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8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3B8B9-947E-F04B-A0BD-6DAE5DFE1F96}" type="datetimeFigureOut">
              <a:rPr lang="en-US" smtClean="0"/>
              <a:t>7/31/12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C3EFE-0CC9-9348-B706-6D36A473E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393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3B8B9-947E-F04B-A0BD-6DAE5DFE1F96}" type="datetimeFigureOut">
              <a:rPr lang="en-US" smtClean="0"/>
              <a:t>7/31/12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C3EFE-0CC9-9348-B706-6D36A473E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354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3B8B9-947E-F04B-A0BD-6DAE5DFE1F96}" type="datetimeFigureOut">
              <a:rPr lang="en-US" smtClean="0"/>
              <a:t>7/31/12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C3EFE-0CC9-9348-B706-6D36A473E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044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3B8B9-947E-F04B-A0BD-6DAE5DFE1F96}" type="datetimeFigureOut">
              <a:rPr lang="en-US" smtClean="0"/>
              <a:t>7/31/12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C3EFE-0CC9-9348-B706-6D36A473E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86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3B8B9-947E-F04B-A0BD-6DAE5DFE1F96}" type="datetimeFigureOut">
              <a:rPr lang="en-US" smtClean="0"/>
              <a:t>7/31/12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C3EFE-0CC9-9348-B706-6D36A473E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960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3B8B9-947E-F04B-A0BD-6DAE5DFE1F96}" type="datetimeFigureOut">
              <a:rPr lang="en-US" smtClean="0"/>
              <a:t>7/31/12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C3EFE-0CC9-9348-B706-6D36A473E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941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3B8B9-947E-F04B-A0BD-6DAE5DFE1F96}" type="datetimeFigureOut">
              <a:rPr lang="en-US" smtClean="0"/>
              <a:t>7/31/12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C3EFE-0CC9-9348-B706-6D36A473E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773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3B8B9-947E-F04B-A0BD-6DAE5DFE1F96}" type="datetimeFigureOut">
              <a:rPr lang="en-US" smtClean="0"/>
              <a:t>7/31/12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C3EFE-0CC9-9348-B706-6D36A473E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171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3B8B9-947E-F04B-A0BD-6DAE5DFE1F96}" type="datetimeFigureOut">
              <a:rPr lang="en-US" smtClean="0"/>
              <a:t>7/31/12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C3EFE-0CC9-9348-B706-6D36A473E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276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3B8B9-947E-F04B-A0BD-6DAE5DFE1F96}" type="datetimeFigureOut">
              <a:rPr lang="en-US" smtClean="0"/>
              <a:t>7/31/12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C3EFE-0CC9-9348-B706-6D36A473E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400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3B8B9-947E-F04B-A0BD-6DAE5DFE1F96}" type="datetimeFigureOut">
              <a:rPr lang="en-US" smtClean="0"/>
              <a:t>7/31/12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C3EFE-0CC9-9348-B706-6D36A473E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845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3B8B9-947E-F04B-A0BD-6DAE5DFE1F96}" type="datetimeFigureOut">
              <a:rPr lang="en-US" smtClean="0"/>
              <a:t>7/31/12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1C3EFE-0CC9-9348-B706-6D36A473E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65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P2PSIP Reload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IETF 84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814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Adrian </a:t>
            </a:r>
            <a:r>
              <a:rPr lang="en-US" b="1" dirty="0" err="1" smtClean="0"/>
              <a:t>Farrel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 Discuss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they detect faults and repair themselves? </a:t>
            </a:r>
            <a:endParaRPr lang="en-US" dirty="0"/>
          </a:p>
          <a:p>
            <a:r>
              <a:rPr lang="en-US" dirty="0" smtClean="0"/>
              <a:t>How does the user work out why things aren't working? </a:t>
            </a:r>
            <a:endParaRPr lang="en-US" dirty="0"/>
          </a:p>
          <a:p>
            <a:r>
              <a:rPr lang="en-US" dirty="0" smtClean="0"/>
              <a:t>How does the service provider (careful to not say network operator) work out what is going on, what is broken, where the congestion is?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853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Updates to -22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HTTP request to get a certificate can return the following errors:</a:t>
            </a:r>
          </a:p>
          <a:p>
            <a:endParaRPr lang="en-US" dirty="0" smtClean="0"/>
          </a:p>
          <a:p>
            <a:pPr marL="400050" lvl="1" indent="0">
              <a:buNone/>
            </a:pPr>
            <a:r>
              <a:rPr lang="en-US" b="1" dirty="0" err="1" smtClean="0"/>
              <a:t>failed_authentication</a:t>
            </a:r>
            <a:endParaRPr lang="en-US" b="1" dirty="0" smtClean="0"/>
          </a:p>
          <a:p>
            <a:pPr marL="400050" lvl="1" indent="0">
              <a:buNone/>
            </a:pPr>
            <a:r>
              <a:rPr lang="en-US" b="1" dirty="0" err="1" smtClean="0"/>
              <a:t>username_not_available</a:t>
            </a:r>
            <a:endParaRPr lang="en-US" b="1" dirty="0"/>
          </a:p>
          <a:p>
            <a:pPr marL="400050" lvl="1" indent="0">
              <a:buNone/>
            </a:pPr>
            <a:r>
              <a:rPr lang="en-US" b="1" dirty="0" smtClean="0"/>
              <a:t>Node-</a:t>
            </a:r>
            <a:r>
              <a:rPr lang="en-US" b="1" dirty="0" err="1" smtClean="0"/>
              <a:t>IDs_not_available</a:t>
            </a:r>
            <a:endParaRPr lang="en-US" b="1" dirty="0" smtClean="0"/>
          </a:p>
          <a:p>
            <a:pPr marL="400050" lvl="1" indent="0">
              <a:buNone/>
            </a:pPr>
            <a:r>
              <a:rPr lang="en-US" b="1" dirty="0" err="1" smtClean="0"/>
              <a:t>bad_CSR</a:t>
            </a:r>
            <a:r>
              <a:rPr lang="en-US" b="1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8495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78</Words>
  <Application>Microsoft Macintosh PowerPoint</Application>
  <PresentationFormat>On-screen Show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P2PSIP Reload</vt:lpstr>
      <vt:lpstr>Adrian Farrel  Discuss</vt:lpstr>
      <vt:lpstr>Updates to -22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Cullen Jennings</dc:creator>
  <cp:lastModifiedBy>Cullen Jennings</cp:lastModifiedBy>
  <cp:revision>5</cp:revision>
  <dcterms:created xsi:type="dcterms:W3CDTF">2012-07-31T20:26:24Z</dcterms:created>
  <dcterms:modified xsi:type="dcterms:W3CDTF">2012-07-31T21:05:08Z</dcterms:modified>
</cp:coreProperties>
</file>