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custDataLst>
    <p:tags r:id="rId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166" autoAdjust="0"/>
  </p:normalViewPr>
  <p:slideViewPr>
    <p:cSldViewPr>
      <p:cViewPr varScale="1">
        <p:scale>
          <a:sx n="93" d="100"/>
          <a:sy n="93" d="100"/>
        </p:scale>
        <p:origin x="-5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E90726-447B-40C1-A0D3-7D80CDECC820}" type="datetimeFigureOut">
              <a:rPr lang="en-GB" smtClean="0"/>
              <a:pPr/>
              <a:t>27/07/2012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28A981-E7A7-4402-B311-48D01A673FCA}"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A753403-AD75-4ECA-8457-7E89089CE0BD}" type="datetimeFigureOut">
              <a:rPr lang="en-GB" smtClean="0"/>
              <a:pPr/>
              <a:t>27/07/2012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0F4A38-FA24-4A0F-9391-748CE00B7EC6}"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753403-AD75-4ECA-8457-7E89089CE0BD}" type="datetimeFigureOut">
              <a:rPr lang="en-GB" smtClean="0"/>
              <a:pPr/>
              <a:t>27/07/2012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0F4A38-FA24-4A0F-9391-748CE00B7EC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753403-AD75-4ECA-8457-7E89089CE0BD}" type="datetimeFigureOut">
              <a:rPr lang="en-GB" smtClean="0"/>
              <a:pPr/>
              <a:t>27/07/2012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0F4A38-FA24-4A0F-9391-748CE00B7EC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753403-AD75-4ECA-8457-7E89089CE0BD}" type="datetimeFigureOut">
              <a:rPr lang="en-GB" smtClean="0"/>
              <a:pPr/>
              <a:t>27/07/2012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0F4A38-FA24-4A0F-9391-748CE00B7EC6}"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753403-AD75-4ECA-8457-7E89089CE0BD}" type="datetimeFigureOut">
              <a:rPr lang="en-GB" smtClean="0"/>
              <a:pPr/>
              <a:t>27/07/2012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0F4A38-FA24-4A0F-9391-748CE00B7EC6}"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A753403-AD75-4ECA-8457-7E89089CE0BD}" type="datetimeFigureOut">
              <a:rPr lang="en-GB" smtClean="0"/>
              <a:pPr/>
              <a:t>27/07/2012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0F4A38-FA24-4A0F-9391-748CE00B7EC6}"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A753403-AD75-4ECA-8457-7E89089CE0BD}" type="datetimeFigureOut">
              <a:rPr lang="en-GB" smtClean="0"/>
              <a:pPr/>
              <a:t>27/07/2012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10F4A38-FA24-4A0F-9391-748CE00B7EC6}"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A753403-AD75-4ECA-8457-7E89089CE0BD}" type="datetimeFigureOut">
              <a:rPr lang="en-GB" smtClean="0"/>
              <a:pPr/>
              <a:t>27/07/2012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10F4A38-FA24-4A0F-9391-748CE00B7EC6}"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753403-AD75-4ECA-8457-7E89089CE0BD}" type="datetimeFigureOut">
              <a:rPr lang="en-GB" smtClean="0"/>
              <a:pPr/>
              <a:t>27/07/2012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10F4A38-FA24-4A0F-9391-748CE00B7EC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753403-AD75-4ECA-8457-7E89089CE0BD}" type="datetimeFigureOut">
              <a:rPr lang="en-GB" smtClean="0"/>
              <a:pPr/>
              <a:t>27/07/2012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0F4A38-FA24-4A0F-9391-748CE00B7EC6}"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753403-AD75-4ECA-8457-7E89089CE0BD}" type="datetimeFigureOut">
              <a:rPr lang="en-GB" smtClean="0"/>
              <a:pPr/>
              <a:t>27/07/2012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0F4A38-FA24-4A0F-9391-748CE00B7EC6}"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753403-AD75-4ECA-8457-7E89089CE0BD}" type="datetimeFigureOut">
              <a:rPr lang="en-GB" smtClean="0"/>
              <a:pPr/>
              <a:t>27/07/2012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0F4A38-FA24-4A0F-9391-748CE00B7EC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2776"/>
            <a:ext cx="7772400" cy="1470025"/>
          </a:xfrm>
        </p:spPr>
        <p:txBody>
          <a:bodyPr/>
          <a:lstStyle/>
          <a:p>
            <a:r>
              <a:rPr lang="en-GB" dirty="0" smtClean="0"/>
              <a:t>PCEP MIB – an update</a:t>
            </a:r>
            <a:endParaRPr lang="en-GB" dirty="0"/>
          </a:p>
        </p:txBody>
      </p:sp>
      <p:sp>
        <p:nvSpPr>
          <p:cNvPr id="3" name="Subtitle 2"/>
          <p:cNvSpPr>
            <a:spLocks noGrp="1"/>
          </p:cNvSpPr>
          <p:nvPr>
            <p:ph type="subTitle" idx="1"/>
          </p:nvPr>
        </p:nvSpPr>
        <p:spPr>
          <a:xfrm>
            <a:off x="2843808" y="4005064"/>
            <a:ext cx="3168352" cy="1656184"/>
          </a:xfrm>
        </p:spPr>
        <p:txBody>
          <a:bodyPr numCol="1">
            <a:normAutofit fontScale="70000" lnSpcReduction="20000"/>
          </a:bodyPr>
          <a:lstStyle/>
          <a:p>
            <a:r>
              <a:rPr lang="en-GB" sz="2900" b="1" dirty="0" smtClean="0"/>
              <a:t>AS </a:t>
            </a:r>
            <a:r>
              <a:rPr lang="en-GB" sz="2900" b="1" dirty="0" err="1" smtClean="0"/>
              <a:t>Koushik</a:t>
            </a:r>
            <a:endParaRPr lang="en-GB" sz="2900" b="1" dirty="0" smtClean="0"/>
          </a:p>
          <a:p>
            <a:r>
              <a:rPr lang="en-GB" sz="2900" b="1" dirty="0" smtClean="0"/>
              <a:t>Stephan Emile</a:t>
            </a:r>
          </a:p>
          <a:p>
            <a:r>
              <a:rPr lang="en-GB" sz="2900" b="1" dirty="0" err="1" smtClean="0"/>
              <a:t>Quintin</a:t>
            </a:r>
            <a:r>
              <a:rPr lang="en-GB" sz="2900" b="1" dirty="0" smtClean="0"/>
              <a:t> Zhao</a:t>
            </a:r>
          </a:p>
          <a:p>
            <a:r>
              <a:rPr lang="en-GB" sz="2900" b="1" dirty="0" smtClean="0"/>
              <a:t>Daniel King</a:t>
            </a:r>
          </a:p>
          <a:p>
            <a:r>
              <a:rPr lang="en-GB" sz="2900" b="1" dirty="0" smtClean="0"/>
              <a:t>Jon Hardwick (presenting)</a:t>
            </a:r>
            <a:endParaRPr lang="en-GB" sz="2900" b="1" dirty="0"/>
          </a:p>
          <a:p>
            <a:endParaRPr lang="en-GB" dirty="0"/>
          </a:p>
        </p:txBody>
      </p:sp>
      <p:sp>
        <p:nvSpPr>
          <p:cNvPr id="4" name="Subtitle 2"/>
          <p:cNvSpPr txBox="1">
            <a:spLocks/>
          </p:cNvSpPr>
          <p:nvPr/>
        </p:nvSpPr>
        <p:spPr>
          <a:xfrm>
            <a:off x="971600" y="2564904"/>
            <a:ext cx="7200800" cy="576064"/>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2700" b="1" i="0" u="none" strike="noStrike" kern="1200" cap="none" spc="0" normalizeH="0" baseline="0" noProof="0" dirty="0" smtClean="0">
                <a:ln>
                  <a:noFill/>
                </a:ln>
                <a:solidFill>
                  <a:schemeClr val="tx1">
                    <a:tint val="75000"/>
                  </a:schemeClr>
                </a:solidFill>
                <a:effectLst/>
                <a:uLnTx/>
                <a:uFillTx/>
                <a:latin typeface="+mn-lt"/>
                <a:ea typeface="+mn-ea"/>
                <a:cs typeface="+mn-cs"/>
              </a:rPr>
              <a:t>draft-ietf-pce-pcep-mib-03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764704"/>
            <a:ext cx="8064896" cy="2246769"/>
          </a:xfrm>
          <a:prstGeom prst="rect">
            <a:avLst/>
          </a:prstGeom>
          <a:noFill/>
        </p:spPr>
        <p:txBody>
          <a:bodyPr wrap="square" rtlCol="0">
            <a:spAutoFit/>
          </a:bodyPr>
          <a:lstStyle/>
          <a:p>
            <a:r>
              <a:rPr lang="en-GB" sz="3200" dirty="0" smtClean="0"/>
              <a:t>Summary of changes from -02 to -03</a:t>
            </a:r>
          </a:p>
          <a:p>
            <a:endParaRPr lang="en-GB" dirty="0" smtClean="0"/>
          </a:p>
          <a:p>
            <a:pPr>
              <a:buFont typeface="Arial" pitchFamily="34" charset="0"/>
              <a:buChar char="•"/>
            </a:pPr>
            <a:r>
              <a:rPr lang="en-GB" dirty="0" smtClean="0"/>
              <a:t>    Terminology change </a:t>
            </a:r>
            <a:r>
              <a:rPr lang="en-GB" dirty="0" err="1" smtClean="0"/>
              <a:t>pcePcepClient</a:t>
            </a:r>
            <a:r>
              <a:rPr lang="en-GB" dirty="0" smtClean="0"/>
              <a:t> -&gt; </a:t>
            </a:r>
            <a:r>
              <a:rPr lang="en-GB" dirty="0" err="1" smtClean="0"/>
              <a:t>pcePcepEntity</a:t>
            </a:r>
            <a:endParaRPr lang="en-GB" dirty="0" smtClean="0"/>
          </a:p>
          <a:p>
            <a:pPr>
              <a:buFont typeface="Arial" pitchFamily="34" charset="0"/>
              <a:buChar char="•"/>
            </a:pPr>
            <a:r>
              <a:rPr lang="en-GB" dirty="0" smtClean="0"/>
              <a:t>    Session table no longer augments peer table</a:t>
            </a:r>
          </a:p>
          <a:p>
            <a:pPr>
              <a:buFont typeface="Arial" pitchFamily="34" charset="0"/>
              <a:buChar char="•"/>
            </a:pPr>
            <a:r>
              <a:rPr lang="en-GB" dirty="0" smtClean="0"/>
              <a:t>    Various fields added to be in line with RFC 5440</a:t>
            </a:r>
          </a:p>
          <a:p>
            <a:pPr>
              <a:buFont typeface="Arial" pitchFamily="34" charset="0"/>
              <a:buChar char="•"/>
            </a:pPr>
            <a:r>
              <a:rPr lang="en-GB" dirty="0" smtClean="0"/>
              <a:t>    Various fields retired</a:t>
            </a:r>
          </a:p>
          <a:p>
            <a:pPr lvl="1">
              <a:buFont typeface="Arial" pitchFamily="34" charset="0"/>
              <a:buChar char="•"/>
            </a:pPr>
            <a:r>
              <a:rPr lang="en-GB" dirty="0" smtClean="0"/>
              <a:t>    See mailing list for details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764704"/>
            <a:ext cx="8064896" cy="4185761"/>
          </a:xfrm>
          <a:prstGeom prst="rect">
            <a:avLst/>
          </a:prstGeom>
          <a:noFill/>
        </p:spPr>
        <p:txBody>
          <a:bodyPr wrap="square" rtlCol="0">
            <a:spAutoFit/>
          </a:bodyPr>
          <a:lstStyle/>
          <a:p>
            <a:r>
              <a:rPr lang="en-GB" sz="3200" dirty="0" smtClean="0"/>
              <a:t>Next steps</a:t>
            </a:r>
          </a:p>
          <a:p>
            <a:endParaRPr lang="en-GB" dirty="0" smtClean="0"/>
          </a:p>
          <a:p>
            <a:pPr>
              <a:buFont typeface="Arial" pitchFamily="34" charset="0"/>
              <a:buChar char="•"/>
            </a:pPr>
            <a:r>
              <a:rPr lang="en-GB" dirty="0" smtClean="0"/>
              <a:t>    PCEP MIB</a:t>
            </a:r>
          </a:p>
          <a:p>
            <a:pPr lvl="1">
              <a:buFont typeface="Arial" pitchFamily="34" charset="0"/>
              <a:buChar char="•"/>
            </a:pPr>
            <a:r>
              <a:rPr lang="en-GB" dirty="0" smtClean="0"/>
              <a:t>    More statistics – what would be most useful?</a:t>
            </a:r>
          </a:p>
          <a:p>
            <a:pPr lvl="1">
              <a:buFont typeface="Arial" pitchFamily="34" charset="0"/>
              <a:buChar char="•"/>
            </a:pPr>
            <a:r>
              <a:rPr lang="en-GB" dirty="0" smtClean="0"/>
              <a:t>    Performance and congestion metrics</a:t>
            </a:r>
          </a:p>
          <a:p>
            <a:pPr lvl="1">
              <a:buFont typeface="Arial" pitchFamily="34" charset="0"/>
              <a:buChar char="•"/>
            </a:pPr>
            <a:r>
              <a:rPr lang="en-GB" dirty="0" smtClean="0"/>
              <a:t>    Further configuration is possible if we want to standardize it</a:t>
            </a:r>
          </a:p>
          <a:p>
            <a:pPr lvl="2">
              <a:buFont typeface="Arial" pitchFamily="34" charset="0"/>
              <a:buChar char="•"/>
            </a:pPr>
            <a:r>
              <a:rPr lang="en-GB" dirty="0" smtClean="0"/>
              <a:t>    Permissions and access policies</a:t>
            </a:r>
          </a:p>
          <a:p>
            <a:pPr lvl="2">
              <a:buFont typeface="Arial" pitchFamily="34" charset="0"/>
              <a:buChar char="•"/>
            </a:pPr>
            <a:r>
              <a:rPr lang="en-GB" dirty="0" smtClean="0"/>
              <a:t>    Path computation capabilities</a:t>
            </a:r>
          </a:p>
          <a:p>
            <a:pPr lvl="2">
              <a:buFont typeface="Arial" pitchFamily="34" charset="0"/>
              <a:buChar char="•"/>
            </a:pPr>
            <a:r>
              <a:rPr lang="en-GB" dirty="0" smtClean="0"/>
              <a:t>    Session establishment policies</a:t>
            </a:r>
          </a:p>
          <a:p>
            <a:pPr lvl="2">
              <a:buFont typeface="Arial" pitchFamily="34" charset="0"/>
              <a:buChar char="•"/>
            </a:pPr>
            <a:r>
              <a:rPr lang="en-GB" dirty="0" smtClean="0"/>
              <a:t>    ...</a:t>
            </a:r>
          </a:p>
          <a:p>
            <a:pPr>
              <a:buFont typeface="Arial" pitchFamily="34" charset="0"/>
              <a:buChar char="•"/>
            </a:pPr>
            <a:r>
              <a:rPr lang="en-GB" dirty="0" smtClean="0"/>
              <a:t>    PCE Discovery MIB</a:t>
            </a:r>
          </a:p>
          <a:p>
            <a:pPr lvl="1">
              <a:buFont typeface="Arial" pitchFamily="34" charset="0"/>
              <a:buChar char="•"/>
            </a:pPr>
            <a:r>
              <a:rPr lang="en-GB" dirty="0" smtClean="0"/>
              <a:t>    Revive this after the current meeting</a:t>
            </a:r>
          </a:p>
          <a:p>
            <a:pPr>
              <a:buFont typeface="Arial" pitchFamily="34" charset="0"/>
              <a:buChar char="•"/>
            </a:pPr>
            <a:r>
              <a:rPr lang="en-GB" dirty="0" smtClean="0"/>
              <a:t>    PCE Textual Conventions</a:t>
            </a:r>
          </a:p>
          <a:p>
            <a:pPr lvl="1">
              <a:buFont typeface="Arial" pitchFamily="34" charset="0"/>
              <a:buChar char="•"/>
            </a:pPr>
            <a:r>
              <a:rPr lang="en-GB" dirty="0" smtClean="0"/>
              <a:t>    Is there still a need for this?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764704"/>
            <a:ext cx="8064896" cy="5570756"/>
          </a:xfrm>
          <a:prstGeom prst="rect">
            <a:avLst/>
          </a:prstGeom>
          <a:noFill/>
        </p:spPr>
        <p:txBody>
          <a:bodyPr wrap="square" rtlCol="0">
            <a:spAutoFit/>
          </a:bodyPr>
          <a:lstStyle/>
          <a:p>
            <a:r>
              <a:rPr lang="en-GB" sz="3200" dirty="0" smtClean="0"/>
              <a:t>Backup – removed fields I</a:t>
            </a:r>
            <a:endParaRPr lang="en-GB" sz="3200" dirty="0" smtClean="0"/>
          </a:p>
          <a:p>
            <a:endParaRPr lang="en-GB" dirty="0" smtClean="0"/>
          </a:p>
          <a:p>
            <a:pPr>
              <a:buFont typeface="Arial" pitchFamily="34" charset="0"/>
              <a:buChar char="•"/>
            </a:pPr>
            <a:r>
              <a:rPr lang="en-GB" dirty="0" smtClean="0"/>
              <a:t>    </a:t>
            </a:r>
            <a:r>
              <a:rPr lang="en-GB" dirty="0" err="1" smtClean="0"/>
              <a:t>pcePcepClientSessionAuth</a:t>
            </a:r>
            <a:endParaRPr lang="en-GB" dirty="0" smtClean="0"/>
          </a:p>
          <a:p>
            <a:r>
              <a:rPr lang="en-GB" dirty="0" smtClean="0"/>
              <a:t>This </a:t>
            </a:r>
            <a:r>
              <a:rPr lang="en-GB" dirty="0" smtClean="0"/>
              <a:t>was incomplete as specified and might best be left to the implementation.  For example, the setting </a:t>
            </a:r>
            <a:r>
              <a:rPr lang="en-GB" dirty="0" err="1" smtClean="0"/>
              <a:t>onlyAuthorizedPeers</a:t>
            </a:r>
            <a:r>
              <a:rPr lang="en-GB" dirty="0" smtClean="0"/>
              <a:t> is not meaningful without some way to configure the authorized peers.</a:t>
            </a:r>
          </a:p>
          <a:p>
            <a:r>
              <a:rPr lang="en-GB" dirty="0" smtClean="0"/>
              <a:t> </a:t>
            </a:r>
          </a:p>
          <a:p>
            <a:pPr>
              <a:buFont typeface="Arial" pitchFamily="34" charset="0"/>
              <a:buChar char="•"/>
            </a:pPr>
            <a:r>
              <a:rPr lang="en-GB" dirty="0" smtClean="0"/>
              <a:t>    </a:t>
            </a:r>
            <a:r>
              <a:rPr lang="en-GB" dirty="0" err="1" smtClean="0"/>
              <a:t>pcePcepClientStorageType</a:t>
            </a:r>
            <a:endParaRPr lang="en-GB" dirty="0" smtClean="0"/>
          </a:p>
          <a:p>
            <a:r>
              <a:rPr lang="en-GB" dirty="0" smtClean="0"/>
              <a:t>Again </a:t>
            </a:r>
            <a:r>
              <a:rPr lang="en-GB" dirty="0" smtClean="0"/>
              <a:t>this is probably best left to the implementation.</a:t>
            </a:r>
          </a:p>
          <a:p>
            <a:r>
              <a:rPr lang="en-GB" dirty="0" smtClean="0"/>
              <a:t> </a:t>
            </a:r>
          </a:p>
          <a:p>
            <a:pPr>
              <a:buFont typeface="Arial" pitchFamily="34" charset="0"/>
              <a:buChar char="•"/>
            </a:pPr>
            <a:r>
              <a:rPr lang="en-GB" dirty="0" smtClean="0"/>
              <a:t>    </a:t>
            </a:r>
            <a:r>
              <a:rPr lang="en-GB" dirty="0" err="1" smtClean="0"/>
              <a:t>pcePcepClientInitSession</a:t>
            </a:r>
            <a:endParaRPr lang="en-GB" dirty="0" smtClean="0"/>
          </a:p>
          <a:p>
            <a:r>
              <a:rPr lang="en-GB" dirty="0" smtClean="0"/>
              <a:t>This </a:t>
            </a:r>
            <a:r>
              <a:rPr lang="en-GB" dirty="0" smtClean="0"/>
              <a:t>was incomplete as specified and might best be left to the implementation.  It only allows “automatically connect to everyone” and “do not connect to anyone”.  There are many different policies that you might wish to apply between those two extremes.</a:t>
            </a:r>
          </a:p>
          <a:p>
            <a:r>
              <a:rPr lang="en-GB" dirty="0" smtClean="0"/>
              <a:t> </a:t>
            </a:r>
          </a:p>
          <a:p>
            <a:pPr>
              <a:buFont typeface="Arial" pitchFamily="34" charset="0"/>
              <a:buChar char="•"/>
            </a:pPr>
            <a:r>
              <a:rPr lang="en-GB" dirty="0" smtClean="0"/>
              <a:t>    </a:t>
            </a:r>
            <a:r>
              <a:rPr lang="en-GB" dirty="0" err="1" smtClean="0"/>
              <a:t>pcePcepClientPoliciesAllowed</a:t>
            </a:r>
            <a:endParaRPr lang="en-GB" dirty="0" smtClean="0"/>
          </a:p>
          <a:p>
            <a:r>
              <a:rPr lang="en-GB" dirty="0" smtClean="0"/>
              <a:t>This </a:t>
            </a:r>
            <a:r>
              <a:rPr lang="en-GB" dirty="0" smtClean="0"/>
              <a:t>was incomplete as specified and might best be left to the implementation.  Has an exhaustive list of path computation policies been standardized anywhere</a:t>
            </a:r>
            <a:r>
              <a:rPr lang="en-GB" dirty="0" smtClean="0"/>
              <a:t>?</a:t>
            </a:r>
            <a:endParaRPr lang="en-GB"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764704"/>
            <a:ext cx="8352928" cy="5847755"/>
          </a:xfrm>
          <a:prstGeom prst="rect">
            <a:avLst/>
          </a:prstGeom>
        </p:spPr>
        <p:txBody>
          <a:bodyPr wrap="square">
            <a:spAutoFit/>
          </a:bodyPr>
          <a:lstStyle/>
          <a:p>
            <a:r>
              <a:rPr lang="en-GB" sz="3200" dirty="0" smtClean="0"/>
              <a:t>Backup – removed fields </a:t>
            </a:r>
            <a:r>
              <a:rPr lang="en-GB" sz="3200" dirty="0" smtClean="0"/>
              <a:t>II</a:t>
            </a:r>
            <a:endParaRPr lang="en-GB" sz="3200" dirty="0" smtClean="0"/>
          </a:p>
          <a:p>
            <a:endParaRPr lang="en-GB" dirty="0" smtClean="0"/>
          </a:p>
          <a:p>
            <a:pPr>
              <a:buFont typeface="Arial" pitchFamily="34" charset="0"/>
              <a:buChar char="•"/>
            </a:pPr>
            <a:r>
              <a:rPr lang="en-GB" dirty="0" smtClean="0"/>
              <a:t>    </a:t>
            </a:r>
            <a:r>
              <a:rPr lang="en-GB" dirty="0" err="1" smtClean="0"/>
              <a:t>pcePcepPeerLastChange</a:t>
            </a:r>
            <a:endParaRPr lang="en-GB" dirty="0" smtClean="0"/>
          </a:p>
          <a:p>
            <a:r>
              <a:rPr lang="en-GB" dirty="0" smtClean="0"/>
              <a:t>This is covered adequately by the new time values within the peer and session MIBs.</a:t>
            </a:r>
          </a:p>
          <a:p>
            <a:r>
              <a:rPr lang="en-GB" dirty="0" smtClean="0"/>
              <a:t> </a:t>
            </a:r>
          </a:p>
          <a:p>
            <a:pPr>
              <a:buFont typeface="Arial" pitchFamily="34" charset="0"/>
              <a:buChar char="•"/>
            </a:pPr>
            <a:r>
              <a:rPr lang="en-GB" dirty="0" smtClean="0"/>
              <a:t> </a:t>
            </a:r>
            <a:r>
              <a:rPr lang="en-GB" dirty="0" smtClean="0"/>
              <a:t>   </a:t>
            </a:r>
            <a:r>
              <a:rPr lang="en-GB" dirty="0" err="1" smtClean="0"/>
              <a:t>pcePcepSessionDiscontinuityTime</a:t>
            </a:r>
            <a:endParaRPr lang="en-GB" dirty="0" smtClean="0"/>
          </a:p>
          <a:p>
            <a:r>
              <a:rPr lang="en-GB" dirty="0" smtClean="0"/>
              <a:t>This </a:t>
            </a:r>
            <a:r>
              <a:rPr lang="en-GB" dirty="0" smtClean="0"/>
              <a:t>is covered adequately by the new time values within the peer MIB.</a:t>
            </a:r>
          </a:p>
          <a:p>
            <a:r>
              <a:rPr lang="en-GB" dirty="0" smtClean="0"/>
              <a:t> </a:t>
            </a:r>
          </a:p>
          <a:p>
            <a:pPr>
              <a:buFont typeface="Arial" pitchFamily="34" charset="0"/>
              <a:buChar char="•"/>
            </a:pPr>
            <a:r>
              <a:rPr lang="en-GB" dirty="0" smtClean="0"/>
              <a:t>    </a:t>
            </a:r>
            <a:r>
              <a:rPr lang="en-GB" dirty="0" err="1" smtClean="0"/>
              <a:t>pcePcepSessionSpeakerRole</a:t>
            </a:r>
            <a:endParaRPr lang="en-GB" dirty="0" smtClean="0"/>
          </a:p>
          <a:p>
            <a:r>
              <a:rPr lang="en-GB" dirty="0" smtClean="0"/>
              <a:t>This was structurally wrong.  A role is a property of an individual request, not an entire session.</a:t>
            </a:r>
          </a:p>
          <a:p>
            <a:r>
              <a:rPr lang="en-GB" dirty="0" smtClean="0"/>
              <a:t> </a:t>
            </a:r>
          </a:p>
          <a:p>
            <a:pPr>
              <a:buFont typeface="Arial" pitchFamily="34" charset="0"/>
              <a:buChar char="•"/>
            </a:pPr>
            <a:r>
              <a:rPr lang="en-GB" dirty="0" smtClean="0"/>
              <a:t>    </a:t>
            </a:r>
            <a:r>
              <a:rPr lang="en-GB" dirty="0" err="1" smtClean="0"/>
              <a:t>pcePcepSessionCorruptedMsgs</a:t>
            </a:r>
            <a:endParaRPr lang="en-GB" dirty="0" smtClean="0"/>
          </a:p>
          <a:p>
            <a:r>
              <a:rPr lang="en-GB" dirty="0" smtClean="0"/>
              <a:t>We need a tighter definition in the MIB of what is “corrupted” versus “unsupported” and it might be better to count them separately.  For example, if an object type is not recognized, how do you know whether the message was corrupted?</a:t>
            </a:r>
          </a:p>
          <a:p>
            <a:r>
              <a:rPr lang="en-GB" dirty="0" smtClean="0"/>
              <a:t> </a:t>
            </a:r>
          </a:p>
          <a:p>
            <a:pPr>
              <a:buFont typeface="Arial" pitchFamily="34" charset="0"/>
              <a:buChar char="•"/>
            </a:pPr>
            <a:r>
              <a:rPr lang="en-GB" dirty="0" smtClean="0"/>
              <a:t> </a:t>
            </a:r>
            <a:r>
              <a:rPr lang="en-GB" dirty="0" smtClean="0"/>
              <a:t>   </a:t>
            </a:r>
            <a:r>
              <a:rPr lang="en-GB" dirty="0" err="1" smtClean="0"/>
              <a:t>pcePcepSessionFailedComps</a:t>
            </a:r>
            <a:endParaRPr lang="en-GB" dirty="0" smtClean="0"/>
          </a:p>
          <a:p>
            <a:r>
              <a:rPr lang="en-GB" dirty="0" smtClean="0"/>
              <a:t>There </a:t>
            </a:r>
            <a:r>
              <a:rPr lang="en-GB" dirty="0" smtClean="0"/>
              <a:t>are different categories of failure and it might be better to split them out: NO-PATH; undecipherable request; policy rejects request; and so on.</a:t>
            </a:r>
            <a:endParaRPr lang="en-GB"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TotalTime>
  <Words>195</Words>
  <Application>Microsoft Office PowerPoint</Application>
  <PresentationFormat>On-screen Show (4:3)</PresentationFormat>
  <Paragraphs>57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PCEP MIB – an update</vt:lpstr>
      <vt:lpstr>Slide 2</vt:lpstr>
      <vt:lpstr>Slide 3</vt:lpstr>
      <vt:lpstr>Slide 4</vt:lpstr>
      <vt:lpstr>Slide 5</vt:lpstr>
      <vt:lpstr>Slide 6</vt:lpstr>
    </vt:vector>
  </TitlesOfParts>
  <Company>Metaswitch Networks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Steve Balls</dc:creator>
  <cp:lastModifiedBy>Jon Hardwick</cp:lastModifiedBy>
  <cp:revision>21</cp:revision>
  <dcterms:created xsi:type="dcterms:W3CDTF">2012-07-09T22:05:09Z</dcterms:created>
  <dcterms:modified xsi:type="dcterms:W3CDTF">2012-07-27T12:32:44Z</dcterms:modified>
</cp:coreProperties>
</file>