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93DC8-BC8A-4673-97FD-3C074137C8D4}" type="datetimeFigureOut">
              <a:rPr lang="en-GB" smtClean="0"/>
              <a:t>29/07/2012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1836D-EEF7-403F-A744-0E2441D9E8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359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1836D-EEF7-403F-A744-0E2441D9E86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40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PCE WG MIB Plan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Daniel King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6324600"/>
            <a:ext cx="202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IETF 84 -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03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MIBs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400" dirty="0" smtClean="0"/>
              <a:t>PCEP MIB</a:t>
            </a:r>
          </a:p>
          <a:p>
            <a:pPr lvl="1"/>
            <a:r>
              <a:rPr lang="en-GB" sz="2000" dirty="0" smtClean="0"/>
              <a:t>draft-ietf-pce-pcep-mib-03</a:t>
            </a:r>
          </a:p>
          <a:p>
            <a:r>
              <a:rPr lang="en-GB" sz="2400" dirty="0"/>
              <a:t>Definitions of Textual Conventions for Path Computation Element </a:t>
            </a:r>
          </a:p>
          <a:p>
            <a:pPr lvl="1"/>
            <a:r>
              <a:rPr lang="en-GB" sz="2000" dirty="0"/>
              <a:t>draft-ietf-pce-tc-mib-05</a:t>
            </a:r>
          </a:p>
          <a:p>
            <a:r>
              <a:rPr lang="en-GB" sz="2400" dirty="0" smtClean="0"/>
              <a:t>Definitions </a:t>
            </a:r>
            <a:r>
              <a:rPr lang="en-GB" sz="2400" dirty="0"/>
              <a:t>of Managed Objects for Path Computation Element Discovery </a:t>
            </a:r>
            <a:r>
              <a:rPr lang="en-GB" sz="2400" dirty="0" smtClean="0"/>
              <a:t> MIB</a:t>
            </a:r>
          </a:p>
          <a:p>
            <a:pPr lvl="1"/>
            <a:r>
              <a:rPr lang="en-GB" sz="2000" dirty="0" smtClean="0"/>
              <a:t>draft-ietf-pce-disc-mib-04</a:t>
            </a:r>
          </a:p>
          <a:p>
            <a:r>
              <a:rPr lang="en-GB" sz="2400" dirty="0" smtClean="0"/>
              <a:t>PCEP for Path-Key based Confidentiality in Inter-Domain Path Computation MIB</a:t>
            </a:r>
          </a:p>
          <a:p>
            <a:pPr lvl="1"/>
            <a:r>
              <a:rPr lang="en-GB" sz="2000" dirty="0" smtClean="0"/>
              <a:t>draft-dhody-pce-pcep-pathkey-mib-03</a:t>
            </a:r>
          </a:p>
          <a:p>
            <a:r>
              <a:rPr lang="en-GB" sz="2400" dirty="0" smtClean="0"/>
              <a:t>PCEP Point-to-Multipoint Services MIB</a:t>
            </a:r>
            <a:endParaRPr lang="en-GB" sz="2400" dirty="0"/>
          </a:p>
          <a:p>
            <a:pPr lvl="1"/>
            <a:r>
              <a:rPr lang="en-GB" sz="2000" dirty="0"/>
              <a:t>draft-zhao-pce-pcep-p2mp-mib-04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9281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Complete </a:t>
            </a:r>
          </a:p>
          <a:p>
            <a:pPr lvl="1"/>
            <a:r>
              <a:rPr lang="en-GB" dirty="0" smtClean="0"/>
              <a:t>draft-ietf-pce-pcep-mib-03	</a:t>
            </a:r>
          </a:p>
          <a:p>
            <a:pPr lvl="1"/>
            <a:r>
              <a:rPr lang="en-GB" dirty="0" smtClean="0"/>
              <a:t>draft-ietf-pce-tc-mib-05</a:t>
            </a:r>
          </a:p>
          <a:p>
            <a:pPr lvl="1"/>
            <a:r>
              <a:rPr lang="en-GB" dirty="0"/>
              <a:t>draft-ietf-pce-disc-mib-04</a:t>
            </a:r>
          </a:p>
          <a:p>
            <a:r>
              <a:rPr lang="en-GB" dirty="0" smtClean="0"/>
              <a:t>Adopt and Complete</a:t>
            </a:r>
          </a:p>
          <a:p>
            <a:pPr lvl="1"/>
            <a:r>
              <a:rPr lang="en-GB" dirty="0" smtClean="0"/>
              <a:t>draft-zhao-pce-pcep-p2mp-mib-04</a:t>
            </a:r>
          </a:p>
          <a:p>
            <a:pPr lvl="1"/>
            <a:r>
              <a:rPr lang="en-GB" dirty="0" smtClean="0"/>
              <a:t>draft-dhody-pce-pcep-pathkey-mib-03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72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MIBs?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Any implementation plans in the short-term?</a:t>
            </a:r>
          </a:p>
          <a:p>
            <a:pPr lvl="1"/>
            <a:r>
              <a:rPr lang="en-GB" sz="2400" dirty="0" smtClean="0"/>
              <a:t>GCO</a:t>
            </a:r>
          </a:p>
          <a:p>
            <a:pPr lvl="1"/>
            <a:r>
              <a:rPr lang="en-GB" sz="2400" dirty="0"/>
              <a:t>Inter-layer TE</a:t>
            </a:r>
          </a:p>
          <a:p>
            <a:pPr lvl="1"/>
            <a:r>
              <a:rPr lang="en-GB" sz="2400" dirty="0" smtClean="0"/>
              <a:t>Stateful  PCE</a:t>
            </a:r>
          </a:p>
          <a:p>
            <a:pPr lvl="1"/>
            <a:r>
              <a:rPr lang="en-GB" sz="2400" dirty="0"/>
              <a:t>?</a:t>
            </a:r>
            <a:endParaRPr lang="en-GB" sz="2400" dirty="0" smtClean="0"/>
          </a:p>
          <a:p>
            <a:r>
              <a:rPr lang="en-GB" sz="2800" dirty="0" smtClean="0"/>
              <a:t>A reminder that </a:t>
            </a:r>
            <a:r>
              <a:rPr lang="en-GB" sz="2800" dirty="0" smtClean="0"/>
              <a:t>extensions developers </a:t>
            </a:r>
            <a:r>
              <a:rPr lang="en-GB" sz="2800" dirty="0" smtClean="0"/>
              <a:t>also should </a:t>
            </a:r>
            <a:r>
              <a:rPr lang="en-GB" sz="2800" dirty="0"/>
              <a:t>look at </a:t>
            </a:r>
            <a:r>
              <a:rPr lang="en-GB" sz="2800" dirty="0" smtClean="0"/>
              <a:t>RFC6123</a:t>
            </a:r>
          </a:p>
          <a:p>
            <a:pPr lvl="1"/>
            <a:r>
              <a:rPr lang="en-GB" sz="2400" dirty="0" smtClean="0"/>
              <a:t>Inclusion </a:t>
            </a:r>
            <a:r>
              <a:rPr lang="en-GB" sz="2400" dirty="0"/>
              <a:t>of Manageability Sections </a:t>
            </a:r>
            <a:r>
              <a:rPr lang="en-GB" sz="2400" dirty="0" smtClean="0"/>
              <a:t>in Path </a:t>
            </a:r>
            <a:r>
              <a:rPr lang="en-GB" sz="2400" dirty="0"/>
              <a:t>Computation Element (PCE) Working Group Drafts</a:t>
            </a:r>
          </a:p>
        </p:txBody>
      </p:sp>
    </p:spTree>
    <p:extLst>
      <p:ext uri="{BB962C8B-B14F-4D97-AF65-F5344CB8AC3E}">
        <p14:creationId xmlns:p14="http://schemas.microsoft.com/office/powerpoint/2010/main" val="3752715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96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PCE WG MIB Plan</vt:lpstr>
      <vt:lpstr>Current MIBs</vt:lpstr>
      <vt:lpstr>Next Steps</vt:lpstr>
      <vt:lpstr>New MIBs?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PCE WG MIB Plan</dc:title>
  <dc:creator>daniel.king</dc:creator>
  <cp:lastModifiedBy>daniel.king</cp:lastModifiedBy>
  <cp:revision>8</cp:revision>
  <dcterms:created xsi:type="dcterms:W3CDTF">2006-08-16T00:00:00Z</dcterms:created>
  <dcterms:modified xsi:type="dcterms:W3CDTF">2012-07-30T04:35:19Z</dcterms:modified>
</cp:coreProperties>
</file>