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81EBF1-6846-4157-8EF2-687788F96851}" type="datetimeFigureOut">
              <a:rPr lang="en-US" smtClean="0"/>
              <a:pPr/>
              <a:t>7/30/2012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6E8FEA-C4F3-44BD-B617-B97CE23A1C2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6E8FEA-C4F3-44BD-B617-B97CE23A1C2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6E8FEA-C4F3-44BD-B617-B97CE23A1C2A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1A7BA-6C2D-4D72-987B-11B6659F3D2E}" type="datetimeFigureOut">
              <a:rPr lang="en-US" smtClean="0"/>
              <a:pPr/>
              <a:t>7/30/2012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52BFF-F7E9-4685-89AB-0A0FC87906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1A7BA-6C2D-4D72-987B-11B6659F3D2E}" type="datetimeFigureOut">
              <a:rPr lang="en-US" smtClean="0"/>
              <a:pPr/>
              <a:t>7/30/2012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52BFF-F7E9-4685-89AB-0A0FC87906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1A7BA-6C2D-4D72-987B-11B6659F3D2E}" type="datetimeFigureOut">
              <a:rPr lang="en-US" smtClean="0"/>
              <a:pPr/>
              <a:t>7/30/2012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52BFF-F7E9-4685-89AB-0A0FC87906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1A7BA-6C2D-4D72-987B-11B6659F3D2E}" type="datetimeFigureOut">
              <a:rPr lang="en-US" smtClean="0"/>
              <a:pPr/>
              <a:t>7/30/2012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52BFF-F7E9-4685-89AB-0A0FC87906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1A7BA-6C2D-4D72-987B-11B6659F3D2E}" type="datetimeFigureOut">
              <a:rPr lang="en-US" smtClean="0"/>
              <a:pPr/>
              <a:t>7/30/2012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52BFF-F7E9-4685-89AB-0A0FC87906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1A7BA-6C2D-4D72-987B-11B6659F3D2E}" type="datetimeFigureOut">
              <a:rPr lang="en-US" smtClean="0"/>
              <a:pPr/>
              <a:t>7/30/2012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52BFF-F7E9-4685-89AB-0A0FC87906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1A7BA-6C2D-4D72-987B-11B6659F3D2E}" type="datetimeFigureOut">
              <a:rPr lang="en-US" smtClean="0"/>
              <a:pPr/>
              <a:t>7/30/2012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52BFF-F7E9-4685-89AB-0A0FC87906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1A7BA-6C2D-4D72-987B-11B6659F3D2E}" type="datetimeFigureOut">
              <a:rPr lang="en-US" smtClean="0"/>
              <a:pPr/>
              <a:t>7/30/2012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52BFF-F7E9-4685-89AB-0A0FC87906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1A7BA-6C2D-4D72-987B-11B6659F3D2E}" type="datetimeFigureOut">
              <a:rPr lang="en-US" smtClean="0"/>
              <a:pPr/>
              <a:t>7/30/2012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52BFF-F7E9-4685-89AB-0A0FC87906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1A7BA-6C2D-4D72-987B-11B6659F3D2E}" type="datetimeFigureOut">
              <a:rPr lang="en-US" smtClean="0"/>
              <a:pPr/>
              <a:t>7/30/2012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52BFF-F7E9-4685-89AB-0A0FC87906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1A7BA-6C2D-4D72-987B-11B6659F3D2E}" type="datetimeFigureOut">
              <a:rPr lang="en-US" smtClean="0"/>
              <a:pPr/>
              <a:t>7/30/2012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52BFF-F7E9-4685-89AB-0A0FC87906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F1A7BA-6C2D-4D72-987B-11B6659F3D2E}" type="datetimeFigureOut">
              <a:rPr lang="en-US" smtClean="0"/>
              <a:pPr/>
              <a:t>7/30/2012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752BFF-F7E9-4685-89AB-0A0FC879061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52400"/>
            <a:ext cx="7772400" cy="1470025"/>
          </a:xfrm>
        </p:spPr>
        <p:txBody>
          <a:bodyPr/>
          <a:lstStyle/>
          <a:p>
            <a:r>
              <a:rPr lang="en-US" dirty="0" smtClean="0"/>
              <a:t>pim </a:t>
            </a:r>
            <a:r>
              <a:rPr lang="en-US" dirty="0" err="1" smtClean="0"/>
              <a:t>wg</a:t>
            </a:r>
            <a:r>
              <a:rPr lang="en-US" dirty="0" smtClean="0"/>
              <a:t> </a:t>
            </a:r>
            <a:r>
              <a:rPr lang="en-US" dirty="0" err="1" smtClean="0"/>
              <a:t>vancouver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1447800"/>
            <a:ext cx="8839200" cy="3886200"/>
          </a:xfrm>
        </p:spPr>
        <p:txBody>
          <a:bodyPr>
            <a:normAutofit fontScale="92500"/>
          </a:bodyPr>
          <a:lstStyle/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Agenda bashing				</a:t>
            </a:r>
            <a:r>
              <a:rPr lang="en-US" sz="2400" dirty="0" smtClean="0">
                <a:solidFill>
                  <a:schemeClr val="tx1"/>
                </a:solidFill>
              </a:rPr>
              <a:t>	Stig/Mike</a:t>
            </a:r>
            <a:r>
              <a:rPr lang="en-US" sz="2400" dirty="0" smtClean="0">
                <a:solidFill>
                  <a:schemeClr val="tx1"/>
                </a:solidFill>
              </a:rPr>
              <a:t>		</a:t>
            </a:r>
            <a:r>
              <a:rPr lang="en-US" sz="2400" dirty="0" smtClean="0">
                <a:solidFill>
                  <a:schemeClr val="tx1"/>
                </a:solidFill>
              </a:rPr>
              <a:t>05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4601 </a:t>
            </a:r>
            <a:r>
              <a:rPr lang="en-US" sz="2400" dirty="0" smtClean="0">
                <a:solidFill>
                  <a:schemeClr val="tx1"/>
                </a:solidFill>
              </a:rPr>
              <a:t>update                                    </a:t>
            </a:r>
            <a:r>
              <a:rPr lang="en-US" sz="2400" dirty="0" smtClean="0">
                <a:solidFill>
                  <a:schemeClr val="tx1"/>
                </a:solidFill>
              </a:rPr>
              <a:t>		Jeffrey </a:t>
            </a:r>
            <a:r>
              <a:rPr lang="en-US" sz="2400" dirty="0" smtClean="0">
                <a:solidFill>
                  <a:schemeClr val="tx1"/>
                </a:solidFill>
              </a:rPr>
              <a:t>Zhang    </a:t>
            </a:r>
            <a:r>
              <a:rPr lang="en-US" sz="2400" dirty="0" smtClean="0">
                <a:solidFill>
                  <a:schemeClr val="tx1"/>
                </a:solidFill>
              </a:rPr>
              <a:t>		05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draft-ietf-pim-explicit-tracking-01            </a:t>
            </a:r>
            <a:r>
              <a:rPr lang="en-US" sz="2400" dirty="0" smtClean="0">
                <a:solidFill>
                  <a:schemeClr val="tx1"/>
                </a:solidFill>
              </a:rPr>
              <a:t>		Hitoshi </a:t>
            </a:r>
            <a:r>
              <a:rPr lang="en-US" sz="2400" dirty="0" smtClean="0">
                <a:solidFill>
                  <a:schemeClr val="tx1"/>
                </a:solidFill>
              </a:rPr>
              <a:t>Asaeda   </a:t>
            </a:r>
            <a:r>
              <a:rPr lang="en-US" sz="2400" dirty="0" smtClean="0">
                <a:solidFill>
                  <a:schemeClr val="tx1"/>
                </a:solidFill>
              </a:rPr>
              <a:t>	10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draft-lts-pim-hello-mtu-01                     </a:t>
            </a:r>
            <a:r>
              <a:rPr lang="en-US" sz="2400" dirty="0" smtClean="0">
                <a:solidFill>
                  <a:schemeClr val="tx1"/>
                </a:solidFill>
              </a:rPr>
              <a:t>		Tom Taylor        		10</a:t>
            </a:r>
          </a:p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draft-taylor-pim-v4v6-translation-02           	Tom </a:t>
            </a:r>
            <a:r>
              <a:rPr lang="en-US" sz="2400" dirty="0" smtClean="0">
                <a:solidFill>
                  <a:schemeClr val="tx1"/>
                </a:solidFill>
              </a:rPr>
              <a:t>Taylor       </a:t>
            </a:r>
            <a:r>
              <a:rPr lang="en-US" sz="2400" dirty="0" smtClean="0">
                <a:solidFill>
                  <a:schemeClr val="tx1"/>
                </a:solidFill>
              </a:rPr>
              <a:t>		10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draft-tao-mpls-pim-interworking-00             </a:t>
            </a:r>
            <a:r>
              <a:rPr lang="en-US" sz="2400" dirty="0" smtClean="0">
                <a:solidFill>
                  <a:schemeClr val="tx1"/>
                </a:solidFill>
              </a:rPr>
              <a:t>	Robert </a:t>
            </a:r>
            <a:r>
              <a:rPr lang="en-US" sz="2400" dirty="0" smtClean="0">
                <a:solidFill>
                  <a:schemeClr val="tx1"/>
                </a:solidFill>
              </a:rPr>
              <a:t>Tao       </a:t>
            </a:r>
            <a:r>
              <a:rPr lang="en-US" sz="2400" dirty="0" smtClean="0">
                <a:solidFill>
                  <a:schemeClr val="tx1"/>
                </a:solidFill>
              </a:rPr>
              <a:t>		10</a:t>
            </a:r>
          </a:p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Secure IGMP					Bill Atwood		10</a:t>
            </a:r>
            <a:endParaRPr lang="en-US" sz="1800" dirty="0" smtClean="0">
              <a:solidFill>
                <a:schemeClr val="tx1"/>
              </a:solidFill>
            </a:endParaRPr>
          </a:p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draft-</a:t>
            </a:r>
            <a:r>
              <a:rPr lang="en-US" sz="2400" dirty="0" err="1" smtClean="0">
                <a:solidFill>
                  <a:schemeClr val="tx1"/>
                </a:solidFill>
              </a:rPr>
              <a:t>liu</a:t>
            </a:r>
            <a:r>
              <a:rPr lang="en-US" sz="2400" dirty="0" smtClean="0">
                <a:solidFill>
                  <a:schemeClr val="tx1"/>
                </a:solidFill>
              </a:rPr>
              <a:t>-</a:t>
            </a:r>
            <a:r>
              <a:rPr lang="en-US" sz="2400" dirty="0" err="1" smtClean="0">
                <a:solidFill>
                  <a:schemeClr val="tx1"/>
                </a:solidFill>
              </a:rPr>
              <a:t>multimob</a:t>
            </a:r>
            <a:r>
              <a:rPr lang="en-US" sz="2400" dirty="0" smtClean="0">
                <a:solidFill>
                  <a:schemeClr val="tx1"/>
                </a:solidFill>
              </a:rPr>
              <a:t>-</a:t>
            </a:r>
            <a:r>
              <a:rPr lang="en-US" sz="2400" dirty="0" err="1" smtClean="0">
                <a:solidFill>
                  <a:schemeClr val="tx1"/>
                </a:solidFill>
              </a:rPr>
              <a:t>igmp</a:t>
            </a:r>
            <a:r>
              <a:rPr lang="en-US" sz="2400" dirty="0" smtClean="0">
                <a:solidFill>
                  <a:schemeClr val="tx1"/>
                </a:solidFill>
              </a:rPr>
              <a:t>-</a:t>
            </a:r>
            <a:r>
              <a:rPr lang="en-US" sz="2400" dirty="0" err="1" smtClean="0">
                <a:solidFill>
                  <a:schemeClr val="tx1"/>
                </a:solidFill>
              </a:rPr>
              <a:t>mld</a:t>
            </a:r>
            <a:r>
              <a:rPr lang="en-US" sz="2400" dirty="0" smtClean="0">
                <a:solidFill>
                  <a:schemeClr val="tx1"/>
                </a:solidFill>
              </a:rPr>
              <a:t>-wireless-mob…	Mike McBride</a:t>
            </a:r>
            <a:r>
              <a:rPr lang="en-US" sz="1800" dirty="0" smtClean="0">
                <a:solidFill>
                  <a:schemeClr val="tx1"/>
                </a:solidFill>
              </a:rPr>
              <a:t> (time </a:t>
            </a:r>
            <a:r>
              <a:rPr lang="en-US" sz="1800" dirty="0" smtClean="0">
                <a:solidFill>
                  <a:schemeClr val="tx1"/>
                </a:solidFill>
              </a:rPr>
              <a:t>permitting)</a:t>
            </a:r>
          </a:p>
          <a:p>
            <a:pPr algn="l"/>
            <a:endParaRPr lang="en-US" sz="1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1" descr="http://tools.ietf.org/images/search-small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5250" cy="95250"/>
          </a:xfrm>
          <a:prstGeom prst="rect">
            <a:avLst/>
          </a:prstGeom>
          <a:noFill/>
        </p:spPr>
      </p:pic>
      <p:pic>
        <p:nvPicPr>
          <p:cNvPr id="2050" name="Picture 2" descr="http://tools.ietf.org/images/search-small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5250" cy="95250"/>
          </a:xfrm>
          <a:prstGeom prst="rect">
            <a:avLst/>
          </a:prstGeom>
          <a:noFill/>
        </p:spPr>
      </p:pic>
      <p:pic>
        <p:nvPicPr>
          <p:cNvPr id="2051" name="Picture 3" descr="http://tools.ietf.org/images/search-small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5250" cy="95250"/>
          </a:xfrm>
          <a:prstGeom prst="rect">
            <a:avLst/>
          </a:prstGeom>
          <a:noFill/>
        </p:spPr>
      </p:pic>
      <p:pic>
        <p:nvPicPr>
          <p:cNvPr id="2052" name="Picture 4" descr="http://tools.ietf.org/images/search-small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5250" cy="95250"/>
          </a:xfrm>
          <a:prstGeom prst="rect">
            <a:avLst/>
          </a:prstGeom>
          <a:noFill/>
        </p:spPr>
      </p:pic>
      <p:pic>
        <p:nvPicPr>
          <p:cNvPr id="2053" name="Picture 5" descr="http://tools.ietf.org/images/search-small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5250" cy="95250"/>
          </a:xfrm>
          <a:prstGeom prst="rect">
            <a:avLst/>
          </a:prstGeom>
          <a:noFill/>
        </p:spPr>
      </p:pic>
      <p:pic>
        <p:nvPicPr>
          <p:cNvPr id="2054" name="Picture 6" descr="http://tools.ietf.org/images/search-small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5250" cy="95250"/>
          </a:xfrm>
          <a:prstGeom prst="rect">
            <a:avLst/>
          </a:prstGeom>
          <a:noFill/>
        </p:spPr>
      </p:pic>
      <p:pic>
        <p:nvPicPr>
          <p:cNvPr id="2055" name="Picture 7" descr="http://tools.ietf.org/images/search-small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5250" cy="95250"/>
          </a:xfrm>
          <a:prstGeom prst="rect">
            <a:avLst/>
          </a:prstGeom>
          <a:noFill/>
        </p:spPr>
      </p:pic>
      <p:pic>
        <p:nvPicPr>
          <p:cNvPr id="2056" name="Picture 8" descr="http://tools.ietf.org/images/search-small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5250" cy="9525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228600" y="228601"/>
            <a:ext cx="8610600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			WG DRAFT STATUS</a:t>
            </a:r>
          </a:p>
          <a:p>
            <a:r>
              <a:rPr lang="en-US" sz="2800" dirty="0" smtClean="0"/>
              <a:t>Active:</a:t>
            </a:r>
          </a:p>
          <a:p>
            <a:r>
              <a:rPr lang="en-US" sz="2800" dirty="0" smtClean="0"/>
              <a:t>draft-ietf-pim-drlb-01</a:t>
            </a:r>
          </a:p>
          <a:p>
            <a:r>
              <a:rPr lang="en-US" sz="2800" dirty="0" smtClean="0"/>
              <a:t>draft-ietf-pim-rfc4601bis-01		</a:t>
            </a:r>
          </a:p>
          <a:p>
            <a:r>
              <a:rPr lang="en-US" sz="2800" dirty="0" smtClean="0"/>
              <a:t>draft-ietf-pim-explicit-tracking-01</a:t>
            </a:r>
            <a:endParaRPr lang="en-US" sz="2800" dirty="0"/>
          </a:p>
          <a:p>
            <a:endParaRPr lang="en-US" sz="2800" dirty="0" smtClean="0"/>
          </a:p>
          <a:p>
            <a:r>
              <a:rPr lang="en-US" sz="2800" dirty="0" smtClean="0"/>
              <a:t>IESG Processing:</a:t>
            </a:r>
          </a:p>
          <a:p>
            <a:r>
              <a:rPr lang="en-US" sz="2800" dirty="0" smtClean="0"/>
              <a:t>draft-ietf-pim-pop-count-06</a:t>
            </a:r>
            <a:endParaRPr lang="en-US" sz="2800" dirty="0" smtClean="0"/>
          </a:p>
          <a:p>
            <a:r>
              <a:rPr lang="en-US" sz="2800" dirty="0" smtClean="0"/>
              <a:t>draft-ietf-pim-ecmp-04</a:t>
            </a:r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Published recently:</a:t>
            </a:r>
          </a:p>
          <a:p>
            <a:r>
              <a:rPr lang="en-US" sz="2800" dirty="0" smtClean="0"/>
              <a:t>RFC6559 </a:t>
            </a:r>
            <a:r>
              <a:rPr lang="en-US" sz="2800" dirty="0" smtClean="0"/>
              <a:t>PORT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2972</TotalTime>
  <Words>7</Words>
  <Application>Microsoft Office PowerPoint</Application>
  <PresentationFormat>On-screen Show (4:3)</PresentationFormat>
  <Paragraphs>23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pim wg vancouver</vt:lpstr>
      <vt:lpstr>Slide 2</vt:lpstr>
    </vt:vector>
  </TitlesOfParts>
  <Company>Cisco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pim wg quebec city</dc:title>
  <dc:creator>mmcbride</dc:creator>
  <cp:lastModifiedBy>m00904492</cp:lastModifiedBy>
  <cp:revision>34</cp:revision>
  <dcterms:created xsi:type="dcterms:W3CDTF">2011-07-25T18:24:14Z</dcterms:created>
  <dcterms:modified xsi:type="dcterms:W3CDTF">2012-07-31T15:47:12Z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s_pID_725343">
    <vt:lpwstr>(2)YVJtvoHlqmtONK5Qa1M9HSNOEOliGO1qkmUIioBJHvFII0chQvj9CQDXl5iqgdCkNHPlLSBG
vSobgoDCMMISCWD4gCMLPpnUG1WgKPh4L/i5NRrGAYklq2wd4YCffi9xNR2rV62j6Cj6GY0B
5CTtiPmjLG1AjqJa0Jx05Qk3VAKCHljHG8v3ViJOJjzuc75DmxK5e7Se/8BscUTgebKBVV8Z
NjmEkmvg+ZqYHprwXS2LM</vt:lpwstr>
  </property>
  <property fmtid="{D5CDD505-2E9C-101B-9397-08002B2CF9AE}" pid="3" name="_ms_pID_7253431">
    <vt:lpwstr>p7sQU9vLmo3PVw4fLR/iNCvnAV9ZJ9gEyv1/w4vgCNOXpG1cNXm
E8xoNsTF/cK9RM2NlPUz37JaWlevoxl3</vt:lpwstr>
  </property>
  <property fmtid="{D5CDD505-2E9C-101B-9397-08002B2CF9AE}" pid="4" name="sflag">
    <vt:lpwstr>1343669770</vt:lpwstr>
  </property>
</Properties>
</file>