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72" autoAdjust="0"/>
  </p:normalViewPr>
  <p:slideViewPr>
    <p:cSldViewPr>
      <p:cViewPr varScale="1">
        <p:scale>
          <a:sx n="43" d="100"/>
          <a:sy n="43" d="100"/>
        </p:scale>
        <p:origin x="-55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59972-8981-4E98-B55D-4379B3037B95}" type="datetimeFigureOut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9F71E-A4D2-4854-B663-52CE2639CA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9F71E-A4D2-4854-B663-52CE2639CAA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9F71E-A4D2-4854-B663-52CE2639CAA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935D-4157-46FC-B86E-38B45C767A21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9E48-9C39-4872-951D-545581741F1B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70FA-59BF-4883-A314-B470C11172E7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FBE1-F6DF-42FB-9161-BBA6997177DC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83D3-C70D-48DC-A4B0-FF8E2678907E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E646-C162-4D79-94BB-0305A44E3E06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31FD-7382-4A72-99C7-97E56EC72DB1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9D49-476A-4C47-AFB9-B97ABA0AD11F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85025-8705-4788-A18D-2F03F8E79A67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C188-1156-4AB5-B664-2465641A4980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D608-9DB4-48F6-AE43-89CDC0AE3802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AB513-0AF3-4125-A539-4EAC3A921B0C}" type="datetime1">
              <a:rPr lang="zh-CN" altLang="en-US" smtClean="0"/>
              <a:pPr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3140968"/>
            <a:ext cx="7772400" cy="1298575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draft-lts-pim-hello-mtu-01</a:t>
            </a:r>
            <a:endParaRPr lang="zh-CN" altLang="en-US" sz="3600" dirty="0"/>
          </a:p>
        </p:txBody>
      </p:sp>
      <p:sp>
        <p:nvSpPr>
          <p:cNvPr id="6" name="矩形 5"/>
          <p:cNvSpPr/>
          <p:nvPr/>
        </p:nvSpPr>
        <p:spPr>
          <a:xfrm>
            <a:off x="1403648" y="1484784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/>
              <a:t>        PIM MTU Hello Option </a:t>
            </a:r>
          </a:p>
          <a:p>
            <a:r>
              <a:rPr lang="en-US" altLang="zh-CN" sz="3600" dirty="0" smtClean="0"/>
              <a:t>for PIM Message Encapsulation</a:t>
            </a:r>
            <a:endParaRPr lang="zh-CN" altLang="en-US" sz="3600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539552" y="4293096"/>
            <a:ext cx="7772400" cy="129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altLang="zh-CN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Liu </a:t>
            </a:r>
            <a:r>
              <a:rPr kumimoji="0" lang="en-US" altLang="zh-CN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Hui</a:t>
            </a:r>
            <a:r>
              <a:rPr lang="en-US" altLang="zh-CN" sz="3200" i="1" dirty="0" smtClean="0">
                <a:solidFill>
                  <a:srgbClr val="3A3A3A"/>
                </a:solidFill>
                <a:latin typeface="+mj-lt"/>
                <a:ea typeface="+mj-ea"/>
                <a:cs typeface="+mj-cs"/>
              </a:rPr>
              <a:t>  Tina </a:t>
            </a:r>
            <a:r>
              <a:rPr lang="en-US" altLang="zh-CN" sz="3200" i="1" dirty="0" err="1" smtClean="0">
                <a:solidFill>
                  <a:srgbClr val="3A3A3A"/>
                </a:solidFill>
                <a:latin typeface="+mj-lt"/>
                <a:ea typeface="+mj-ea"/>
                <a:cs typeface="+mj-cs"/>
              </a:rPr>
              <a:t>Tsou</a:t>
            </a:r>
            <a:endParaRPr kumimoji="0" lang="zh-CN" altLang="en-US" sz="3200" b="0" i="1" u="none" strike="noStrike" kern="1200" cap="none" spc="0" normalizeH="0" baseline="0" noProof="0" dirty="0">
              <a:ln>
                <a:noFill/>
              </a:ln>
              <a:solidFill>
                <a:srgbClr val="3A3A3A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4137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Changes from ver-00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412777"/>
            <a:ext cx="7848872" cy="4824536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Add comparison of MTU option and PMTU according to comments being collected (Sec.1): </a:t>
            </a:r>
          </a:p>
          <a:p>
            <a:pPr marL="576000" lvl="2">
              <a:spcBef>
                <a:spcPts val="0"/>
              </a:spcBef>
            </a:pPr>
            <a:r>
              <a:rPr lang="en-US" altLang="zh-CN" dirty="0" smtClean="0"/>
              <a:t>Running for control plane vs. data plane </a:t>
            </a:r>
          </a:p>
          <a:p>
            <a:pPr marL="576000" lvl="2">
              <a:spcBef>
                <a:spcPts val="0"/>
              </a:spcBef>
            </a:pPr>
            <a:r>
              <a:rPr lang="en-US" altLang="zh-CN" dirty="0" smtClean="0"/>
              <a:t>Processing protocol message vs. multicast data</a:t>
            </a:r>
          </a:p>
          <a:p>
            <a:pPr marL="576000" lvl="2">
              <a:spcBef>
                <a:spcPts val="0"/>
              </a:spcBef>
            </a:pPr>
            <a:r>
              <a:rPr lang="en-US" altLang="zh-CN" dirty="0" smtClean="0"/>
              <a:t>Exchanging among one-hop PIM neighbors vs. on the whole forwarding paths</a:t>
            </a:r>
          </a:p>
          <a:p>
            <a:pPr marL="576000" lvl="2">
              <a:spcBef>
                <a:spcPts val="0"/>
              </a:spcBef>
            </a:pPr>
            <a:r>
              <a:rPr lang="en-US" altLang="zh-CN" dirty="0" smtClean="0"/>
              <a:t>Applied on each PIM router vs. only on head-end</a:t>
            </a:r>
            <a:endParaRPr lang="zh-CN" altLang="zh-CN" dirty="0" smtClean="0"/>
          </a:p>
          <a:p>
            <a:pPr>
              <a:lnSpc>
                <a:spcPct val="120000"/>
              </a:lnSpc>
            </a:pPr>
            <a:r>
              <a:rPr lang="en-US" altLang="zh-CN" sz="2800" dirty="0" smtClean="0"/>
              <a:t>Adding RFC1191 to reference default MTU (Sec.3)</a:t>
            </a:r>
          </a:p>
          <a:p>
            <a:pPr>
              <a:lnSpc>
                <a:spcPct val="120000"/>
              </a:lnSpc>
            </a:pPr>
            <a:r>
              <a:rPr lang="en-US" altLang="zh-CN" sz="2800" dirty="0" smtClean="0"/>
              <a:t>Updating acknowledgment list</a:t>
            </a:r>
            <a:endParaRPr lang="zh-CN" altLang="zh-CN" sz="2800" dirty="0" smtClean="0"/>
          </a:p>
          <a:p>
            <a:pPr>
              <a:lnSpc>
                <a:spcPct val="120000"/>
              </a:lnSpc>
            </a:pPr>
            <a:r>
              <a:rPr lang="en-US" altLang="zh-CN" sz="2800" dirty="0" smtClean="0"/>
              <a:t>Other </a:t>
            </a:r>
            <a:r>
              <a:rPr lang="en-US" altLang="zh-CN" sz="2800" smtClean="0"/>
              <a:t>editorial revisions </a:t>
            </a:r>
            <a:r>
              <a:rPr lang="en-US" altLang="zh-CN" sz="2800" dirty="0" smtClean="0"/>
              <a:t>for illustration</a:t>
            </a:r>
            <a:endParaRPr lang="zh-CN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4137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Problem Statement 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523925"/>
            <a:ext cx="7848872" cy="47133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altLang="zh-CN" sz="2800" dirty="0" smtClean="0"/>
              <a:t>PIM message segmentation is common since the number of group states are often large</a:t>
            </a:r>
          </a:p>
          <a:p>
            <a:pPr>
              <a:spcBef>
                <a:spcPts val="0"/>
              </a:spcBef>
            </a:pPr>
            <a:endParaRPr lang="en-US" altLang="zh-CN" sz="2800" dirty="0" smtClean="0"/>
          </a:p>
          <a:p>
            <a:pPr>
              <a:spcBef>
                <a:spcPts val="0"/>
              </a:spcBef>
            </a:pPr>
            <a:r>
              <a:rPr lang="en-US" altLang="zh-CN" sz="2800" dirty="0" smtClean="0"/>
              <a:t>PIM router only uses its own outbound sending link MTU to calculate message length</a:t>
            </a:r>
          </a:p>
          <a:p>
            <a:pPr>
              <a:spcBef>
                <a:spcPts val="0"/>
              </a:spcBef>
            </a:pPr>
            <a:endParaRPr lang="en-US" altLang="zh-CN" sz="2800" dirty="0" smtClean="0"/>
          </a:p>
          <a:p>
            <a:pPr>
              <a:spcBef>
                <a:spcPts val="0"/>
              </a:spcBef>
            </a:pPr>
            <a:r>
              <a:rPr lang="en-US" altLang="zh-CN" sz="2800" dirty="0" smtClean="0"/>
              <a:t>If </a:t>
            </a:r>
            <a:r>
              <a:rPr lang="en-US" altLang="zh-CN" sz="2800" dirty="0" smtClean="0"/>
              <a:t>sending </a:t>
            </a:r>
            <a:r>
              <a:rPr lang="en-US" altLang="zh-CN" sz="2800" dirty="0" smtClean="0"/>
              <a:t>(e.g. downstream) MTU is </a:t>
            </a:r>
            <a:r>
              <a:rPr lang="en-US" altLang="zh-CN" sz="2800" dirty="0" smtClean="0"/>
              <a:t>larger</a:t>
            </a:r>
            <a:r>
              <a:rPr lang="en-US" altLang="zh-CN" sz="2800" dirty="0" smtClean="0"/>
              <a:t> </a:t>
            </a:r>
            <a:r>
              <a:rPr lang="en-US" altLang="zh-CN" sz="2800" dirty="0" smtClean="0"/>
              <a:t>compared to receiving (e.g. upstream) MTU, PIM message will be discarded resulting in unsuccessful channel setup, by field report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418654"/>
            <a:ext cx="8229600" cy="1138138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Solution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451917"/>
            <a:ext cx="8136904" cy="500141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US" altLang="zh-CN" sz="3000" dirty="0" smtClean="0"/>
              <a:t>Enable PIM to know MTU information of its neighbor(s) by exchanging Hello messages</a:t>
            </a:r>
          </a:p>
          <a:p>
            <a:pPr>
              <a:spcBef>
                <a:spcPts val="0"/>
              </a:spcBef>
            </a:pPr>
            <a:endParaRPr lang="en-US" altLang="zh-CN" sz="3000" dirty="0" smtClean="0"/>
          </a:p>
          <a:p>
            <a:pPr>
              <a:spcBef>
                <a:spcPts val="0"/>
              </a:spcBef>
            </a:pPr>
            <a:r>
              <a:rPr lang="en-US" altLang="zh-CN" sz="3000" dirty="0" smtClean="0"/>
              <a:t>Take neighbor link’s MTU into account when segmenting a PIM message</a:t>
            </a:r>
          </a:p>
          <a:p>
            <a:pPr>
              <a:spcBef>
                <a:spcPts val="0"/>
              </a:spcBef>
            </a:pPr>
            <a:endParaRPr lang="en-US" altLang="zh-CN" sz="3000" dirty="0" smtClean="0"/>
          </a:p>
          <a:p>
            <a:pPr>
              <a:spcBef>
                <a:spcPts val="0"/>
              </a:spcBef>
            </a:pPr>
            <a:r>
              <a:rPr lang="en-US" altLang="zh-CN" sz="3000" dirty="0" smtClean="0"/>
              <a:t> Procedures:</a:t>
            </a:r>
          </a:p>
          <a:p>
            <a:pPr marL="576000" lvl="2">
              <a:spcBef>
                <a:spcPts val="0"/>
              </a:spcBef>
            </a:pPr>
            <a:r>
              <a:rPr lang="en-US" altLang="zh-CN" sz="2800" dirty="0" smtClean="0"/>
              <a:t>Define a new MTU option for Hello message</a:t>
            </a:r>
          </a:p>
          <a:p>
            <a:pPr marL="576000" lvl="2">
              <a:spcBef>
                <a:spcPts val="0"/>
              </a:spcBef>
            </a:pPr>
            <a:r>
              <a:rPr lang="en-US" altLang="zh-CN" sz="2800" dirty="0" smtClean="0"/>
              <a:t>Introduce ‘Sending MTU State’ recording the minimum value of my outbound MTU and my neighbors’ inbound MTUs on the same link</a:t>
            </a:r>
          </a:p>
          <a:p>
            <a:pPr marL="576000" lvl="2">
              <a:spcBef>
                <a:spcPts val="0"/>
              </a:spcBef>
            </a:pPr>
            <a:r>
              <a:rPr lang="en-US" altLang="zh-CN" sz="2800" dirty="0" smtClean="0"/>
              <a:t>Refer to Sending MTU State during the encapsulation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4137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MTU option 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3861048"/>
            <a:ext cx="8064896" cy="2376264"/>
          </a:xfrm>
        </p:spPr>
        <p:txBody>
          <a:bodyPr>
            <a:normAutofit/>
          </a:bodyPr>
          <a:lstStyle/>
          <a:p>
            <a:r>
              <a:rPr lang="en-US" altLang="zh-CN" sz="2900" dirty="0" smtClean="0"/>
              <a:t>Carried in Hello message by MTU-capable router</a:t>
            </a:r>
          </a:p>
          <a:p>
            <a:r>
              <a:rPr lang="en-US" altLang="zh-CN" sz="2900" dirty="0" smtClean="0"/>
              <a:t>Accepted  when having  a valid value (e.g. not too small) and from a legal neighbor  </a:t>
            </a:r>
          </a:p>
          <a:p>
            <a:r>
              <a:rPr lang="en-US" altLang="zh-CN" sz="2900" dirty="0" smtClean="0"/>
              <a:t>Ignored by MTU-incapable router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47639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496" y="4137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Scope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595933"/>
            <a:ext cx="7848872" cy="4713387"/>
          </a:xfrm>
        </p:spPr>
        <p:txBody>
          <a:bodyPr>
            <a:normAutofit/>
          </a:bodyPr>
          <a:lstStyle/>
          <a:p>
            <a:r>
              <a:rPr lang="en-US" altLang="zh-CN" sz="3000" dirty="0" smtClean="0"/>
              <a:t>All variants of PIM protocols, including PIM-SM,-SSM, -BIDIR, and -DM</a:t>
            </a:r>
          </a:p>
          <a:p>
            <a:endParaRPr lang="en-US" altLang="zh-CN" sz="3000" dirty="0" smtClean="0"/>
          </a:p>
          <a:p>
            <a:r>
              <a:rPr lang="en-US" altLang="zh-CN" sz="3000" dirty="0" smtClean="0"/>
              <a:t>Applied to per-hop multicast PIM message </a:t>
            </a:r>
          </a:p>
          <a:p>
            <a:endParaRPr lang="en-US" altLang="zh-CN" sz="3000" dirty="0" smtClean="0"/>
          </a:p>
          <a:p>
            <a:r>
              <a:rPr lang="en-US" altLang="zh-CN" sz="3000" dirty="0" smtClean="0"/>
              <a:t>Not  applied to </a:t>
            </a:r>
            <a:r>
              <a:rPr lang="en-US" altLang="zh-CN" sz="3000" dirty="0" err="1" smtClean="0"/>
              <a:t>unicast</a:t>
            </a:r>
            <a:r>
              <a:rPr lang="en-US" altLang="zh-CN" sz="3000" dirty="0" smtClean="0"/>
              <a:t> Register-like messages, whose MTU issue has already been considered</a:t>
            </a:r>
          </a:p>
          <a:p>
            <a:pPr>
              <a:buNone/>
            </a:pPr>
            <a:r>
              <a:rPr lang="en-US" altLang="zh-CN" sz="3000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1C1C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1C1C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291</Words>
  <Application>Microsoft Office PowerPoint</Application>
  <PresentationFormat>On-screen Show (4:3)</PresentationFormat>
  <Paragraphs>41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主题</vt:lpstr>
      <vt:lpstr>draft-lts-pim-hello-mtu-01</vt:lpstr>
      <vt:lpstr>Changes from ver-00</vt:lpstr>
      <vt:lpstr>Problem Statement </vt:lpstr>
      <vt:lpstr>Solution</vt:lpstr>
      <vt:lpstr>MTU option </vt:lpstr>
      <vt:lpstr>Scope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draft-lts-pim-hello-mtu</dc:title>
  <cp:lastModifiedBy>Liu Hui</cp:lastModifiedBy>
  <cp:revision>61</cp:revision>
  <dcterms:modified xsi:type="dcterms:W3CDTF">2012-07-19T03:42:48Z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(2)wkTz/04+J36/SPTmRVAOz/MrpD1zx04ETeStL006KvYoxxeCw66sNWusZDUYmTzvxqNMFe7f_x000d_
LE/zXV6MjMe1Dn7l8xQE3CaBhMFdCOHzkK1wPVJoKoZBePfa6NVrerZlBa4DIXnK7aieSEa/_x000d_
cQ5+hZZuYxQb/EMZQYJ6RGfZtcL/3f7VQMO9e63Kw7s1VhzVbYH984gLvmkBSN+ioLdlkIGi_x000d_
cDqZGbrQmRcxZy7gsK</vt:lpwstr>
  </property>
  <property fmtid="{D5CDD505-2E9C-101B-9397-08002B2CF9AE}" pid="3" name="_ms_pID_7253431">
    <vt:lpwstr>1QPvqHuDlY3cDlWiAVDF3Wc/d0Q17ffxXls5q3jWnWVXWgnkqs/Pbj_x000d_
fgSUw/yD8jjC/3hov/En93pfo698wQzTWhqvRYCKAGkMvy5GHM2zZ4jWXSwjWxA5fG3OE4ad_x000d_
arMKPiiHrBwyh9epOMO0pw3q44B0KP4aePgmSoCi1u9PVYtxd8HyRPCzmPesQdxvKjzF8xiB_x000d_
775B8PwgTmOy5m5g</vt:lpwstr>
  </property>
  <property fmtid="{D5CDD505-2E9C-101B-9397-08002B2CF9AE}" pid="4" name="sflag">
    <vt:lpwstr>1342665792</vt:lpwstr>
  </property>
</Properties>
</file>