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sldIdLst>
    <p:sldId id="256" r:id="rId5"/>
    <p:sldId id="258" r:id="rId6"/>
    <p:sldId id="261" r:id="rId7"/>
    <p:sldId id="264" r:id="rId8"/>
    <p:sldId id="259" r:id="rId9"/>
    <p:sldId id="260" r:id="rId10"/>
    <p:sldId id="262" r:id="rId11"/>
    <p:sldId id="265" r:id="rId12"/>
    <p:sldId id="266" r:id="rId13"/>
    <p:sldId id="267" r:id="rId14"/>
    <p:sldId id="268" r:id="rId15"/>
    <p:sldId id="257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589" autoAdjust="0"/>
    <p:restoredTop sz="99456" autoAdjust="0"/>
  </p:normalViewPr>
  <p:slideViewPr>
    <p:cSldViewPr snapToGrid="0" snapToObjects="1">
      <p:cViewPr varScale="1">
        <p:scale>
          <a:sx n="78" d="100"/>
          <a:sy n="78" d="100"/>
        </p:scale>
        <p:origin x="-7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24/07/12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24/07/12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24/07/12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24/07/12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24/07/12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24/07/12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24/07/12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24/07/12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24/07/12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24/07/12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24/07/12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pPr/>
              <a:t>24/07/12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43623"/>
            <a:ext cx="7772400" cy="1470025"/>
          </a:xfrm>
        </p:spPr>
        <p:txBody>
          <a:bodyPr/>
          <a:lstStyle/>
          <a:p>
            <a:r>
              <a:rPr lang="en-US" dirty="0" smtClean="0"/>
              <a:t>PPSP Extended Tracker Protocol (PPSP-TP/1.1)</a:t>
            </a:r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0726" y="2815217"/>
            <a:ext cx="7336465" cy="35353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draft-</a:t>
            </a:r>
            <a:r>
              <a:rPr lang="en-US" sz="2800" dirty="0" err="1" smtClean="0"/>
              <a:t>huang</a:t>
            </a:r>
            <a:r>
              <a:rPr lang="en-US" sz="2800" dirty="0" smtClean="0"/>
              <a:t>-</a:t>
            </a:r>
            <a:r>
              <a:rPr lang="en-US" sz="2800" dirty="0" err="1" smtClean="0"/>
              <a:t>ppsp</a:t>
            </a:r>
            <a:r>
              <a:rPr lang="en-US" sz="2800" dirty="0" smtClean="0"/>
              <a:t>-extended-tracker-protocol</a:t>
            </a:r>
          </a:p>
          <a:p>
            <a:r>
              <a:rPr lang="en-US" sz="2800" dirty="0" smtClean="0"/>
              <a:t>PPSP WG</a:t>
            </a:r>
          </a:p>
          <a:p>
            <a:r>
              <a:rPr lang="en-US" sz="2800" dirty="0" smtClean="0"/>
              <a:t>IETF 84 Vancouver</a:t>
            </a:r>
          </a:p>
          <a:p>
            <a:endParaRPr lang="en-US" sz="2800" dirty="0" smtClean="0"/>
          </a:p>
          <a:p>
            <a:r>
              <a:rPr lang="en-US" sz="1800" dirty="0" smtClean="0"/>
              <a:t>Rachel Huang</a:t>
            </a:r>
          </a:p>
          <a:p>
            <a:r>
              <a:rPr lang="en-US" sz="1800" dirty="0" smtClean="0"/>
              <a:t>Rui Cruz, </a:t>
            </a:r>
            <a:r>
              <a:rPr lang="en-US" sz="1800" dirty="0" err="1" smtClean="0"/>
              <a:t>Mário</a:t>
            </a:r>
            <a:r>
              <a:rPr lang="en-US" sz="1800" dirty="0" smtClean="0"/>
              <a:t> </a:t>
            </a:r>
            <a:r>
              <a:rPr lang="en-US" sz="1800" dirty="0" err="1" smtClean="0"/>
              <a:t>Nunes</a:t>
            </a:r>
            <a:r>
              <a:rPr lang="en-US" sz="1800" dirty="0" smtClean="0"/>
              <a:t>, </a:t>
            </a:r>
            <a:br>
              <a:rPr lang="en-US" sz="1800" dirty="0" smtClean="0"/>
            </a:br>
            <a:r>
              <a:rPr lang="en-US" sz="1800" dirty="0" err="1" smtClean="0"/>
              <a:t>João</a:t>
            </a:r>
            <a:r>
              <a:rPr lang="en-US" sz="1800" dirty="0" smtClean="0"/>
              <a:t> </a:t>
            </a:r>
            <a:r>
              <a:rPr lang="en-US" sz="1800" dirty="0" err="1" smtClean="0"/>
              <a:t>Taveira</a:t>
            </a:r>
            <a:endParaRPr lang="en-US" sz="1800" dirty="0" smtClean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0704067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Compatibility with PPSP-TP/1.0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6749" y="1910007"/>
            <a:ext cx="5891919" cy="3623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Adoption as a new work item?</a:t>
            </a:r>
          </a:p>
          <a:p>
            <a:r>
              <a:rPr lang="en-US" dirty="0" smtClean="0"/>
              <a:t>Question?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672862"/>
            <a:ext cx="7772400" cy="1362075"/>
          </a:xfrm>
        </p:spPr>
        <p:txBody>
          <a:bodyPr/>
          <a:lstStyle/>
          <a:p>
            <a:pPr algn="ctr"/>
            <a:r>
              <a:rPr lang="en-US" dirty="0" smtClean="0"/>
              <a:t>Thank You 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37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Protocol Design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0221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Mainly derived from draft-gu-ppsp-tracker-protocol-07.</a:t>
            </a:r>
          </a:p>
          <a:p>
            <a:endParaRPr lang="en-US" sz="2400" dirty="0" smtClean="0"/>
          </a:p>
          <a:p>
            <a:r>
              <a:rPr lang="en-US" sz="2400" dirty="0" smtClean="0"/>
              <a:t>Providing granular controls.</a:t>
            </a:r>
          </a:p>
          <a:p>
            <a:endParaRPr lang="en-US" sz="2400" dirty="0" smtClean="0"/>
          </a:p>
          <a:p>
            <a:r>
              <a:rPr lang="en-US" sz="2400" dirty="0" smtClean="0"/>
              <a:t>Including new optional and enhanced messages.</a:t>
            </a:r>
          </a:p>
          <a:p>
            <a:endParaRPr lang="en-US" sz="2400" dirty="0" smtClean="0"/>
          </a:p>
          <a:p>
            <a:r>
              <a:rPr lang="en-US" sz="2400" dirty="0" smtClean="0"/>
              <a:t>Consistent with the architecture of the base tracker protocol (PPSP-TP/1.0).</a:t>
            </a:r>
          </a:p>
          <a:p>
            <a:endParaRPr lang="en-US" sz="2400" dirty="0" smtClean="0"/>
          </a:p>
          <a:p>
            <a:r>
              <a:rPr lang="en-US" sz="2400" dirty="0" smtClean="0"/>
              <a:t>Retro-compatible with base tracker protocol (PPSP-TP/1.0).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Extension of PPSP-TP/1.0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993795"/>
          </a:xfrm>
        </p:spPr>
        <p:txBody>
          <a:bodyPr anchor="t" anchorCtr="0">
            <a:normAutofit lnSpcReduction="10000"/>
          </a:bodyPr>
          <a:lstStyle/>
          <a:p>
            <a:r>
              <a:rPr lang="en-US" sz="2400" dirty="0" smtClean="0"/>
              <a:t>2 messages specified in PPSP-TP/1.0 are extended:</a:t>
            </a:r>
          </a:p>
          <a:p>
            <a:pPr lvl="1"/>
            <a:r>
              <a:rPr lang="en-US" sz="2000" dirty="0" smtClean="0"/>
              <a:t>Enhanced CONNECT message</a:t>
            </a:r>
          </a:p>
          <a:p>
            <a:pPr lvl="2"/>
            <a:r>
              <a:rPr lang="en-US" sz="1400" dirty="0" smtClean="0"/>
              <a:t>Registration CONNECT Request – Providing registration to the tracker</a:t>
            </a:r>
          </a:p>
          <a:p>
            <a:pPr lvl="2"/>
            <a:r>
              <a:rPr lang="en-US" sz="1400" dirty="0" smtClean="0"/>
              <a:t>Fast CONNECT  Request – Same semantics with </a:t>
            </a:r>
            <a:r>
              <a:rPr lang="en-US" sz="1400" dirty="0" smtClean="0"/>
              <a:t>PPSP-</a:t>
            </a:r>
            <a:r>
              <a:rPr lang="en-US" sz="1400" dirty="0" smtClean="0"/>
              <a:t>TP/1.0.</a:t>
            </a:r>
          </a:p>
          <a:p>
            <a:pPr lvl="1"/>
            <a:r>
              <a:rPr lang="en-US" sz="2000" dirty="0" smtClean="0"/>
              <a:t>Enhanced </a:t>
            </a:r>
            <a:r>
              <a:rPr lang="en-US" sz="2000" dirty="0" smtClean="0"/>
              <a:t>STAT_REPORT </a:t>
            </a:r>
            <a:r>
              <a:rPr lang="en-US" sz="2000" dirty="0" smtClean="0"/>
              <a:t>message</a:t>
            </a:r>
          </a:p>
          <a:p>
            <a:pPr lvl="2"/>
            <a:r>
              <a:rPr lang="en-US" sz="1400" dirty="0" smtClean="0"/>
              <a:t>provide content data information together with status and statistic information, during the streaming</a:t>
            </a:r>
          </a:p>
          <a:p>
            <a:r>
              <a:rPr lang="en-US" sz="2400" dirty="0" smtClean="0"/>
              <a:t>3 messages are added comparing to PPSP-TP/1.0:</a:t>
            </a:r>
          </a:p>
          <a:p>
            <a:pPr lvl="1"/>
            <a:r>
              <a:rPr lang="en-US" sz="2000" dirty="0" smtClean="0"/>
              <a:t>JOIN</a:t>
            </a:r>
          </a:p>
          <a:p>
            <a:pPr lvl="2"/>
            <a:r>
              <a:rPr lang="en-US" sz="1400" dirty="0" smtClean="0"/>
              <a:t>used by a peer to notify the tracker that </a:t>
            </a:r>
            <a:r>
              <a:rPr lang="en-US" sz="1400" dirty="0" smtClean="0"/>
              <a:t>it </a:t>
            </a:r>
            <a:r>
              <a:rPr lang="en-US" sz="1400" dirty="0" smtClean="0"/>
              <a:t>wishes to participate </a:t>
            </a:r>
            <a:r>
              <a:rPr lang="en-US" sz="1400" dirty="0" smtClean="0"/>
              <a:t>in one </a:t>
            </a:r>
            <a:r>
              <a:rPr lang="en-US" sz="1400" dirty="0" smtClean="0"/>
              <a:t>or multiple swarms of peers to </a:t>
            </a:r>
            <a:r>
              <a:rPr lang="en-US" sz="1400" dirty="0" smtClean="0"/>
              <a:t>stream contents.</a:t>
            </a:r>
            <a:endParaRPr lang="en-US" sz="1400" dirty="0" smtClean="0"/>
          </a:p>
          <a:p>
            <a:pPr lvl="1"/>
            <a:r>
              <a:rPr lang="en-US" sz="2000" dirty="0" smtClean="0"/>
              <a:t>DISCONNECT</a:t>
            </a:r>
          </a:p>
          <a:p>
            <a:pPr lvl="2"/>
            <a:r>
              <a:rPr lang="en-US" sz="1400" dirty="0" smtClean="0"/>
              <a:t>Used when the peer intends to leave one or multiple swarms, or all swarms, or the system.</a:t>
            </a:r>
          </a:p>
          <a:p>
            <a:pPr lvl="1"/>
            <a:r>
              <a:rPr lang="en-US" sz="2000" dirty="0" smtClean="0"/>
              <a:t>FIND</a:t>
            </a:r>
          </a:p>
          <a:p>
            <a:pPr lvl="2"/>
            <a:r>
              <a:rPr lang="en-US" sz="1400" dirty="0" smtClean="0"/>
              <a:t>Used by a peer to request to the </a:t>
            </a:r>
            <a:r>
              <a:rPr lang="en-US" sz="1400" dirty="0" smtClean="0"/>
              <a:t>tracker </a:t>
            </a:r>
            <a:r>
              <a:rPr lang="en-US" sz="1400" dirty="0" smtClean="0"/>
              <a:t>the peer list for the swarm or for specific chunks of a </a:t>
            </a:r>
            <a:r>
              <a:rPr lang="en-US" sz="1400" dirty="0" smtClean="0"/>
              <a:t>content for swarms previously joined.</a:t>
            </a:r>
            <a:endParaRPr lang="en-US" sz="14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PPSP-TP/1.1 Message Flow Overview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6509" y="1492070"/>
            <a:ext cx="4953222" cy="518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Enhanced Request Messages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763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CONNECT</a:t>
            </a:r>
          </a:p>
          <a:p>
            <a:pPr lvl="1"/>
            <a:r>
              <a:rPr lang="en-US" dirty="0" smtClean="0"/>
              <a:t>Registration CONNECT Message</a:t>
            </a:r>
          </a:p>
          <a:p>
            <a:pPr lvl="2"/>
            <a:r>
              <a:rPr lang="en-US" dirty="0" smtClean="0"/>
              <a:t>Register the Peer </a:t>
            </a:r>
            <a:r>
              <a:rPr lang="en-US" dirty="0" smtClean="0"/>
              <a:t>in a tracker without simultaneously requesting additional actions.</a:t>
            </a:r>
          </a:p>
          <a:p>
            <a:pPr lvl="2"/>
            <a:r>
              <a:rPr lang="en-US" dirty="0" smtClean="0"/>
              <a:t>Tracker records the Peer-ID, and other </a:t>
            </a:r>
            <a:r>
              <a:rPr lang="en-US" dirty="0" smtClean="0"/>
              <a:t>information, </a:t>
            </a:r>
            <a:r>
              <a:rPr lang="en-US" dirty="0" smtClean="0"/>
              <a:t>and waits for further requests.</a:t>
            </a:r>
          </a:p>
          <a:p>
            <a:pPr lvl="1"/>
            <a:r>
              <a:rPr lang="en-US" dirty="0" smtClean="0"/>
              <a:t>Fast CONNECT Message</a:t>
            </a:r>
          </a:p>
          <a:p>
            <a:pPr lvl="2"/>
            <a:r>
              <a:rPr lang="en-US" dirty="0" smtClean="0"/>
              <a:t>Has  </a:t>
            </a:r>
            <a:r>
              <a:rPr lang="en-US" dirty="0" smtClean="0"/>
              <a:t>the same semantics of CONNECT </a:t>
            </a:r>
            <a:r>
              <a:rPr lang="en-US" dirty="0" smtClean="0"/>
              <a:t>Request </a:t>
            </a:r>
            <a:r>
              <a:rPr lang="en-US" dirty="0"/>
              <a:t>m</a:t>
            </a:r>
            <a:r>
              <a:rPr lang="en-US" dirty="0" smtClean="0"/>
              <a:t>essage </a:t>
            </a:r>
            <a:r>
              <a:rPr lang="en-US" dirty="0" smtClean="0"/>
              <a:t>in PPSP-TP/1.0.</a:t>
            </a:r>
          </a:p>
          <a:p>
            <a:pPr lvl="2"/>
            <a:r>
              <a:rPr lang="en-US" dirty="0" smtClean="0"/>
              <a:t>Extended to allow a peer participating in multiple swarms as different roles.</a:t>
            </a:r>
          </a:p>
          <a:p>
            <a:r>
              <a:rPr lang="en-US" b="1" dirty="0" smtClean="0"/>
              <a:t>STAT_REPORT</a:t>
            </a:r>
          </a:p>
          <a:p>
            <a:pPr lvl="1"/>
            <a:r>
              <a:rPr lang="en-US" dirty="0" smtClean="0"/>
              <a:t>Extended to allow exchanges of content data information between peer and tracker, e.g. </a:t>
            </a:r>
            <a:r>
              <a:rPr lang="en-US" dirty="0" err="1" smtClean="0"/>
              <a:t>chunkmaps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n-US" dirty="0" smtClean="0"/>
              <a:t>Request </a:t>
            </a:r>
            <a:r>
              <a:rPr lang="en-US" dirty="0" smtClean="0"/>
              <a:t>Messages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1865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JOIN</a:t>
            </a:r>
          </a:p>
          <a:p>
            <a:pPr lvl="1"/>
            <a:r>
              <a:rPr lang="en-US" dirty="0" smtClean="0"/>
              <a:t>To inform a tracker that a registered </a:t>
            </a:r>
            <a:r>
              <a:rPr lang="en-US" dirty="0" smtClean="0"/>
              <a:t>Peer </a:t>
            </a:r>
            <a:r>
              <a:rPr lang="en-US" dirty="0" smtClean="0"/>
              <a:t>would like to participate in </a:t>
            </a:r>
            <a:r>
              <a:rPr lang="en-US" dirty="0" smtClean="0"/>
              <a:t>one or more swarms.</a:t>
            </a:r>
            <a:endParaRPr lang="en-US" dirty="0" smtClean="0"/>
          </a:p>
          <a:p>
            <a:pPr lvl="1"/>
            <a:r>
              <a:rPr lang="en-US" dirty="0" smtClean="0"/>
              <a:t>Allows </a:t>
            </a:r>
            <a:r>
              <a:rPr lang="en-US" dirty="0" smtClean="0"/>
              <a:t>a peer </a:t>
            </a:r>
            <a:r>
              <a:rPr lang="en-US" dirty="0" smtClean="0"/>
              <a:t>to participate </a:t>
            </a:r>
            <a:r>
              <a:rPr lang="en-US" dirty="0" smtClean="0"/>
              <a:t>in a swarm either as LEECH or SEED.</a:t>
            </a:r>
          </a:p>
          <a:p>
            <a:pPr lvl="1"/>
            <a:r>
              <a:rPr lang="en-US" dirty="0" smtClean="0"/>
              <a:t>Allows </a:t>
            </a:r>
            <a:r>
              <a:rPr lang="en-US" dirty="0" smtClean="0"/>
              <a:t>a </a:t>
            </a:r>
            <a:r>
              <a:rPr lang="en-US" dirty="0" smtClean="0"/>
              <a:t>peer to  participate </a:t>
            </a:r>
            <a:r>
              <a:rPr lang="en-US" dirty="0" smtClean="0"/>
              <a:t>in multiple swarms as SEED.</a:t>
            </a:r>
          </a:p>
          <a:p>
            <a:pPr lvl="1"/>
            <a:r>
              <a:rPr lang="en-US" dirty="0" smtClean="0"/>
              <a:t>Allows </a:t>
            </a:r>
            <a:r>
              <a:rPr lang="en-US" dirty="0" smtClean="0"/>
              <a:t>a peer participating in a swarm as LEECH by specifying the starting chunk of a content, restricting the number of </a:t>
            </a:r>
            <a:r>
              <a:rPr lang="en-US" dirty="0" smtClean="0"/>
              <a:t>adequate peers </a:t>
            </a:r>
            <a:r>
              <a:rPr lang="en-US" dirty="0" smtClean="0"/>
              <a:t>to receive </a:t>
            </a:r>
            <a:r>
              <a:rPr lang="en-US" dirty="0" smtClean="0"/>
              <a:t>in peer list from </a:t>
            </a:r>
            <a:r>
              <a:rPr lang="en-US" dirty="0" smtClean="0"/>
              <a:t>the </a:t>
            </a:r>
            <a:r>
              <a:rPr lang="en-US" dirty="0" smtClean="0"/>
              <a:t>tracker.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Request Messages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28191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DISCONNECT</a:t>
            </a:r>
            <a:endParaRPr lang="en-US" b="1" dirty="0" smtClean="0"/>
          </a:p>
          <a:p>
            <a:pPr lvl="1"/>
            <a:r>
              <a:rPr lang="en-US" dirty="0" smtClean="0"/>
              <a:t>To inform a tracker that the peer intends to leave one or several specific swarms, or all swarms, or the system.</a:t>
            </a:r>
          </a:p>
          <a:p>
            <a:pPr lvl="1"/>
            <a:r>
              <a:rPr lang="en-US" dirty="0" smtClean="0"/>
              <a:t>When used by the peer to leave one or several specific swarms:  </a:t>
            </a:r>
          </a:p>
          <a:p>
            <a:pPr lvl="2"/>
            <a:r>
              <a:rPr lang="en-US" sz="1900" dirty="0"/>
              <a:t>O</a:t>
            </a:r>
            <a:r>
              <a:rPr lang="en-US" sz="1900" dirty="0" smtClean="0"/>
              <a:t>ther </a:t>
            </a:r>
            <a:r>
              <a:rPr lang="en-US" sz="1900" dirty="0" smtClean="0"/>
              <a:t>swarms </a:t>
            </a:r>
            <a:r>
              <a:rPr lang="en-US" sz="1900" dirty="0" smtClean="0"/>
              <a:t>the peer still participates are </a:t>
            </a:r>
            <a:r>
              <a:rPr lang="en-US" sz="1900" dirty="0" smtClean="0"/>
              <a:t>maintained.</a:t>
            </a:r>
          </a:p>
          <a:p>
            <a:pPr lvl="2"/>
            <a:r>
              <a:rPr lang="en-US" sz="1900" dirty="0" smtClean="0"/>
              <a:t>The tracker removes the Peer-ID from the peer lists and from the swarms the peer </a:t>
            </a:r>
            <a:r>
              <a:rPr lang="en-US" sz="1900" dirty="0" smtClean="0"/>
              <a:t>had previously joined.</a:t>
            </a:r>
            <a:endParaRPr lang="en-US" sz="1900" dirty="0" smtClean="0"/>
          </a:p>
          <a:p>
            <a:pPr lvl="1"/>
            <a:r>
              <a:rPr lang="en-US" dirty="0" smtClean="0"/>
              <a:t>When Used by the peer to leave the </a:t>
            </a:r>
            <a:r>
              <a:rPr lang="en-US" dirty="0" smtClean="0"/>
              <a:t>system:</a:t>
            </a:r>
            <a:endParaRPr lang="en-US" dirty="0" smtClean="0"/>
          </a:p>
          <a:p>
            <a:pPr lvl="2"/>
            <a:r>
              <a:rPr lang="en-US" sz="1900" dirty="0" smtClean="0"/>
              <a:t>The tracker deletes the corresponding activity records related to the </a:t>
            </a:r>
            <a:r>
              <a:rPr lang="en-US" sz="1900" dirty="0"/>
              <a:t>Peer-ID </a:t>
            </a:r>
            <a:r>
              <a:rPr lang="en-US" sz="1900" dirty="0" smtClean="0"/>
              <a:t>. </a:t>
            </a:r>
            <a:endParaRPr lang="en-US" sz="1900" dirty="0" smtClean="0"/>
          </a:p>
          <a:p>
            <a:pPr lvl="2"/>
            <a:r>
              <a:rPr lang="en-US" sz="1900" dirty="0" smtClean="0"/>
              <a:t>De-</a:t>
            </a:r>
            <a:r>
              <a:rPr lang="en-US" sz="1900" dirty="0" smtClean="0"/>
              <a:t>registers the Peer-ID </a:t>
            </a:r>
            <a:r>
              <a:rPr lang="en-US" sz="1900" dirty="0" smtClean="0"/>
              <a:t>from the tracker.</a:t>
            </a:r>
          </a:p>
          <a:p>
            <a:pPr lvl="2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n-US" dirty="0" smtClean="0"/>
              <a:t>Request </a:t>
            </a:r>
            <a:r>
              <a:rPr lang="en-US" dirty="0" smtClean="0"/>
              <a:t>Messages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FIND</a:t>
            </a:r>
          </a:p>
          <a:p>
            <a:pPr lvl="1"/>
            <a:r>
              <a:rPr lang="en-US" dirty="0" smtClean="0"/>
              <a:t>To inform a tracker that a registered peer would like to </a:t>
            </a:r>
            <a:r>
              <a:rPr lang="en-US" dirty="0" smtClean="0"/>
              <a:t>receive an updated peer </a:t>
            </a:r>
            <a:r>
              <a:rPr lang="en-US" dirty="0" smtClean="0"/>
              <a:t>list for the swarm it participates in or </a:t>
            </a:r>
            <a:r>
              <a:rPr lang="en-US" dirty="0" smtClean="0"/>
              <a:t>for the </a:t>
            </a:r>
            <a:r>
              <a:rPr lang="en-US" dirty="0" smtClean="0"/>
              <a:t>specific chunks of a swarm it </a:t>
            </a:r>
            <a:r>
              <a:rPr lang="en-US" dirty="0" smtClean="0"/>
              <a:t>participates </a:t>
            </a:r>
            <a:r>
              <a:rPr lang="en-US" dirty="0" smtClean="0"/>
              <a:t>in.</a:t>
            </a:r>
          </a:p>
          <a:p>
            <a:pPr lvl="1"/>
            <a:r>
              <a:rPr lang="en-US" dirty="0" smtClean="0"/>
              <a:t>The peer MUST be LEECH.</a:t>
            </a:r>
          </a:p>
          <a:p>
            <a:pPr lvl="1"/>
            <a:r>
              <a:rPr lang="en-US" dirty="0" smtClean="0"/>
              <a:t>The peer may specify the Chunks of interest in a </a:t>
            </a:r>
            <a:r>
              <a:rPr lang="en-US" dirty="0" smtClean="0"/>
              <a:t>content and </a:t>
            </a:r>
            <a:r>
              <a:rPr lang="en-US" dirty="0" smtClean="0"/>
              <a:t>restrict the number of candidate peers to receive form the </a:t>
            </a:r>
            <a:r>
              <a:rPr lang="en-US" dirty="0" smtClean="0"/>
              <a:t>Tracker.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Extended Per-Peer-ID Transaction State Machine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0238" y="1438904"/>
            <a:ext cx="5523893" cy="5238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7980</TotalTime>
  <Words>619</Words>
  <Application>Microsoft Macintosh PowerPoint</Application>
  <PresentationFormat>On-screen Show (4:3)</PresentationFormat>
  <Paragraphs>70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PPSP Extended Tracker Protocol (PPSP-TP/1.1)</vt:lpstr>
      <vt:lpstr>Protocol Design</vt:lpstr>
      <vt:lpstr>Extension of PPSP-TP/1.0</vt:lpstr>
      <vt:lpstr>PPSP-TP/1.1 Message Flow Overview</vt:lpstr>
      <vt:lpstr>Enhanced Request Messages</vt:lpstr>
      <vt:lpstr>New Request Messages</vt:lpstr>
      <vt:lpstr>New Request Messages</vt:lpstr>
      <vt:lpstr>New Request Messages</vt:lpstr>
      <vt:lpstr>Extended Per-Peer-ID Transaction State Machine</vt:lpstr>
      <vt:lpstr>Compatibility with PPSP-TP/1.0</vt:lpstr>
      <vt:lpstr>Next Step</vt:lpstr>
      <vt:lpstr>Thank You 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Rui Cruz</cp:lastModifiedBy>
  <cp:revision>126</cp:revision>
  <dcterms:created xsi:type="dcterms:W3CDTF">2010-04-12T23:12:02Z</dcterms:created>
  <dcterms:modified xsi:type="dcterms:W3CDTF">2012-07-24T16:10:48Z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  <property fmtid="{D5CDD505-2E9C-101B-9397-08002B2CF9AE}" pid="3" name="sflag">
    <vt:lpwstr>1343028894</vt:lpwstr>
  </property>
</Properties>
</file>