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68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90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8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72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4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0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1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49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2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2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05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A1D52-5C5E-F64F-B56B-D008E1D69868}" type="datetimeFigureOut">
              <a:rPr lang="en-US" smtClean="0"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7A1A-8D62-E149-8D13-64FF67F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MPLS-TP Pseudowire Configuration using OpenFlow 1.3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00665"/>
          </a:xfrm>
        </p:spPr>
        <p:txBody>
          <a:bodyPr/>
          <a:lstStyle/>
          <a:p>
            <a:r>
              <a:rPr lang="en-US" dirty="0" smtClean="0"/>
              <a:t>draft-medved-pwe3-of-config-02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2145" y="4486865"/>
            <a:ext cx="6400800" cy="130433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J.Medved</a:t>
            </a:r>
            <a:endParaRPr lang="en-US" dirty="0" smtClean="0"/>
          </a:p>
          <a:p>
            <a:r>
              <a:rPr lang="en-US" dirty="0" err="1" smtClean="0"/>
              <a:t>A.McLachlan</a:t>
            </a:r>
            <a:endParaRPr lang="en-US" dirty="0" smtClean="0"/>
          </a:p>
          <a:p>
            <a:r>
              <a:rPr lang="en-US" dirty="0" err="1" smtClean="0"/>
              <a:t>D.Meyer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039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draft is aimed 2 main area: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Provisioning of </a:t>
            </a:r>
            <a:r>
              <a:rPr lang="en-US" dirty="0" err="1" smtClean="0"/>
              <a:t>Pseudowires</a:t>
            </a:r>
            <a:r>
              <a:rPr lang="en-US" dirty="0" smtClean="0"/>
              <a:t> in the MPLS-TP environment. </a:t>
            </a:r>
            <a:r>
              <a:rPr lang="en-US" sz="1600" dirty="0" smtClean="0"/>
              <a:t>(We are not covering the Transport LSP at this point)</a:t>
            </a:r>
            <a:endParaRPr lang="en-US" dirty="0" smtClean="0"/>
          </a:p>
          <a:p>
            <a:pPr lvl="1"/>
            <a:r>
              <a:rPr lang="en-US" dirty="0" smtClean="0"/>
              <a:t>OAM setup over the data path for the </a:t>
            </a:r>
            <a:r>
              <a:rPr lang="en-US" dirty="0" err="1" smtClean="0"/>
              <a:t>Pseudowires</a:t>
            </a:r>
            <a:r>
              <a:rPr lang="en-US" dirty="0" smtClean="0"/>
              <a:t> </a:t>
            </a:r>
            <a:r>
              <a:rPr lang="en-US" dirty="0" smtClean="0"/>
              <a:t>we are configuring.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569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PW is to be configured between an ingress and an egress attachment circuit.</a:t>
            </a:r>
          </a:p>
          <a:p>
            <a:r>
              <a:rPr lang="en-US" dirty="0" smtClean="0"/>
              <a:t>Using an external OpenFlow Controller we provision the PW between the 2 end points.</a:t>
            </a:r>
          </a:p>
          <a:p>
            <a:r>
              <a:rPr lang="en-US" dirty="0" smtClean="0"/>
              <a:t>Using OpenFlow rules we direct the desired packets into this PW.</a:t>
            </a:r>
          </a:p>
          <a:p>
            <a:r>
              <a:rPr lang="en-US" dirty="0" smtClean="0"/>
              <a:t>Also using Open Flow rules we direct the OAM packets into the OAM Engine, or return them if they require, echo-mode </a:t>
            </a:r>
            <a:r>
              <a:rPr lang="en-US" dirty="0" err="1" smtClean="0"/>
              <a:t>bfd</a:t>
            </a:r>
            <a:r>
              <a:rPr lang="en-US" dirty="0" smtClean="0"/>
              <a:t> for example.</a:t>
            </a:r>
          </a:p>
          <a:p>
            <a:r>
              <a:rPr lang="en-US" dirty="0" smtClean="0"/>
              <a:t>Redundancy uses the OpenFlow Group port as a fast-fail mechanism.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9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 behind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have we considered OpenFlow for this?</a:t>
            </a:r>
          </a:p>
          <a:p>
            <a:pPr lvl="1"/>
            <a:r>
              <a:rPr lang="en-US" dirty="0" smtClean="0"/>
              <a:t>We wanted to enhance the programmatic  operations of an MPLS-TP element.</a:t>
            </a:r>
          </a:p>
          <a:p>
            <a:pPr lvl="1"/>
            <a:r>
              <a:rPr lang="en-US" dirty="0" smtClean="0"/>
              <a:t>OpenFlow can work well in this environment, due to its ability to program switching elements.</a:t>
            </a:r>
          </a:p>
          <a:p>
            <a:pPr lvl="1"/>
            <a:r>
              <a:rPr lang="en-US" dirty="0" smtClean="0"/>
              <a:t>As it is an Open Standard it seems to fit well as part of an SDN approach for configuring PWs in the MPLS-TP environments.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5959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issues does this draft address?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carriers have expressed a desire to have an open non-vendor specific provisioning. Neither CLI driven nor a vendor related provisioning platform.</a:t>
            </a:r>
            <a:endParaRPr lang="en-US" sz="2000" dirty="0" smtClean="0"/>
          </a:p>
          <a:p>
            <a:r>
              <a:rPr lang="en-US" dirty="0" smtClean="0"/>
              <a:t>OAM was a key requirement:</a:t>
            </a:r>
          </a:p>
          <a:p>
            <a:pPr lvl="1"/>
            <a:r>
              <a:rPr lang="en-US" dirty="0" smtClean="0"/>
              <a:t>As OpenFlow 1.3 does not include OAM, we wanted to show how we can use OF rules to direct OAM packets to an independent OAM engine.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055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289</Words>
  <Application>Microsoft Macintosh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MPLS-TP Pseudowire Configuration using OpenFlow 1.3</vt:lpstr>
      <vt:lpstr>Draft Summary</vt:lpstr>
      <vt:lpstr>Method Summary</vt:lpstr>
      <vt:lpstr>Thoughts behind it</vt:lpstr>
      <vt:lpstr>What issues does this draft address?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MPLS-TP Pseudowire Configuration using OpenFlow 1.3</dc:title>
  <dc:creator>Cisco Employee</dc:creator>
  <cp:lastModifiedBy>Cisco Employee</cp:lastModifiedBy>
  <cp:revision>15</cp:revision>
  <dcterms:created xsi:type="dcterms:W3CDTF">2012-07-29T18:34:05Z</dcterms:created>
  <dcterms:modified xsi:type="dcterms:W3CDTF">2012-07-30T18:36:26Z</dcterms:modified>
</cp:coreProperties>
</file>