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02" d="100"/>
          <a:sy n="102" d="100"/>
        </p:scale>
        <p:origin x="-10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55F5F-9502-1D4B-AE19-5C16EDB2F9A8}" type="datetimeFigureOut">
              <a:rPr lang="en-US" smtClean="0"/>
              <a:pPr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3F1FB-E6AF-D94C-895A-160515216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RMT WG Status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Adamson / Lorenzo </a:t>
            </a:r>
            <a:r>
              <a:rPr lang="en-US" dirty="0" err="1" smtClean="0"/>
              <a:t>Vicisano</a:t>
            </a:r>
            <a:endParaRPr lang="en-US" dirty="0" smtClean="0"/>
          </a:p>
          <a:p>
            <a:r>
              <a:rPr lang="en-US" dirty="0" smtClean="0"/>
              <a:t>31 </a:t>
            </a:r>
            <a:r>
              <a:rPr lang="en-US" dirty="0" smtClean="0"/>
              <a:t>July </a:t>
            </a:r>
            <a:r>
              <a:rPr lang="en-US" dirty="0" smtClean="0"/>
              <a:t>2012</a:t>
            </a:r>
            <a:endParaRPr lang="en-US" dirty="0" smtClean="0"/>
          </a:p>
          <a:p>
            <a:r>
              <a:rPr lang="en-US" dirty="0" smtClean="0"/>
              <a:t>IETF </a:t>
            </a:r>
            <a:r>
              <a:rPr lang="en-US" dirty="0" smtClean="0"/>
              <a:t>84 </a:t>
            </a:r>
            <a:r>
              <a:rPr lang="en-US" dirty="0" smtClean="0"/>
              <a:t>- </a:t>
            </a:r>
            <a:r>
              <a:rPr lang="en-US" dirty="0" smtClean="0"/>
              <a:t>Vancouver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RMT WG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tabLst>
                <a:tab pos="5489575" algn="l"/>
              </a:tabLst>
            </a:pPr>
            <a:r>
              <a:rPr lang="en-US" dirty="0" smtClean="0"/>
              <a:t>Agenda Bashing             – </a:t>
            </a:r>
            <a:r>
              <a:rPr lang="en-US" i="1" dirty="0" smtClean="0"/>
              <a:t>All</a:t>
            </a:r>
            <a:br>
              <a:rPr lang="en-US" i="1" dirty="0" smtClean="0"/>
            </a:br>
            <a:r>
              <a:rPr lang="en-US" dirty="0" smtClean="0"/>
              <a:t>- Minutes &amp; Jabber volunteer(s)?</a:t>
            </a:r>
            <a:endParaRPr lang="en-US" i="1" dirty="0" smtClean="0"/>
          </a:p>
          <a:p>
            <a:pPr marL="971550" lvl="1" indent="-514350">
              <a:buNone/>
              <a:tabLst>
                <a:tab pos="6281738" algn="l"/>
              </a:tabLst>
            </a:pPr>
            <a:r>
              <a:rPr lang="en-US" i="1" dirty="0" smtClean="0"/>
              <a:t>(Reminder: sign blue sheets &amp; state name at </a:t>
            </a:r>
            <a:r>
              <a:rPr lang="en-US" i="1" dirty="0" err="1" smtClean="0"/>
              <a:t>mic</a:t>
            </a:r>
            <a:r>
              <a:rPr lang="en-US" i="1" dirty="0" smtClean="0"/>
              <a:t>)</a:t>
            </a:r>
          </a:p>
          <a:p>
            <a:pPr marL="514350" indent="-514350">
              <a:buFont typeface="+mj-lt"/>
              <a:buAutoNum type="arabicPeriod"/>
              <a:tabLst>
                <a:tab pos="5489575" algn="l"/>
              </a:tabLst>
            </a:pPr>
            <a:r>
              <a:rPr lang="en-US" dirty="0" smtClean="0"/>
              <a:t>WG Status                       – </a:t>
            </a:r>
            <a:r>
              <a:rPr lang="en-US" i="1" dirty="0" smtClean="0"/>
              <a:t>WG Chair</a:t>
            </a:r>
          </a:p>
          <a:p>
            <a:pPr marL="514350" indent="-514350">
              <a:buFont typeface="+mj-lt"/>
              <a:buAutoNum type="arabicPeriod"/>
              <a:tabLst>
                <a:tab pos="5543550" algn="l"/>
              </a:tabLst>
            </a:pPr>
            <a:r>
              <a:rPr lang="en-US" dirty="0" smtClean="0"/>
              <a:t>FCAST Status                   - </a:t>
            </a:r>
            <a:r>
              <a:rPr lang="en-US" i="1" dirty="0" smtClean="0"/>
              <a:t>Vincent Roca</a:t>
            </a:r>
            <a:r>
              <a:rPr lang="en-US" dirty="0" smtClean="0"/>
              <a:t>	</a:t>
            </a:r>
            <a:endParaRPr lang="en-US" i="1" dirty="0" smtClean="0"/>
          </a:p>
          <a:p>
            <a:pPr marL="514350" indent="-514350">
              <a:buFont typeface="+mj-lt"/>
              <a:buAutoNum type="arabicPeriod"/>
              <a:tabLst>
                <a:tab pos="5543550" algn="l"/>
              </a:tabLst>
            </a:pPr>
            <a:r>
              <a:rPr lang="en-US" dirty="0" smtClean="0"/>
              <a:t>Supercharged Codes     - </a:t>
            </a:r>
            <a:r>
              <a:rPr lang="en-US" i="1" dirty="0" smtClean="0"/>
              <a:t>Stephanie Pereira</a:t>
            </a:r>
            <a:endParaRPr lang="en-US" i="1" dirty="0" smtClean="0"/>
          </a:p>
          <a:p>
            <a:pPr marL="514350" indent="-514350">
              <a:buFont typeface="+mj-lt"/>
              <a:buAutoNum type="arabicPeriod"/>
              <a:tabLst>
                <a:tab pos="5543550" algn="l"/>
              </a:tabLst>
            </a:pPr>
            <a:r>
              <a:rPr lang="en-US" dirty="0" smtClean="0"/>
              <a:t>GOE, UOD, Next Steps   - </a:t>
            </a:r>
            <a:r>
              <a:rPr lang="en-US" i="1" dirty="0" smtClean="0"/>
              <a:t>All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WG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Document Status</a:t>
            </a:r>
          </a:p>
          <a:p>
            <a:pPr lvl="1"/>
            <a:r>
              <a:rPr lang="en-US" dirty="0" smtClean="0"/>
              <a:t>RFC Published</a:t>
            </a:r>
          </a:p>
          <a:p>
            <a:pPr lvl="2"/>
            <a:r>
              <a:rPr lang="en-US" i="1" dirty="0" smtClean="0"/>
              <a:t>RFC </a:t>
            </a:r>
            <a:r>
              <a:rPr lang="en-US" i="1" dirty="0" smtClean="0"/>
              <a:t>6584 – Simple Authentication Schemes for ALC/NORM</a:t>
            </a:r>
          </a:p>
          <a:p>
            <a:pPr lvl="2"/>
            <a:r>
              <a:rPr lang="en-US" i="1" dirty="0" smtClean="0"/>
              <a:t>FLUTE – (approved for publication)</a:t>
            </a:r>
            <a:endParaRPr lang="en-US" i="1" dirty="0" smtClean="0"/>
          </a:p>
          <a:p>
            <a:pPr lvl="1"/>
            <a:r>
              <a:rPr lang="en-US" dirty="0" smtClean="0"/>
              <a:t>Submitted for Publication</a:t>
            </a:r>
          </a:p>
          <a:p>
            <a:pPr lvl="2"/>
            <a:r>
              <a:rPr lang="en-US" i="1" dirty="0" smtClean="0"/>
              <a:t>draft</a:t>
            </a:r>
            <a:r>
              <a:rPr lang="en-US" i="1" dirty="0"/>
              <a:t>-ietf-rmt-fcast-</a:t>
            </a:r>
            <a:r>
              <a:rPr lang="en-US" i="1" dirty="0" smtClean="0"/>
              <a:t>05</a:t>
            </a:r>
          </a:p>
          <a:p>
            <a:pPr lvl="2"/>
            <a:r>
              <a:rPr lang="en-US" i="1" dirty="0"/>
              <a:t>draft-ietf-rmt-flute-sdp-02 </a:t>
            </a:r>
            <a:endParaRPr lang="en-US" i="1" dirty="0" smtClean="0"/>
          </a:p>
          <a:p>
            <a:pPr lvl="1"/>
            <a:r>
              <a:rPr lang="en-US" dirty="0" smtClean="0"/>
              <a:t>Need Update</a:t>
            </a:r>
            <a:endParaRPr lang="en-US" dirty="0" smtClean="0"/>
          </a:p>
          <a:p>
            <a:pPr lvl="2"/>
            <a:r>
              <a:rPr lang="en-US" i="1" dirty="0" smtClean="0"/>
              <a:t>draft</a:t>
            </a:r>
            <a:r>
              <a:rPr lang="en-US" i="1" dirty="0"/>
              <a:t>-ietf-rmt-sec-discussion-</a:t>
            </a:r>
            <a:r>
              <a:rPr lang="en-US" i="1" dirty="0" smtClean="0"/>
              <a:t>06 </a:t>
            </a:r>
            <a:endParaRPr lang="en-US" dirty="0" smtClean="0"/>
          </a:p>
          <a:p>
            <a:pPr lvl="1"/>
            <a:r>
              <a:rPr lang="en-US" dirty="0" smtClean="0"/>
              <a:t>Other Work</a:t>
            </a:r>
            <a:endParaRPr lang="en-US" dirty="0" smtClean="0"/>
          </a:p>
          <a:p>
            <a:pPr lvl="2"/>
            <a:r>
              <a:rPr lang="en-US" i="1" dirty="0" smtClean="0"/>
              <a:t>draft-luby-uod-raptorq-01</a:t>
            </a:r>
            <a:endParaRPr lang="en-US" dirty="0" smtClean="0"/>
          </a:p>
          <a:p>
            <a:pPr lvl="2"/>
            <a:r>
              <a:rPr lang="en-US" i="1" dirty="0"/>
              <a:t>d</a:t>
            </a:r>
            <a:r>
              <a:rPr lang="en-US" i="1" dirty="0" smtClean="0"/>
              <a:t>raft-roca-rmt-goe-fec-</a:t>
            </a:r>
            <a:r>
              <a:rPr lang="en-US" i="1" dirty="0" smtClean="0"/>
              <a:t>01</a:t>
            </a:r>
          </a:p>
          <a:p>
            <a:pPr lvl="2"/>
            <a:r>
              <a:rPr lang="en-US" i="1" dirty="0"/>
              <a:t>draft-stauffer-rmt-bb-fec-supercharged-00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Documents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</a:t>
            </a:r>
            <a:r>
              <a:rPr lang="en-US" dirty="0" smtClean="0"/>
              <a:t>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rmt-fcast</a:t>
            </a:r>
            <a:endParaRPr lang="en-US" dirty="0" smtClean="0"/>
          </a:p>
          <a:p>
            <a:pPr lvl="1"/>
            <a:r>
              <a:rPr lang="en-US" i="1" dirty="0" smtClean="0"/>
              <a:t>Revised draft </a:t>
            </a:r>
            <a:r>
              <a:rPr lang="en-US" i="1" dirty="0" smtClean="0"/>
              <a:t>needed </a:t>
            </a:r>
            <a:r>
              <a:rPr lang="en-US" i="1" dirty="0" smtClean="0"/>
              <a:t>after AD review</a:t>
            </a:r>
          </a:p>
          <a:p>
            <a:r>
              <a:rPr lang="en-US" dirty="0" smtClean="0"/>
              <a:t>draft</a:t>
            </a:r>
            <a:r>
              <a:rPr lang="en-US" dirty="0"/>
              <a:t>-ietf-rmt-sec-</a:t>
            </a:r>
            <a:r>
              <a:rPr lang="en-US" dirty="0" smtClean="0"/>
              <a:t>discussion</a:t>
            </a:r>
            <a:r>
              <a:rPr lang="en-US" i="1" dirty="0" smtClean="0"/>
              <a:t> </a:t>
            </a:r>
          </a:p>
          <a:p>
            <a:pPr lvl="1"/>
            <a:r>
              <a:rPr lang="en-US" i="1" dirty="0" smtClean="0"/>
              <a:t>Need to incorporate comments from </a:t>
            </a:r>
            <a:r>
              <a:rPr lang="en-US" i="1" dirty="0" err="1" smtClean="0"/>
              <a:t>Gorry</a:t>
            </a:r>
            <a:r>
              <a:rPr lang="en-US" i="1" dirty="0" smtClean="0"/>
              <a:t> </a:t>
            </a:r>
            <a:r>
              <a:rPr lang="en-US" i="1" dirty="0" err="1" smtClean="0"/>
              <a:t>Fairhurst</a:t>
            </a:r>
            <a:r>
              <a:rPr lang="en-US" i="1" dirty="0" smtClean="0"/>
              <a:t> and resubmit for WGLC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8088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152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RMT WG Status</vt:lpstr>
      <vt:lpstr>RMT WG Agenda</vt:lpstr>
      <vt:lpstr>WG Status</vt:lpstr>
      <vt:lpstr>Active Documents Notes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 WG Status</dc:title>
  <dc:creator>Robert Adamson</dc:creator>
  <cp:lastModifiedBy>Robert Adamson</cp:lastModifiedBy>
  <cp:revision>51</cp:revision>
  <cp:lastPrinted>2011-07-29T14:16:35Z</cp:lastPrinted>
  <dcterms:created xsi:type="dcterms:W3CDTF">2010-07-29T13:50:26Z</dcterms:created>
  <dcterms:modified xsi:type="dcterms:W3CDTF">2012-07-30T19:06:28Z</dcterms:modified>
</cp:coreProperties>
</file>