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BB799-D0CF-AF4F-B000-D1A2D6E8DA08}" type="datetimeFigureOut">
              <a:rPr lang="en-US" smtClean="0"/>
              <a:t>8/2/12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84035-C91D-B142-B273-94DB6EA5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25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41291-57A6-644B-BB3F-AE811BCD8B4E}" type="datetimeFigureOut">
              <a:rPr lang="en-US" smtClean="0"/>
              <a:t>8/2/12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CEE65-23CA-D04C-9803-EA6E83B33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45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 Meeting – ROLL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7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4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7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5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3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8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12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0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3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86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 3,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 Meeting – ROLL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72252-DC48-994F-9631-87E06CEE3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7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Multicast Forwarding in LLNs</a:t>
            </a:r>
            <a:br>
              <a:rPr lang="en-US" dirty="0" smtClean="0"/>
            </a:br>
            <a:r>
              <a:rPr lang="en-US" sz="2400" dirty="0" smtClean="0"/>
              <a:t>(draft-ietf-roll-trickle-mcast-01)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5900" dirty="0" smtClean="0"/>
              <a:t>Jonathan Hui</a:t>
            </a:r>
          </a:p>
          <a:p>
            <a:r>
              <a:rPr lang="en-US" sz="5900" dirty="0" smtClean="0"/>
              <a:t>Richard Kelsey</a:t>
            </a:r>
          </a:p>
          <a:p>
            <a:endParaRPr lang="en-US" sz="2000" dirty="0" smtClean="0"/>
          </a:p>
          <a:p>
            <a:r>
              <a:rPr lang="en-US" dirty="0" smtClean="0"/>
              <a:t>ROLL WG Meeting</a:t>
            </a:r>
          </a:p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 Meeting</a:t>
            </a:r>
          </a:p>
          <a:p>
            <a:r>
              <a:rPr lang="en-US" dirty="0" smtClean="0"/>
              <a:t>Vancouver, Canada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</a:t>
            </a:r>
            <a:r>
              <a:rPr lang="en-US" baseline="30000" smtClean="0"/>
              <a:t>th</a:t>
            </a:r>
            <a:r>
              <a:rPr lang="en-US" smtClean="0"/>
              <a:t> IETF Meeting – ROLL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11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2011-04-11: draft-ietf-roll-trickle-mcast-00</a:t>
            </a:r>
          </a:p>
          <a:p>
            <a:pPr lvl="1"/>
            <a:r>
              <a:rPr lang="en-US" dirty="0" smtClean="0"/>
              <a:t>Expired 2011-10-13</a:t>
            </a:r>
          </a:p>
          <a:p>
            <a:endParaRPr lang="en-US" dirty="0" smtClean="0"/>
          </a:p>
          <a:p>
            <a:r>
              <a:rPr lang="en-US" dirty="0" smtClean="0"/>
              <a:t>2012-07-13: draft-ietf-roll-trickle-mcast-01</a:t>
            </a:r>
          </a:p>
          <a:p>
            <a:pPr lvl="1"/>
            <a:r>
              <a:rPr lang="en-US" dirty="0" smtClean="0"/>
              <a:t>No changes to content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0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Forward IPv6 multicast messages without maintaining a multicast forwarding topology</a:t>
            </a:r>
          </a:p>
          <a:p>
            <a:pPr lvl="1"/>
            <a:endParaRPr lang="en-US" dirty="0"/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Flood (disseminate) IPv6 multicast messages</a:t>
            </a:r>
          </a:p>
          <a:p>
            <a:pPr lvl="1"/>
            <a:r>
              <a:rPr lang="en-US" dirty="0" smtClean="0"/>
              <a:t>All devices in LLN receive the message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7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receiving a message</a:t>
            </a:r>
          </a:p>
          <a:p>
            <a:pPr lvl="1"/>
            <a:r>
              <a:rPr lang="en-US" dirty="0" smtClean="0"/>
              <a:t>If “new” message,</a:t>
            </a:r>
          </a:p>
          <a:p>
            <a:pPr lvl="2"/>
            <a:r>
              <a:rPr lang="en-US" dirty="0" smtClean="0"/>
              <a:t>retransmit the message,</a:t>
            </a:r>
          </a:p>
          <a:p>
            <a:pPr lvl="2"/>
            <a:r>
              <a:rPr lang="en-US" dirty="0" smtClean="0"/>
              <a:t>pass to upper layers if subscribed to </a:t>
            </a:r>
            <a:r>
              <a:rPr lang="en-US" dirty="0" err="1" smtClean="0"/>
              <a:t>mcast</a:t>
            </a:r>
            <a:r>
              <a:rPr lang="en-US" dirty="0" smtClean="0"/>
              <a:t> group</a:t>
            </a:r>
          </a:p>
          <a:p>
            <a:pPr lvl="1"/>
            <a:r>
              <a:rPr lang="en-US" dirty="0" smtClean="0"/>
              <a:t>Otherwise, drop message</a:t>
            </a:r>
          </a:p>
          <a:p>
            <a:pPr lvl="1"/>
            <a:endParaRPr lang="en-US" dirty="0"/>
          </a:p>
          <a:p>
            <a:r>
              <a:rPr lang="en-US" dirty="0" smtClean="0"/>
              <a:t>What is “new”?</a:t>
            </a:r>
          </a:p>
          <a:p>
            <a:pPr lvl="1"/>
            <a:r>
              <a:rPr lang="en-US" dirty="0" smtClean="0"/>
              <a:t>IPv6 </a:t>
            </a:r>
            <a:r>
              <a:rPr lang="en-US" dirty="0" err="1" smtClean="0"/>
              <a:t>HbH</a:t>
            </a:r>
            <a:r>
              <a:rPr lang="en-US" dirty="0" smtClean="0"/>
              <a:t> Option (</a:t>
            </a:r>
            <a:r>
              <a:rPr lang="en-US" dirty="0" err="1" smtClean="0"/>
              <a:t>SeedID</a:t>
            </a:r>
            <a:r>
              <a:rPr lang="en-US" dirty="0" smtClean="0"/>
              <a:t>, </a:t>
            </a:r>
            <a:r>
              <a:rPr lang="en-US" dirty="0" err="1" smtClean="0"/>
              <a:t>SeqNo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SeedID</a:t>
            </a:r>
            <a:r>
              <a:rPr lang="en-US" dirty="0" smtClean="0"/>
              <a:t>: device that initiates dissemination</a:t>
            </a:r>
          </a:p>
          <a:p>
            <a:pPr lvl="1"/>
            <a:r>
              <a:rPr lang="en-US" dirty="0" err="1" smtClean="0"/>
              <a:t>SeqNo</a:t>
            </a:r>
            <a:r>
              <a:rPr lang="en-US" dirty="0" smtClean="0"/>
              <a:t>: duplicate detection, message ordering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0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Retransmission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Simple flooding (low latency)</a:t>
            </a:r>
          </a:p>
          <a:p>
            <a:pPr lvl="1"/>
            <a:r>
              <a:rPr lang="en-US" dirty="0" smtClean="0"/>
              <a:t>Retransmit N times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Controlled dissemination (low redundancy)</a:t>
            </a:r>
          </a:p>
          <a:p>
            <a:pPr lvl="1"/>
            <a:r>
              <a:rPr lang="en-US" dirty="0" smtClean="0"/>
              <a:t>Trickle [RFC6206]</a:t>
            </a:r>
          </a:p>
          <a:p>
            <a:pPr lvl="2"/>
            <a:r>
              <a:rPr lang="en-US" dirty="0" smtClean="0"/>
              <a:t>Adaptive transmission timing</a:t>
            </a:r>
          </a:p>
          <a:p>
            <a:pPr lvl="2"/>
            <a:r>
              <a:rPr lang="en-US" dirty="0" smtClean="0"/>
              <a:t>Redundant transmission suppression</a:t>
            </a:r>
          </a:p>
          <a:p>
            <a:pPr lvl="1"/>
            <a:r>
              <a:rPr lang="en-US" dirty="0" smtClean="0"/>
              <a:t>Advertise summaries rather than actual data messages</a:t>
            </a:r>
          </a:p>
          <a:p>
            <a:pPr lvl="1"/>
            <a:endParaRPr lang="en-US" dirty="0"/>
          </a:p>
          <a:p>
            <a:r>
              <a:rPr lang="en-US" dirty="0" smtClean="0"/>
              <a:t>Trickle parameterization</a:t>
            </a:r>
          </a:p>
          <a:p>
            <a:pPr lvl="1"/>
            <a:r>
              <a:rPr lang="en-US" dirty="0" smtClean="0"/>
              <a:t>Simple flood: set k to infinity (no suppression)</a:t>
            </a:r>
          </a:p>
          <a:p>
            <a:pPr lvl="1"/>
            <a:r>
              <a:rPr lang="en-US" dirty="0" smtClean="0"/>
              <a:t>Controlled dissemination: set k to small value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6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Sliding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Disseminate multiple messages from same </a:t>
            </a:r>
            <a:r>
              <a:rPr lang="en-US" sz="2800" dirty="0" err="1" smtClean="0"/>
              <a:t>SeedID</a:t>
            </a:r>
            <a:endParaRPr lang="en-US" sz="2800" dirty="0" smtClean="0"/>
          </a:p>
          <a:p>
            <a:pPr lvl="1"/>
            <a:r>
              <a:rPr lang="en-US" sz="2400" dirty="0" smtClean="0"/>
              <a:t>Receiving messages out of order will filter old messages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Sliding window</a:t>
            </a:r>
          </a:p>
          <a:p>
            <a:pPr lvl="1"/>
            <a:r>
              <a:rPr lang="en-US" sz="2400" dirty="0" smtClean="0"/>
              <a:t>Bounded history to allow some out-of-order</a:t>
            </a:r>
            <a:endParaRPr lang="en-US" sz="2400" dirty="0"/>
          </a:p>
          <a:p>
            <a:pPr lvl="1"/>
            <a:r>
              <a:rPr lang="en-US" sz="2400" dirty="0" smtClean="0"/>
              <a:t>May size window based on memory constraints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58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ZigBee</a:t>
            </a:r>
            <a:endParaRPr lang="en-US" dirty="0" smtClean="0"/>
          </a:p>
          <a:p>
            <a:pPr lvl="1"/>
            <a:r>
              <a:rPr lang="en-US" dirty="0" smtClean="0"/>
              <a:t>Component of SEP 2.0</a:t>
            </a:r>
          </a:p>
          <a:p>
            <a:pPr lvl="1"/>
            <a:r>
              <a:rPr lang="en-US" dirty="0" smtClean="0"/>
              <a:t>Implementation by several vendors</a:t>
            </a:r>
          </a:p>
          <a:p>
            <a:pPr lvl="1"/>
            <a:r>
              <a:rPr lang="en-US" dirty="0" smtClean="0"/>
              <a:t>Simple flooding used with </a:t>
            </a:r>
            <a:r>
              <a:rPr lang="en-US" dirty="0" err="1" smtClean="0"/>
              <a:t>mDNS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Cisco</a:t>
            </a:r>
          </a:p>
          <a:p>
            <a:pPr lvl="1"/>
            <a:r>
              <a:rPr lang="en-US" dirty="0" smtClean="0"/>
              <a:t>Simple flooding and controlled dissemination</a:t>
            </a:r>
          </a:p>
          <a:p>
            <a:pPr lvl="1"/>
            <a:endParaRPr lang="en-US" dirty="0"/>
          </a:p>
          <a:p>
            <a:r>
              <a:rPr lang="en-US" dirty="0" smtClean="0"/>
              <a:t>Peter van der </a:t>
            </a:r>
            <a:r>
              <a:rPr lang="en-US" dirty="0" err="1" smtClean="0"/>
              <a:t>Stok</a:t>
            </a:r>
            <a:endParaRPr lang="en-US" dirty="0" smtClean="0"/>
          </a:p>
          <a:p>
            <a:pPr lvl="1"/>
            <a:r>
              <a:rPr lang="en-US" dirty="0" smtClean="0"/>
              <a:t>Controlled dissemination in </a:t>
            </a:r>
            <a:r>
              <a:rPr lang="en-US" dirty="0" smtClean="0"/>
              <a:t>simulation</a:t>
            </a:r>
          </a:p>
          <a:p>
            <a:pPr lvl="1"/>
            <a:endParaRPr lang="en-US" dirty="0"/>
          </a:p>
          <a:p>
            <a:r>
              <a:rPr lang="en-US" dirty="0" smtClean="0"/>
              <a:t>Others?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5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IPv6-in-IPv6 Encapsulation</a:t>
            </a:r>
          </a:p>
          <a:p>
            <a:pPr lvl="1"/>
            <a:r>
              <a:rPr lang="en-US" dirty="0" smtClean="0"/>
              <a:t>Insert/remove </a:t>
            </a:r>
            <a:r>
              <a:rPr lang="en-US" dirty="0" err="1" smtClean="0"/>
              <a:t>HbH</a:t>
            </a:r>
            <a:r>
              <a:rPr lang="en-US" dirty="0" smtClean="0"/>
              <a:t> Option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Reserve bits for straightforward evolution</a:t>
            </a:r>
          </a:p>
          <a:p>
            <a:pPr lvl="1"/>
            <a:r>
              <a:rPr lang="en-US" dirty="0" smtClean="0"/>
              <a:t>Flags/version/etc.</a:t>
            </a:r>
          </a:p>
          <a:p>
            <a:pPr lvl="1"/>
            <a:endParaRPr lang="en-US" dirty="0"/>
          </a:p>
          <a:p>
            <a:r>
              <a:rPr lang="en-US" dirty="0" smtClean="0"/>
              <a:t>Incorporate suggestions in draft-</a:t>
            </a:r>
            <a:r>
              <a:rPr lang="en-US" dirty="0" err="1" smtClean="0"/>
              <a:t>vanderstock</a:t>
            </a:r>
            <a:r>
              <a:rPr lang="en-US" dirty="0" smtClean="0"/>
              <a:t>-roll-</a:t>
            </a:r>
            <a:r>
              <a:rPr lang="en-US" dirty="0" err="1" smtClean="0"/>
              <a:t>mcreq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Add </a:t>
            </a:r>
            <a:r>
              <a:rPr lang="en-US" dirty="0" smtClean="0"/>
              <a:t>more text, tighten up specification, etc.</a:t>
            </a:r>
          </a:p>
          <a:p>
            <a:endParaRPr lang="en-US" dirty="0"/>
          </a:p>
          <a:p>
            <a:r>
              <a:rPr lang="en-US" dirty="0" smtClean="0"/>
              <a:t>More feedback from WG!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84th IETF Meeting – ROLL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252-DC48-994F-9631-87E06CEE311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7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404</Words>
  <Application>Microsoft Macintosh PowerPoint</Application>
  <PresentationFormat>On-screen Show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Multicast Forwarding in LLNs (draft-ietf-roll-trickle-mcast-01)</vt:lpstr>
      <vt:lpstr>History</vt:lpstr>
      <vt:lpstr>Overview</vt:lpstr>
      <vt:lpstr>Dissemination Overview</vt:lpstr>
      <vt:lpstr>Retransmission Strategies</vt:lpstr>
      <vt:lpstr>Sliding Windows</vt:lpstr>
      <vt:lpstr>Implementations</vt:lpstr>
      <vt:lpstr>Next Steps</vt:lpstr>
    </vt:vector>
  </TitlesOfParts>
  <Company>Cisco Systems,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 Forwarding in LLNs</dc:title>
  <dc:creator>Jonathan Hui</dc:creator>
  <cp:lastModifiedBy>Jonathan Hui</cp:lastModifiedBy>
  <cp:revision>105</cp:revision>
  <dcterms:created xsi:type="dcterms:W3CDTF">2012-08-01T22:47:37Z</dcterms:created>
  <dcterms:modified xsi:type="dcterms:W3CDTF">2012-08-02T17:50:10Z</dcterms:modified>
</cp:coreProperties>
</file>