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2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72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4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44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17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63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5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5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21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9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8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EA47E-CD43-D347-AF33-0A42B453137F}" type="datetimeFigureOut">
              <a:rPr lang="en-US" smtClean="0"/>
              <a:t>7/30/12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E076E-DFFE-CD4E-AF6A-024C3A194E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8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Codec Info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RTCWeb – IETF84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3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goal of this presentation is to list information that people wish they could have which would help them decide between VP8 and H.264/AVC</a:t>
            </a:r>
          </a:p>
          <a:p>
            <a:r>
              <a:rPr lang="en-US" dirty="0"/>
              <a:t>C</a:t>
            </a:r>
            <a:r>
              <a:rPr lang="en-US" dirty="0" smtClean="0"/>
              <a:t>onstruct a list of things we wish we knew</a:t>
            </a:r>
          </a:p>
          <a:p>
            <a:r>
              <a:rPr lang="en-US" dirty="0" smtClean="0"/>
              <a:t>See if we can find people willing to track down that information and send a summary to the list (or as an internet draft) before Oct 15 </a:t>
            </a:r>
            <a:endParaRPr lang="en-US" dirty="0" smtClean="0"/>
          </a:p>
          <a:p>
            <a:r>
              <a:rPr lang="en-US" dirty="0" smtClean="0"/>
              <a:t>Want to agree on way forward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60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image quality compare at common bitrates for interactive video </a:t>
            </a:r>
          </a:p>
          <a:p>
            <a:pPr lvl="1"/>
            <a:r>
              <a:rPr lang="en-US" dirty="0" smtClean="0"/>
              <a:t>Lack of clarity about comparison to High Profile vs. Baseline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13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Codecs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resolutions</a:t>
            </a:r>
            <a:r>
              <a:rPr lang="en-US" dirty="0"/>
              <a:t> </a:t>
            </a:r>
            <a:r>
              <a:rPr lang="en-US" dirty="0" smtClean="0"/>
              <a:t>/ frame rate can be done on in software on some common systems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2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Consumption of Hardware VS Software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power is used? What resolution/frame rates? Overall impact on battery life of mobile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8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devices supporting 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14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IPR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actually known about IPR disclosures?</a:t>
            </a:r>
          </a:p>
          <a:p>
            <a:r>
              <a:rPr lang="en-US" dirty="0" smtClean="0"/>
              <a:t>At what point will more information be available?</a:t>
            </a:r>
          </a:p>
          <a:p>
            <a:r>
              <a:rPr lang="en-US" dirty="0" smtClean="0"/>
              <a:t>What other information could we get?</a:t>
            </a:r>
          </a:p>
        </p:txBody>
      </p:sp>
    </p:spTree>
    <p:extLst>
      <p:ext uri="{BB962C8B-B14F-4D97-AF65-F5344CB8AC3E}">
        <p14:creationId xmlns:p14="http://schemas.microsoft.com/office/powerpoint/2010/main" val="2337811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Consensus we need at least one MTI video codec</a:t>
            </a:r>
          </a:p>
          <a:p>
            <a:endParaRPr lang="en-US" dirty="0" smtClean="0"/>
          </a:p>
          <a:p>
            <a:r>
              <a:rPr lang="en-US" dirty="0" smtClean="0"/>
              <a:t>Information to list or in ID by Oct 15 </a:t>
            </a:r>
          </a:p>
          <a:p>
            <a:r>
              <a:rPr lang="en-US" dirty="0" smtClean="0"/>
              <a:t>Proponents sends pro/con by Oct 15</a:t>
            </a:r>
          </a:p>
          <a:p>
            <a:r>
              <a:rPr lang="en-US" dirty="0" smtClean="0"/>
              <a:t>Try and take consensus call at IETF 85</a:t>
            </a:r>
          </a:p>
          <a:p>
            <a:endParaRPr lang="en-US" dirty="0"/>
          </a:p>
          <a:p>
            <a:r>
              <a:rPr lang="en-US" dirty="0" smtClean="0"/>
              <a:t>If that fails, alternative process</a:t>
            </a:r>
          </a:p>
          <a:p>
            <a:r>
              <a:rPr lang="en-US" dirty="0" smtClean="0"/>
              <a:t>Plan to try and get consensus on which alternative process before IETF 85 </a:t>
            </a:r>
          </a:p>
        </p:txBody>
      </p:sp>
    </p:spTree>
    <p:extLst>
      <p:ext uri="{BB962C8B-B14F-4D97-AF65-F5344CB8AC3E}">
        <p14:creationId xmlns:p14="http://schemas.microsoft.com/office/powerpoint/2010/main" val="3896455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236</Words>
  <Application>Microsoft Macintosh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Video Codec Info</vt:lpstr>
      <vt:lpstr>Goal</vt:lpstr>
      <vt:lpstr>Image Quality</vt:lpstr>
      <vt:lpstr>Software Codecs</vt:lpstr>
      <vt:lpstr>Power Consumption of Hardware VS Software Implementation</vt:lpstr>
      <vt:lpstr>Hardware Support</vt:lpstr>
      <vt:lpstr>IPR Status</vt:lpstr>
      <vt:lpstr>Going Forward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Cullen Jennings</dc:creator>
  <cp:lastModifiedBy>Cullen Jennings</cp:lastModifiedBy>
  <cp:revision>11</cp:revision>
  <dcterms:created xsi:type="dcterms:W3CDTF">2012-07-29T18:51:20Z</dcterms:created>
  <dcterms:modified xsi:type="dcterms:W3CDTF">2012-07-30T17:45:41Z</dcterms:modified>
</cp:coreProperties>
</file>