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73674" initials="y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1FA93-7036-46C3-8382-1D4299327DAD}" type="datetimeFigureOut">
              <a:rPr lang="en-US" smtClean="0"/>
              <a:t>7/28/2012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CADAC-C153-4E4B-97B8-D15249C9C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9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CADAC-C153-4E4B-97B8-D15249C9C23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8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08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1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54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2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7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3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8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3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5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DE13-62C5-46BD-85A9-C6829CAFBA31}" type="datetimeFigureOut">
              <a:rPr lang="en-US" smtClean="0"/>
              <a:pPr/>
              <a:t>7/28/2012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AB86-63D8-4F1A-96E0-7D29B0ACC8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1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Composite Link (CL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sz="4000" dirty="0" smtClean="0"/>
              <a:t>status update and Framework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Ning So, Curtis Villamizar, Dave McDysan, Andy Malis, Lucy Yong,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Eric </a:t>
            </a:r>
            <a:r>
              <a:rPr lang="en-US" dirty="0" err="1" smtClean="0">
                <a:solidFill>
                  <a:schemeClr val="tx1"/>
                </a:solidFill>
              </a:rPr>
              <a:t>Osbourne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32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Update of CL drafts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draft-ietf-rtgwg-cl-requirement-07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Minor </a:t>
            </a:r>
            <a:r>
              <a:rPr lang="en-US" dirty="0"/>
              <a:t>changes since last IETF.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WG </a:t>
            </a:r>
            <a:r>
              <a:rPr lang="en-US" dirty="0"/>
              <a:t>doc awaiting advancement of other two CL </a:t>
            </a:r>
            <a:r>
              <a:rPr lang="en-US" dirty="0" smtClean="0"/>
              <a:t>docs</a:t>
            </a:r>
          </a:p>
          <a:p>
            <a:r>
              <a:rPr lang="en-US" dirty="0" smtClean="0"/>
              <a:t>draft-ietf-rtgwg-cl-use-cases-00 (</a:t>
            </a:r>
            <a:r>
              <a:rPr lang="en-US" dirty="0"/>
              <a:t>a</a:t>
            </a:r>
            <a:r>
              <a:rPr lang="en-US" dirty="0" smtClean="0"/>
              <a:t>ccepted as WG doc in July)  </a:t>
            </a:r>
          </a:p>
          <a:p>
            <a:pPr lvl="1"/>
            <a:r>
              <a:rPr lang="en-US" dirty="0" smtClean="0"/>
              <a:t>New in Feb (draft-symmvo-rtgwg-cl-use-cases-01)</a:t>
            </a:r>
          </a:p>
          <a:p>
            <a:pPr lvl="1"/>
            <a:r>
              <a:rPr lang="en-US" dirty="0" smtClean="0"/>
              <a:t>Minor </a:t>
            </a:r>
            <a:r>
              <a:rPr lang="en-US" dirty="0"/>
              <a:t>update in </a:t>
            </a:r>
            <a:r>
              <a:rPr lang="en-US" dirty="0" smtClean="0"/>
              <a:t>June</a:t>
            </a:r>
            <a:endParaRPr lang="en-US" dirty="0"/>
          </a:p>
          <a:p>
            <a:pPr lvl="2"/>
            <a:r>
              <a:rPr lang="en-US" dirty="0"/>
              <a:t>Mostly background information moved out of other documents and </a:t>
            </a:r>
            <a:r>
              <a:rPr lang="en-US" dirty="0" smtClean="0"/>
              <a:t>not </a:t>
            </a:r>
            <a:r>
              <a:rPr lang="en-US" dirty="0"/>
              <a:t>thought to be at all controversial.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74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 Framework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draft-ietf-rtgwg-cl-framework-00 </a:t>
            </a:r>
            <a:r>
              <a:rPr lang="en-US" dirty="0" smtClean="0"/>
              <a:t>(</a:t>
            </a:r>
            <a:r>
              <a:rPr lang="en-US" dirty="0"/>
              <a:t>Accepted as WG doc in </a:t>
            </a:r>
            <a:r>
              <a:rPr lang="en-US" dirty="0" smtClean="0"/>
              <a:t>July)</a:t>
            </a:r>
          </a:p>
          <a:p>
            <a:pPr lvl="1"/>
            <a:r>
              <a:rPr lang="en-US" dirty="0"/>
              <a:t>Updated in </a:t>
            </a:r>
            <a:r>
              <a:rPr lang="en-US" dirty="0" smtClean="0"/>
              <a:t>June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</a:t>
            </a:r>
            <a:r>
              <a:rPr lang="en-US" dirty="0"/>
              <a:t>background had been moved to CL Use </a:t>
            </a:r>
            <a:r>
              <a:rPr lang="en-US" dirty="0" smtClean="0"/>
              <a:t>Cases, more may be needed </a:t>
            </a:r>
          </a:p>
          <a:p>
            <a:pPr lvl="1"/>
            <a:r>
              <a:rPr lang="en-US" dirty="0" smtClean="0"/>
              <a:t>Proposed a set of documents to cover components of a total solution</a:t>
            </a:r>
          </a:p>
          <a:p>
            <a:pPr lvl="1"/>
            <a:r>
              <a:rPr lang="en-US" dirty="0" smtClean="0"/>
              <a:t>Does not dictate specific solution, only characteristics, but does cite candidate solutions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942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Possible Topics for Solution Draft(s)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</a:t>
            </a:r>
            <a:r>
              <a:rPr lang="en-US" dirty="0"/>
              <a:t>Multipath Balance</a:t>
            </a:r>
          </a:p>
          <a:p>
            <a:r>
              <a:rPr lang="en-US" dirty="0" smtClean="0"/>
              <a:t>Path </a:t>
            </a:r>
            <a:r>
              <a:rPr lang="en-US" dirty="0"/>
              <a:t>Symmetry (Challenges)</a:t>
            </a:r>
          </a:p>
          <a:p>
            <a:r>
              <a:rPr lang="en-US" dirty="0" smtClean="0"/>
              <a:t>Packet </a:t>
            </a:r>
            <a:r>
              <a:rPr lang="en-US" dirty="0"/>
              <a:t>Ordering Requirements</a:t>
            </a:r>
          </a:p>
          <a:p>
            <a:r>
              <a:rPr lang="en-US" dirty="0" smtClean="0"/>
              <a:t>Performance</a:t>
            </a:r>
            <a:r>
              <a:rPr lang="en-US" dirty="0"/>
              <a:t>, Scalability, and Stability</a:t>
            </a:r>
          </a:p>
          <a:p>
            <a:r>
              <a:rPr lang="en-US" dirty="0" smtClean="0"/>
              <a:t>IP </a:t>
            </a:r>
            <a:r>
              <a:rPr lang="en-US" dirty="0"/>
              <a:t>and LDP Traffic</a:t>
            </a:r>
          </a:p>
          <a:p>
            <a:pPr marL="0" indent="0">
              <a:buNone/>
            </a:pPr>
            <a:r>
              <a:rPr lang="en-US" dirty="0" smtClean="0"/>
              <a:t>Already </a:t>
            </a:r>
            <a:r>
              <a:rPr lang="en-US" dirty="0"/>
              <a:t>suggested </a:t>
            </a:r>
            <a:r>
              <a:rPr lang="en-US" dirty="0" smtClean="0"/>
              <a:t>in the draft.  Each topic </a:t>
            </a:r>
            <a:r>
              <a:rPr lang="en-US" dirty="0"/>
              <a:t>can be covered in greater detail and </a:t>
            </a:r>
            <a:r>
              <a:rPr lang="en-US" dirty="0" smtClean="0"/>
              <a:t>can </a:t>
            </a:r>
            <a:r>
              <a:rPr lang="en-US" dirty="0"/>
              <a:t>be </a:t>
            </a:r>
            <a:r>
              <a:rPr lang="en-US" dirty="0" smtClean="0"/>
              <a:t>referenced </a:t>
            </a:r>
            <a:r>
              <a:rPr lang="en-US" dirty="0"/>
              <a:t>from </a:t>
            </a:r>
            <a:r>
              <a:rPr lang="en-US" dirty="0" smtClean="0"/>
              <a:t>CL Framework draft.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41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 Framework - Protocol </a:t>
            </a:r>
            <a:r>
              <a:rPr lang="en-US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Component </a:t>
            </a:r>
            <a:r>
              <a:rPr lang="en-US" dirty="0"/>
              <a:t>Link </a:t>
            </a:r>
            <a:r>
              <a:rPr lang="en-US" dirty="0" smtClean="0"/>
              <a:t>Grouping</a:t>
            </a:r>
            <a:r>
              <a:rPr lang="en-US" dirty="0"/>
              <a:t> </a:t>
            </a:r>
            <a:r>
              <a:rPr lang="en-US" dirty="0" smtClean="0"/>
              <a:t> and Advertisement</a:t>
            </a:r>
            <a:endParaRPr lang="en-US" dirty="0"/>
          </a:p>
          <a:p>
            <a:pPr lvl="1"/>
            <a:r>
              <a:rPr lang="en-US" dirty="0" smtClean="0"/>
              <a:t>base </a:t>
            </a:r>
            <a:r>
              <a:rPr lang="en-US" dirty="0"/>
              <a:t>functionality</a:t>
            </a:r>
          </a:p>
          <a:p>
            <a:pPr lvl="1"/>
            <a:r>
              <a:rPr lang="en-US" dirty="0" smtClean="0"/>
              <a:t>draft-</a:t>
            </a:r>
            <a:r>
              <a:rPr lang="en-US" dirty="0" err="1" smtClean="0"/>
              <a:t>ospf</a:t>
            </a:r>
            <a:r>
              <a:rPr lang="en-US" dirty="0" smtClean="0"/>
              <a:t>-cc-</a:t>
            </a:r>
            <a:r>
              <a:rPr lang="en-US" dirty="0" err="1" smtClean="0"/>
              <a:t>stlv</a:t>
            </a:r>
            <a:r>
              <a:rPr lang="en-US" dirty="0" smtClean="0"/>
              <a:t> </a:t>
            </a:r>
            <a:r>
              <a:rPr lang="en-US" dirty="0"/>
              <a:t>could be extended</a:t>
            </a:r>
          </a:p>
          <a:p>
            <a:r>
              <a:rPr lang="en-US" dirty="0" smtClean="0"/>
              <a:t>Delay </a:t>
            </a:r>
            <a:r>
              <a:rPr lang="en-US" dirty="0"/>
              <a:t>and Jitter Extensions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or less independent set of extensions</a:t>
            </a:r>
          </a:p>
          <a:p>
            <a:pPr lvl="1"/>
            <a:r>
              <a:rPr lang="en-US" dirty="0" smtClean="0"/>
              <a:t>draft-</a:t>
            </a:r>
            <a:r>
              <a:rPr lang="en-US" dirty="0" err="1" smtClean="0"/>
              <a:t>wang</a:t>
            </a:r>
            <a:r>
              <a:rPr lang="en-US" dirty="0" smtClean="0"/>
              <a:t>-</a:t>
            </a:r>
            <a:r>
              <a:rPr lang="en-US" dirty="0" err="1" smtClean="0"/>
              <a:t>ccamp</a:t>
            </a:r>
            <a:r>
              <a:rPr lang="en-US" dirty="0" smtClean="0"/>
              <a:t>-latency-</a:t>
            </a:r>
            <a:r>
              <a:rPr lang="en-US" dirty="0" err="1" smtClean="0"/>
              <a:t>te</a:t>
            </a:r>
            <a:r>
              <a:rPr lang="en-US" dirty="0" smtClean="0"/>
              <a:t>-metric </a:t>
            </a:r>
            <a:r>
              <a:rPr lang="en-US" dirty="0"/>
              <a:t>(expired) might be a basis</a:t>
            </a:r>
          </a:p>
          <a:p>
            <a:r>
              <a:rPr lang="en-US" dirty="0" smtClean="0"/>
              <a:t>Path </a:t>
            </a:r>
            <a:r>
              <a:rPr lang="en-US" dirty="0"/>
              <a:t>Selection and Admission Control</a:t>
            </a:r>
          </a:p>
          <a:p>
            <a:pPr lvl="1"/>
            <a:r>
              <a:rPr lang="en-US" dirty="0" smtClean="0"/>
              <a:t>very </a:t>
            </a:r>
            <a:r>
              <a:rPr lang="en-US" dirty="0"/>
              <a:t>key functionality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candidate document so far</a:t>
            </a:r>
          </a:p>
          <a:p>
            <a:r>
              <a:rPr lang="en-US" dirty="0" smtClean="0"/>
              <a:t>Inter-Layer </a:t>
            </a:r>
            <a:r>
              <a:rPr lang="en-US" dirty="0"/>
              <a:t>Communication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MPLS </a:t>
            </a:r>
            <a:r>
              <a:rPr lang="en-US" dirty="0" err="1"/>
              <a:t>sublayers</a:t>
            </a:r>
            <a:r>
              <a:rPr lang="en-US" dirty="0"/>
              <a:t> may be mostly informational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non-MPLS layers very specific requirements can be stated</a:t>
            </a:r>
          </a:p>
          <a:p>
            <a:pPr lvl="1"/>
            <a:r>
              <a:rPr lang="en-US" dirty="0" smtClean="0"/>
              <a:t>Not </a:t>
            </a:r>
            <a:r>
              <a:rPr lang="en-US" dirty="0"/>
              <a:t>at a point requiring a one document per other non-MPLS layer</a:t>
            </a:r>
          </a:p>
        </p:txBody>
      </p:sp>
    </p:spTree>
    <p:extLst>
      <p:ext uri="{BB962C8B-B14F-4D97-AF65-F5344CB8AC3E}">
        <p14:creationId xmlns:p14="http://schemas.microsoft.com/office/powerpoint/2010/main" val="414186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 Framework - Load Balance </a:t>
            </a:r>
            <a:r>
              <a:rPr lang="en-US" dirty="0" smtClean="0"/>
              <a:t>Specific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Dynamic </a:t>
            </a:r>
            <a:r>
              <a:rPr lang="en-US" dirty="0"/>
              <a:t>Multipath Balance</a:t>
            </a:r>
          </a:p>
          <a:p>
            <a:pPr lvl="1"/>
            <a:r>
              <a:rPr lang="en-US" dirty="0" smtClean="0"/>
              <a:t>Entirely </a:t>
            </a:r>
            <a:r>
              <a:rPr lang="en-US" dirty="0"/>
              <a:t>local when paths can be </a:t>
            </a:r>
            <a:r>
              <a:rPr lang="en-US" dirty="0" smtClean="0"/>
              <a:t>asymmetric</a:t>
            </a:r>
            <a:endParaRPr lang="en-US" dirty="0"/>
          </a:p>
          <a:p>
            <a:pPr lvl="1"/>
            <a:r>
              <a:rPr lang="en-US" dirty="0" smtClean="0"/>
              <a:t>Existing </a:t>
            </a:r>
            <a:r>
              <a:rPr lang="en-US" dirty="0"/>
              <a:t>background partially explains existing techniques</a:t>
            </a:r>
          </a:p>
          <a:p>
            <a:r>
              <a:rPr lang="en-US" dirty="0" smtClean="0"/>
              <a:t>Frequency </a:t>
            </a:r>
            <a:r>
              <a:rPr lang="en-US" dirty="0"/>
              <a:t>of Load Balance</a:t>
            </a:r>
          </a:p>
          <a:p>
            <a:pPr lvl="1"/>
            <a:r>
              <a:rPr lang="en-US" dirty="0" smtClean="0"/>
              <a:t>LSP </a:t>
            </a:r>
            <a:r>
              <a:rPr lang="en-US" dirty="0"/>
              <a:t>requirement and link capability considered in path selection</a:t>
            </a:r>
          </a:p>
          <a:p>
            <a:pPr lvl="1"/>
            <a:r>
              <a:rPr lang="en-US" dirty="0" smtClean="0"/>
              <a:t>Requirement </a:t>
            </a:r>
            <a:r>
              <a:rPr lang="en-US" dirty="0"/>
              <a:t>signaled per LSP</a:t>
            </a:r>
          </a:p>
          <a:p>
            <a:pPr lvl="1"/>
            <a:r>
              <a:rPr lang="en-US" dirty="0" smtClean="0"/>
              <a:t>LSP </a:t>
            </a:r>
            <a:r>
              <a:rPr lang="en-US" dirty="0"/>
              <a:t>requirement checked at admission control time</a:t>
            </a:r>
          </a:p>
          <a:p>
            <a:r>
              <a:rPr lang="en-US" dirty="0" smtClean="0"/>
              <a:t>Packet </a:t>
            </a:r>
            <a:r>
              <a:rPr lang="en-US" dirty="0"/>
              <a:t>Ordering Requirements</a:t>
            </a:r>
          </a:p>
          <a:p>
            <a:pPr lvl="1"/>
            <a:r>
              <a:rPr lang="en-US" dirty="0"/>
              <a:t> </a:t>
            </a:r>
            <a:r>
              <a:rPr lang="en-US" dirty="0" smtClean="0"/>
              <a:t>Largely </a:t>
            </a:r>
            <a:r>
              <a:rPr lang="en-US" dirty="0"/>
              <a:t>covered in </a:t>
            </a:r>
            <a:r>
              <a:rPr lang="en-US" dirty="0" err="1"/>
              <a:t>mpls</a:t>
            </a:r>
            <a:r>
              <a:rPr lang="en-US" dirty="0"/>
              <a:t>-</a:t>
            </a:r>
            <a:r>
              <a:rPr lang="en-US" dirty="0" err="1"/>
              <a:t>tp</a:t>
            </a:r>
            <a:r>
              <a:rPr lang="en-US" dirty="0"/>
              <a:t>-multipath documents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Greatly </a:t>
            </a:r>
            <a:r>
              <a:rPr lang="en-US" dirty="0"/>
              <a:t>simplified by Entropy Label work (and ELI)</a:t>
            </a:r>
          </a:p>
          <a:p>
            <a:r>
              <a:rPr lang="en-US" dirty="0" smtClean="0"/>
              <a:t>Minimally </a:t>
            </a:r>
            <a:r>
              <a:rPr lang="en-US" dirty="0"/>
              <a:t>Disruption Load Balance</a:t>
            </a:r>
          </a:p>
          <a:p>
            <a:pPr lvl="1"/>
            <a:r>
              <a:rPr lang="en-US" dirty="0" smtClean="0"/>
              <a:t>Informational </a:t>
            </a:r>
            <a:r>
              <a:rPr lang="en-US" dirty="0"/>
              <a:t>- topic discussed on mailing list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 Framework - IP and LDP and </a:t>
            </a:r>
            <a:r>
              <a:rPr lang="en-US" dirty="0" smtClean="0"/>
              <a:t>PW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IP and LDP </a:t>
            </a:r>
            <a:r>
              <a:rPr lang="en-US" dirty="0" smtClean="0"/>
              <a:t>Traffic</a:t>
            </a:r>
          </a:p>
          <a:p>
            <a:pPr lvl="1"/>
            <a:r>
              <a:rPr lang="en-US" dirty="0" smtClean="0"/>
              <a:t>Neither </a:t>
            </a:r>
            <a:r>
              <a:rPr lang="en-US" dirty="0"/>
              <a:t>support traffic engineering</a:t>
            </a:r>
          </a:p>
          <a:p>
            <a:pPr lvl="1"/>
            <a:r>
              <a:rPr lang="en-US" dirty="0" smtClean="0"/>
              <a:t>Traffic </a:t>
            </a:r>
            <a:r>
              <a:rPr lang="en-US" dirty="0"/>
              <a:t>can be measured and accounted for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May </a:t>
            </a:r>
            <a:r>
              <a:rPr lang="en-US" dirty="0"/>
              <a:t>be no viable preemption of IP or </a:t>
            </a:r>
            <a:r>
              <a:rPr lang="en-US" dirty="0" smtClean="0"/>
              <a:t>LDP</a:t>
            </a:r>
          </a:p>
          <a:p>
            <a:r>
              <a:rPr lang="en-US" dirty="0"/>
              <a:t>LDP </a:t>
            </a:r>
            <a:r>
              <a:rPr lang="en-US" dirty="0" smtClean="0"/>
              <a:t>Extensions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pass requirements and traffic characteristics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Information </a:t>
            </a:r>
            <a:r>
              <a:rPr lang="en-US" dirty="0"/>
              <a:t>may be used to select a (local) </a:t>
            </a:r>
            <a:r>
              <a:rPr lang="en-US" dirty="0" smtClean="0"/>
              <a:t>component</a:t>
            </a:r>
          </a:p>
          <a:p>
            <a:r>
              <a:rPr lang="en-US" dirty="0"/>
              <a:t>Pseudowire </a:t>
            </a:r>
            <a:r>
              <a:rPr lang="en-US" dirty="0" smtClean="0"/>
              <a:t>Extensions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pass requirements and traffic characteristics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Information </a:t>
            </a:r>
            <a:r>
              <a:rPr lang="en-US" dirty="0"/>
              <a:t>may be used to select a (local) component</a:t>
            </a:r>
          </a:p>
        </p:txBody>
      </p:sp>
    </p:spTree>
    <p:extLst>
      <p:ext uri="{BB962C8B-B14F-4D97-AF65-F5344CB8AC3E}">
        <p14:creationId xmlns:p14="http://schemas.microsoft.com/office/powerpoint/2010/main" val="198236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 Framework -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 is to eventually move toward defining </a:t>
            </a:r>
            <a:r>
              <a:rPr lang="en-US" dirty="0" smtClean="0"/>
              <a:t>protocols</a:t>
            </a:r>
          </a:p>
          <a:p>
            <a:r>
              <a:rPr lang="en-US" dirty="0"/>
              <a:t>Proposes a set of documents to cover groups of related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Need </a:t>
            </a:r>
            <a:r>
              <a:rPr lang="en-US" dirty="0"/>
              <a:t>to agree that the set of topics is </a:t>
            </a:r>
            <a:r>
              <a:rPr lang="en-US" dirty="0" smtClean="0"/>
              <a:t>OK, and argue </a:t>
            </a:r>
            <a:r>
              <a:rPr lang="en-US" dirty="0"/>
              <a:t>about the details when the documents </a:t>
            </a:r>
            <a:r>
              <a:rPr lang="en-US" dirty="0" smtClean="0"/>
              <a:t>appear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895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WG draft will be updated after 84</a:t>
            </a:r>
          </a:p>
          <a:p>
            <a:r>
              <a:rPr lang="en-US" dirty="0" smtClean="0"/>
              <a:t>Welcome comments and feedbacks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374</Words>
  <Application>Microsoft Office PowerPoint</Application>
  <PresentationFormat>On-screen Show (4:3)</PresentationFormat>
  <Paragraphs>70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Composite Link (CL): status update and Framework </vt:lpstr>
      <vt:lpstr>Status Update of CL drafts </vt:lpstr>
      <vt:lpstr>CL Framework </vt:lpstr>
      <vt:lpstr> Possible Topics for Solution Draft(s)</vt:lpstr>
      <vt:lpstr>CL Framework - Protocol Focus</vt:lpstr>
      <vt:lpstr>CL Framework - Load Balance Specific</vt:lpstr>
      <vt:lpstr>CL Framework - IP and LDP and PW</vt:lpstr>
      <vt:lpstr>CL Framework - Review</vt:lpstr>
      <vt:lpstr>Next Step</vt:lpstr>
    </vt:vector>
  </TitlesOfParts>
  <Company>Tata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Composite Link (CL): Status update and Framework</dc:title>
  <dc:creator>support pc pour montreal</dc:creator>
  <cp:lastModifiedBy>support pc pour montreal</cp:lastModifiedBy>
  <cp:revision>14</cp:revision>
  <dcterms:created xsi:type="dcterms:W3CDTF">2012-07-27T16:04:33Z</dcterms:created>
  <dcterms:modified xsi:type="dcterms:W3CDTF">2012-07-29T00:33:48Z</dcterms:modified>
</cp:coreProperties>
</file>