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85" r:id="rId3"/>
    <p:sldId id="276" r:id="rId4"/>
    <p:sldId id="275" r:id="rId5"/>
    <p:sldId id="286" r:id="rId6"/>
    <p:sldId id="288" r:id="rId7"/>
    <p:sldId id="290" r:id="rId8"/>
    <p:sldId id="289" r:id="rId9"/>
    <p:sldId id="26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82074" autoAdjust="0"/>
  </p:normalViewPr>
  <p:slideViewPr>
    <p:cSldViewPr>
      <p:cViewPr>
        <p:scale>
          <a:sx n="70" d="100"/>
          <a:sy n="70" d="100"/>
        </p:scale>
        <p:origin x="-14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3A22D6-1EE7-42E4-BE92-CB1AD489B653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0E673FD-DFE6-4CB5-94AC-D4CDFE4BA9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85049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CS – Communication Session</a:t>
            </a:r>
          </a:p>
          <a:p>
            <a:r>
              <a:rPr lang="en-US" dirty="0" smtClean="0"/>
              <a:t>RS – Recording session</a:t>
            </a:r>
          </a:p>
          <a:p>
            <a:r>
              <a:rPr lang="en-US" dirty="0" smtClean="0"/>
              <a:t>Callflow</a:t>
            </a:r>
            <a:r>
              <a:rPr lang="en-US" baseline="0" dirty="0" smtClean="0"/>
              <a:t> is shown for the unmixed stream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CS – Communication Session</a:t>
            </a:r>
          </a:p>
          <a:p>
            <a:r>
              <a:rPr lang="en-US" dirty="0" smtClean="0"/>
              <a:t>RS – Recording session</a:t>
            </a:r>
          </a:p>
          <a:p>
            <a:r>
              <a:rPr lang="en-US" dirty="0" smtClean="0"/>
              <a:t>Callflow</a:t>
            </a:r>
            <a:r>
              <a:rPr lang="en-US" baseline="0" dirty="0" smtClean="0"/>
              <a:t> is shown for the </a:t>
            </a:r>
            <a:r>
              <a:rPr lang="en-US" baseline="0" smtClean="0"/>
              <a:t>unmixed stream</a:t>
            </a: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CS – Communication Session</a:t>
            </a:r>
          </a:p>
          <a:p>
            <a:r>
              <a:rPr lang="en-US" dirty="0" smtClean="0"/>
              <a:t>RS – Recording session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CS – Communication Session</a:t>
            </a:r>
          </a:p>
          <a:p>
            <a:r>
              <a:rPr lang="en-US" dirty="0" smtClean="0"/>
              <a:t>RS – Recording session</a:t>
            </a:r>
          </a:p>
          <a:p>
            <a:r>
              <a:rPr lang="en-US" dirty="0" smtClean="0"/>
              <a:t>Turret Callflow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C87E1-38F4-48DA-B67A-6281FBDBB6FF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E3F04-23BA-456C-9304-2B9F1BBAAE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C1822-F352-4A6B-89B1-1D76EC249642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5C984-3540-4AC2-945B-E3BB921C4C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9BB48-40A8-4B1B-B50B-CC7B27278BD3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2F5C7-9454-481D-88BD-C75804F24E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849B3-D5C0-4108-A301-C3D81AF2CE43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563A5-DCC7-4D1C-BBC2-B63255CD44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AD642-48CD-4762-8D70-70D49336ECB4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05801-E90F-4E36-AC93-2AFCEA66F6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AA413-0264-4612-9147-120711CAD849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1A880-BD32-440E-841D-508FE19563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D63C1-FB18-42A5-B0AB-3F5B271957A4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D94FA-3033-40D3-8E39-36444E6DA5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46C71-D355-4633-B48F-C6D2B6F10FE8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6A341-5366-416E-8BFA-BCAE32BBAA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F8D61-279F-47A9-BEBA-BA8190FABC43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98F40-B296-40F1-BF7F-15684F1657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CB177-0C4B-49AD-987E-3221B76E89CA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CEF5-E765-43F9-846B-FE1DE52004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F27C7-664A-4AA4-93CB-A5C604917C65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C1928-823D-4215-A49A-F67EA6AC7B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64C61-3E9B-4B80-A10E-3EF4ACF59876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B4280-DB23-4E29-9278-1D727518FE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513B3-FBF6-4BB9-8F51-972083BCFB5B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FF1A4-9D78-47DD-A409-22FF60C195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2249E-EDCA-46C8-BB4E-4A467FC65D6B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6556-C316-4160-8A40-FC8C893F97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BCE64-35B0-4EBA-84E4-7335BB3FA474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041D8-AEBA-4741-93BE-619FF9CD5E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87117-045F-4EC7-8FAC-A5EB6FF2EF40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1E2E9-5C69-4718-B25D-8E78F9631C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A7A33-D716-4213-92EE-17E1B86FA71E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4EA47-6D23-4775-B3EF-C2BB3B88A4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10F64-249D-432E-9250-3BA558CF3121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1B321-EE73-4DCB-826F-C40E972CD8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0848C-D076-473A-BBC8-391D805FD2A1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25EAB-CCE1-410F-8EB2-BFCBBE774A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63934-0B5C-4512-86C5-2B989D29819D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826BF-8972-4369-BBCB-B30BA79BDD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810F-B82B-4FC4-9A10-FAD19F8653FF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9BA83-2312-457E-A76E-45B9D82596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BCEA5-4E22-428E-AF4B-1999A8EF867D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5FBD5-FA1D-4D51-B03B-269C05187F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527D81-9B26-4920-8B90-2CBD8E8ABF6E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1C821B-8C68-4799-8100-863B4149E8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FE7C8A7-E6C5-4F80-BF5D-90EC5DAA7906}" type="datetimeFigureOut">
              <a:rPr lang="en-US"/>
              <a:pPr>
                <a:defRPr/>
              </a:pPr>
              <a:t>7/27/2012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22E36BD-2A0D-46EB-82A6-32A0558778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3EA37B-D1B0-4673-8FE3-FC89BF41ACDA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685800" y="1238250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SIPREC</a:t>
            </a:r>
            <a:br>
              <a:rPr lang="en-US" dirty="0" smtClean="0"/>
            </a:br>
            <a:r>
              <a:rPr lang="en-US" dirty="0" smtClean="0"/>
              <a:t>Recording </a:t>
            </a:r>
            <a:r>
              <a:rPr lang="en-US" dirty="0" smtClean="0"/>
              <a:t>callflow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/>
              <a:t>draft-ram-siprec-callflows-00)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sz="3100" u="sng" dirty="0" smtClean="0"/>
          </a:p>
        </p:txBody>
      </p:sp>
      <p:sp>
        <p:nvSpPr>
          <p:cNvPr id="26627" name="Subtitle 2"/>
          <p:cNvSpPr>
            <a:spLocks noGrp="1"/>
          </p:cNvSpPr>
          <p:nvPr>
            <p:ph type="subTitle" idx="1"/>
          </p:nvPr>
        </p:nvSpPr>
        <p:spPr>
          <a:xfrm>
            <a:off x="1000125" y="3176588"/>
            <a:ext cx="7215188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898989"/>
                </a:solidFill>
              </a:rPr>
              <a:t>August 2nd 2012</a:t>
            </a:r>
          </a:p>
          <a:p>
            <a:pPr eaLnBrk="1" hangingPunct="1"/>
            <a:r>
              <a:rPr lang="en-US" dirty="0" smtClean="0">
                <a:solidFill>
                  <a:srgbClr val="898989"/>
                </a:solidFill>
              </a:rPr>
              <a:t>IETF 84 meeting</a:t>
            </a:r>
          </a:p>
          <a:p>
            <a:pPr eaLnBrk="1" hangingPunct="1"/>
            <a:endParaRPr lang="en-US" dirty="0" smtClean="0">
              <a:solidFill>
                <a:srgbClr val="898989"/>
              </a:solidFill>
            </a:endParaRPr>
          </a:p>
        </p:txBody>
      </p:sp>
      <p:sp>
        <p:nvSpPr>
          <p:cNvPr id="26628" name="Content Placeholder 2"/>
          <p:cNvSpPr>
            <a:spLocks/>
          </p:cNvSpPr>
          <p:nvPr/>
        </p:nvSpPr>
        <p:spPr bwMode="auto">
          <a:xfrm>
            <a:off x="381000" y="4572000"/>
            <a:ext cx="85725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800" dirty="0">
              <a:latin typeface="Calibri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-US" sz="2800" dirty="0" smtClean="0">
                <a:solidFill>
                  <a:srgbClr val="898989"/>
                </a:solidFill>
                <a:latin typeface="+mn-lt"/>
              </a:rPr>
              <a:t>Authors: Ram </a:t>
            </a:r>
            <a:r>
              <a:rPr lang="en-US" sz="2800" dirty="0">
                <a:solidFill>
                  <a:srgbClr val="898989"/>
                </a:solidFill>
                <a:latin typeface="+mn-lt"/>
              </a:rPr>
              <a:t>Mohan R, R </a:t>
            </a:r>
            <a:r>
              <a:rPr lang="en-US" sz="2800" dirty="0" smtClean="0">
                <a:solidFill>
                  <a:srgbClr val="898989"/>
                </a:solidFill>
                <a:latin typeface="+mn-lt"/>
              </a:rPr>
              <a:t>Parthasarathi,</a:t>
            </a:r>
            <a:r>
              <a:rPr lang="en-US" sz="2800" dirty="0" smtClean="0">
                <a:solidFill>
                  <a:srgbClr val="898989"/>
                </a:solidFill>
                <a:latin typeface="Calibri"/>
              </a:rPr>
              <a:t> Paul Kyzivat </a:t>
            </a:r>
            <a:endParaRPr lang="en-US" sz="2800" dirty="0">
              <a:solidFill>
                <a:srgbClr val="898989"/>
              </a:solidFill>
              <a:latin typeface="+mn-lt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err="1" smtClean="0"/>
              <a:t>Callflows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Issues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Next </a:t>
            </a:r>
            <a:r>
              <a:rPr lang="en-US" dirty="0" smtClean="0"/>
              <a:t>Steps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3BA4C44D-5F99-48E4-A92F-85F5D5D3A71D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RS with unmixed stream callflow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pPr>
              <a:defRPr/>
            </a:pPr>
            <a:fld id="{3BA4C44D-5F99-48E4-A92F-85F5D5D3A71D}" type="slidenum">
              <a:rPr lang="en-US"/>
              <a:pPr>
                <a:defRPr/>
              </a:pPr>
              <a:t>3</a:t>
            </a:fld>
            <a:endParaRPr lang="en-US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1371600"/>
            <a:ext cx="64293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Mid-dialog RS update</a:t>
            </a:r>
            <a:r>
              <a:rPr lang="en-US" dirty="0" smtClean="0"/>
              <a:t> </a:t>
            </a:r>
            <a:r>
              <a:rPr lang="en-US" dirty="0" smtClean="0"/>
              <a:t>callflow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pPr>
              <a:defRPr/>
            </a:pPr>
            <a:fld id="{3BA4C44D-5F99-48E4-A92F-85F5D5D3A71D}" type="slidenum">
              <a:rPr lang="en-US"/>
              <a:pPr>
                <a:defRPr/>
              </a:pPr>
              <a:t>4</a:t>
            </a:fld>
            <a:endParaRPr lang="en-US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1819275"/>
            <a:ext cx="64293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BYE RS callflow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pPr>
              <a:defRPr/>
            </a:pPr>
            <a:fld id="{3BA4C44D-5F99-48E4-A92F-85F5D5D3A71D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2090737"/>
            <a:ext cx="642937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/>
          <a:lstStyle/>
          <a:p>
            <a:r>
              <a:rPr lang="en-US" dirty="0" smtClean="0"/>
              <a:t>Multiple CS- Single RS stream (Turret)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pPr>
              <a:defRPr/>
            </a:pPr>
            <a:fld id="{3BA4C44D-5F99-48E4-A92F-85F5D5D3A71D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90600"/>
            <a:ext cx="7391399" cy="491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</a:t>
            </a:r>
            <a:endParaRPr lang="en-US" dirty="0" smtClean="0"/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Callflow needs only SDP + XML or SIP + SDP + XML ?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Add </a:t>
            </a:r>
            <a:r>
              <a:rPr lang="en-US" dirty="0" smtClean="0"/>
              <a:t>more </a:t>
            </a:r>
            <a:r>
              <a:rPr lang="en-US" dirty="0" err="1" smtClean="0"/>
              <a:t>Callflows</a:t>
            </a:r>
            <a:r>
              <a:rPr lang="en-US" dirty="0" smtClean="0"/>
              <a:t>?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Arial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05800" y="6356350"/>
            <a:ext cx="381000" cy="365125"/>
          </a:xfrm>
        </p:spPr>
        <p:txBody>
          <a:bodyPr/>
          <a:lstStyle/>
          <a:p>
            <a:pPr>
              <a:defRPr/>
            </a:pPr>
            <a:fld id="{C14C8CF9-B5D3-43AD-9E99-DC7F4355E696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Callflow as separate draft or Appendix of Metadata draft?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Adopt this draft in case of </a:t>
            </a:r>
            <a:r>
              <a:rPr lang="en-US" smtClean="0"/>
              <a:t>separate milestone?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Ask for more review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Arial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05800" y="6356350"/>
            <a:ext cx="381000" cy="365125"/>
          </a:xfrm>
        </p:spPr>
        <p:txBody>
          <a:bodyPr/>
          <a:lstStyle/>
          <a:p>
            <a:pPr>
              <a:defRPr/>
            </a:pPr>
            <a:fld id="{C14C8CF9-B5D3-43AD-9E99-DC7F4355E696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11971</TotalTime>
  <Words>151</Words>
  <Application>Microsoft Office PowerPoint</Application>
  <PresentationFormat>On-screen Show (4:3)</PresentationFormat>
  <Paragraphs>47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Custom Design</vt:lpstr>
      <vt:lpstr>SIPREC Recording callflow  (draft-ram-siprec-callflows-00)   </vt:lpstr>
      <vt:lpstr>Agenda</vt:lpstr>
      <vt:lpstr>RS with unmixed stream callflow</vt:lpstr>
      <vt:lpstr>Mid-dialog RS update callflow</vt:lpstr>
      <vt:lpstr>BYE RS callflow</vt:lpstr>
      <vt:lpstr>Multiple CS- Single RS stream (Turret)</vt:lpstr>
      <vt:lpstr>Open Issues</vt:lpstr>
      <vt:lpstr>Next steps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Parthasarathi</cp:lastModifiedBy>
  <cp:revision>560</cp:revision>
  <dcterms:created xsi:type="dcterms:W3CDTF">2010-10-26T11:43:01Z</dcterms:created>
  <dcterms:modified xsi:type="dcterms:W3CDTF">2012-07-28T08:24:27Z</dcterms:modified>
</cp:coreProperties>
</file>