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72" autoAdjust="0"/>
  </p:normalViewPr>
  <p:slideViewPr>
    <p:cSldViewPr snapToGrid="0" snapToObjects="1">
      <p:cViewPr varScale="1">
        <p:scale>
          <a:sx n="126" d="100"/>
          <a:sy n="126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4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4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1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1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4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6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9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0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69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4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2CAA9-C75D-4C44-AD95-CA7E4E3ADDEA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67AA4-7827-D043-8E0C-EFBA6DE18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1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49276"/>
            <a:ext cx="7772400" cy="1470025"/>
          </a:xfrm>
        </p:spPr>
        <p:txBody>
          <a:bodyPr/>
          <a:lstStyle/>
          <a:p>
            <a:r>
              <a:rPr lang="en-US" dirty="0" smtClean="0"/>
              <a:t>Some early SIPREC </a:t>
            </a:r>
            <a:br>
              <a:rPr lang="en-US" dirty="0" smtClean="0"/>
            </a:br>
            <a:r>
              <a:rPr lang="en-US" dirty="0" err="1" smtClean="0"/>
              <a:t>interop</a:t>
            </a:r>
            <a:r>
              <a:rPr lang="en-US" dirty="0" smtClean="0"/>
              <a:t> testing results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05051"/>
            <a:ext cx="6400800" cy="1752600"/>
          </a:xfrm>
        </p:spPr>
        <p:txBody>
          <a:bodyPr/>
          <a:lstStyle/>
          <a:p>
            <a:r>
              <a:rPr lang="en-US" dirty="0" smtClean="0"/>
              <a:t>Hadriel Kaplan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5" y="130472"/>
            <a:ext cx="4144195" cy="310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04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We’ve done some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Vendors, 4 implementations</a:t>
            </a:r>
          </a:p>
          <a:p>
            <a:pPr lvl="1"/>
            <a:r>
              <a:rPr lang="en-US" dirty="0" smtClean="0"/>
              <a:t>2 SRCs, 2 SRS’</a:t>
            </a:r>
          </a:p>
          <a:p>
            <a:r>
              <a:rPr lang="en-US" dirty="0" smtClean="0"/>
              <a:t>Hopefully going to next </a:t>
            </a:r>
            <a:r>
              <a:rPr lang="en-US" dirty="0" err="1" smtClean="0"/>
              <a:t>Sipit</a:t>
            </a:r>
            <a:r>
              <a:rPr lang="en-US" dirty="0" smtClean="0"/>
              <a:t> as well</a:t>
            </a:r>
          </a:p>
          <a:p>
            <a:r>
              <a:rPr lang="en-US" dirty="0" smtClean="0"/>
              <a:t>3 Problems found, arguably bugs</a:t>
            </a:r>
          </a:p>
          <a:p>
            <a:r>
              <a:rPr lang="en-US" dirty="0" smtClean="0"/>
              <a:t>Details next...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98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SRS implemented older draft XML, but there’s no way to know that by by MIME type</a:t>
            </a:r>
          </a:p>
          <a:p>
            <a:r>
              <a:rPr lang="en-US" dirty="0" smtClean="0"/>
              <a:t>The problem now is how do we know when the SRS gets updated to the correct/latest XML in the future?</a:t>
            </a:r>
          </a:p>
          <a:p>
            <a:pPr lvl="1"/>
            <a:r>
              <a:rPr lang="en-US" dirty="0" smtClean="0"/>
              <a:t>Requires configuration change on SRC and/or SRS</a:t>
            </a:r>
          </a:p>
          <a:p>
            <a:r>
              <a:rPr lang="en-US" dirty="0" smtClean="0"/>
              <a:t>This is a general problem with implementing drafts of course, but the IETF </a:t>
            </a:r>
            <a:r>
              <a:rPr lang="en-US" i="1" dirty="0" smtClean="0"/>
              <a:t>wants</a:t>
            </a:r>
            <a:r>
              <a:rPr lang="en-US" dirty="0" smtClean="0"/>
              <a:t> early implementation experience/knowledge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39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SRC and SRS setup Recording Session successfully, but then both SRC and SRS sent re-INVITEs at the same time (i.e., glare)</a:t>
            </a:r>
          </a:p>
          <a:p>
            <a:pPr lvl="1"/>
            <a:r>
              <a:rPr lang="en-US" dirty="0" smtClean="0"/>
              <a:t>This is </a:t>
            </a:r>
            <a:r>
              <a:rPr lang="en-US" i="1" dirty="0" smtClean="0"/>
              <a:t>supposed</a:t>
            </a:r>
            <a:r>
              <a:rPr lang="en-US" dirty="0" smtClean="0"/>
              <a:t> to cause a 491/500 response and fail the transaction but not the dialog, and start random timers on both sides</a:t>
            </a:r>
          </a:p>
          <a:p>
            <a:pPr lvl="1"/>
            <a:r>
              <a:rPr lang="en-US" dirty="0" smtClean="0"/>
              <a:t>Naturally that didn’t happen... well it </a:t>
            </a:r>
            <a:r>
              <a:rPr lang="en-US" dirty="0" err="1" smtClean="0"/>
              <a:t>kinda</a:t>
            </a:r>
            <a:r>
              <a:rPr lang="en-US" dirty="0" smtClean="0"/>
              <a:t> did, but things weren’t good</a:t>
            </a:r>
          </a:p>
          <a:p>
            <a:r>
              <a:rPr lang="en-US" dirty="0" smtClean="0"/>
              <a:t>Might want to put some text in the docs to watch out for this being possible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80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SRC and SRS setup Recording Session successfully, but...</a:t>
            </a:r>
          </a:p>
          <a:p>
            <a:r>
              <a:rPr lang="en-US" dirty="0" smtClean="0"/>
              <a:t>Far-end PBX then changes the participant with a SIP UPDATE method, which SRC forwarded correctly to SIP UA, but SRC did not update SRS </a:t>
            </a:r>
          </a:p>
          <a:p>
            <a:pPr lvl="1"/>
            <a:r>
              <a:rPr lang="en-US" dirty="0" smtClean="0"/>
              <a:t>Interestingly, the UPDATE changed the From/PAI URIs of the dialog (yes, that’s legal)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455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 SRC created the Recording Session on receipt of INVITE, the other on receipt of SDP answer in 18x/200</a:t>
            </a:r>
          </a:p>
          <a:p>
            <a:pPr lvl="1"/>
            <a:r>
              <a:rPr lang="en-US" dirty="0" smtClean="0"/>
              <a:t>This was a surprise to one of the SRS’</a:t>
            </a:r>
          </a:p>
          <a:p>
            <a:r>
              <a:rPr lang="en-US" dirty="0" smtClean="0"/>
              <a:t>1 SRC actually honored the </a:t>
            </a:r>
            <a:r>
              <a:rPr lang="en-US" dirty="0" err="1" smtClean="0"/>
              <a:t>recordpref</a:t>
            </a:r>
            <a:r>
              <a:rPr lang="en-US" dirty="0" smtClean="0"/>
              <a:t> attribute</a:t>
            </a:r>
          </a:p>
          <a:p>
            <a:pPr lvl="1"/>
            <a:r>
              <a:rPr lang="en-US" dirty="0" smtClean="0"/>
              <a:t>This was a surprise to me </a:t>
            </a:r>
            <a:r>
              <a:rPr lang="en-US" dirty="0" smtClean="0">
                <a:sym typeface="Wingdings"/>
              </a:rPr>
              <a:t></a:t>
            </a:r>
          </a:p>
          <a:p>
            <a:pPr lvl="1"/>
            <a:r>
              <a:rPr lang="en-US" dirty="0" smtClean="0">
                <a:sym typeface="Wingdings"/>
              </a:rPr>
              <a:t>Of course it could be overridden with configuration (not a surprise)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94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anyone else done </a:t>
            </a:r>
            <a:r>
              <a:rPr lang="en-US" dirty="0" err="1" smtClean="0"/>
              <a:t>interop</a:t>
            </a:r>
            <a:r>
              <a:rPr lang="en-US" dirty="0" smtClean="0"/>
              <a:t> testing yet?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21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327</Words>
  <Application>Microsoft Macintosh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Some early SIPREC  interop testing results </vt:lpstr>
      <vt:lpstr>We’ve done some testing</vt:lpstr>
      <vt:lpstr>Problem 1</vt:lpstr>
      <vt:lpstr>Problem 2</vt:lpstr>
      <vt:lpstr>Problem 3</vt:lpstr>
      <vt:lpstr>Other notes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early SIPREC interop results </dc:title>
  <dc:creator>Hadriel Kaplan</dc:creator>
  <cp:lastModifiedBy>Hadriel Kaplan</cp:lastModifiedBy>
  <cp:revision>10</cp:revision>
  <dcterms:created xsi:type="dcterms:W3CDTF">2012-08-01T19:09:16Z</dcterms:created>
  <dcterms:modified xsi:type="dcterms:W3CDTF">2012-08-02T18:31:24Z</dcterms:modified>
</cp:coreProperties>
</file>