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7.xml" ContentType="application/vnd.ms-office.drawingml.diagramDrawing+xml"/>
  <Override PartName="/ppt/diagrams/drawing6.xml" ContentType="application/vnd.ms-office.drawingml.diagramDrawing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8"/>
  </p:notesMasterIdLst>
  <p:sldIdLst>
    <p:sldId id="259" r:id="rId2"/>
    <p:sldId id="284" r:id="rId3"/>
    <p:sldId id="282" r:id="rId4"/>
    <p:sldId id="280" r:id="rId5"/>
    <p:sldId id="281" r:id="rId6"/>
    <p:sldId id="283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A50021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6" autoAdjust="0"/>
  </p:normalViewPr>
  <p:slideViewPr>
    <p:cSldViewPr>
      <p:cViewPr varScale="1">
        <p:scale>
          <a:sx n="63" d="100"/>
          <a:sy n="63" d="100"/>
        </p:scale>
        <p:origin x="-101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A4DE67-B90E-46CB-A579-A52354C8654D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zh-CN" altLang="en-US"/>
        </a:p>
      </dgm:t>
    </dgm:pt>
    <dgm:pt modelId="{08E2FCDE-E9EC-4C73-8FF2-1E46F6A061B3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2006-2010</a:t>
          </a:r>
          <a:endParaRPr lang="zh-CN" altLang="en-US" dirty="0">
            <a:solidFill>
              <a:schemeClr val="tx1"/>
            </a:solidFill>
          </a:endParaRPr>
        </a:p>
      </dgm:t>
    </dgm:pt>
    <dgm:pt modelId="{2D34BD8E-61D6-4B99-BEF0-875364C92645}" type="par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2B4D6CF3-159D-45CF-AE35-AE4AF0E657FB}" type="sib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1FC80D38-E74D-4625-8974-0AE527B22814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draft-xu-softwire-4over6multicast 00-02 </a:t>
          </a:r>
          <a:endParaRPr lang="zh-CN" altLang="en-US" b="1" dirty="0">
            <a:solidFill>
              <a:schemeClr val="tx1"/>
            </a:solidFill>
          </a:endParaRPr>
        </a:p>
      </dgm:t>
    </dgm:pt>
    <dgm:pt modelId="{8FB7C9F0-22E3-49E8-B026-ACB735EF5A37}" type="par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56EA1A4E-6F58-4E49-9E27-8B7E80952022}" type="sib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04B5699D-4E8B-4AEB-8281-AED123EBC3EF}" type="pres">
      <dgm:prSet presAssocID="{E5A4DE67-B90E-46CB-A579-A52354C865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9FB652-5B5D-40E3-A2C7-46E5F8639B6E}" type="pres">
      <dgm:prSet presAssocID="{08E2FCDE-E9EC-4C73-8FF2-1E46F6A061B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684E82-9AB5-45EA-80CD-C6FB40919EC2}" type="pres">
      <dgm:prSet presAssocID="{2B4D6CF3-159D-45CF-AE35-AE4AF0E657FB}" presName="spacer" presStyleCnt="0"/>
      <dgm:spPr/>
    </dgm:pt>
    <dgm:pt modelId="{91C9D122-D5FA-43FC-B537-0D73F0340017}" type="pres">
      <dgm:prSet presAssocID="{1FC80D38-E74D-4625-8974-0AE527B2281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B9918D7-7521-44DA-8DA8-7DAF1062DA1A}" type="presOf" srcId="{08E2FCDE-E9EC-4C73-8FF2-1E46F6A061B3}" destId="{819FB652-5B5D-40E3-A2C7-46E5F8639B6E}" srcOrd="0" destOrd="0" presId="urn:microsoft.com/office/officeart/2005/8/layout/vList2"/>
    <dgm:cxn modelId="{78286804-DE37-4BB6-9478-D86222928ED5}" type="presOf" srcId="{1FC80D38-E74D-4625-8974-0AE527B22814}" destId="{91C9D122-D5FA-43FC-B537-0D73F0340017}" srcOrd="0" destOrd="0" presId="urn:microsoft.com/office/officeart/2005/8/layout/vList2"/>
    <dgm:cxn modelId="{F7C150F5-2197-4F91-8D7D-221877739237}" srcId="{E5A4DE67-B90E-46CB-A579-A52354C8654D}" destId="{08E2FCDE-E9EC-4C73-8FF2-1E46F6A061B3}" srcOrd="0" destOrd="0" parTransId="{2D34BD8E-61D6-4B99-BEF0-875364C92645}" sibTransId="{2B4D6CF3-159D-45CF-AE35-AE4AF0E657FB}"/>
    <dgm:cxn modelId="{EEE9081A-80FE-4DE4-ABD6-7935C6453737}" type="presOf" srcId="{E5A4DE67-B90E-46CB-A579-A52354C8654D}" destId="{04B5699D-4E8B-4AEB-8281-AED123EBC3EF}" srcOrd="0" destOrd="0" presId="urn:microsoft.com/office/officeart/2005/8/layout/vList2"/>
    <dgm:cxn modelId="{EAC4920B-B9AB-4850-B543-105531052075}" srcId="{E5A4DE67-B90E-46CB-A579-A52354C8654D}" destId="{1FC80D38-E74D-4625-8974-0AE527B22814}" srcOrd="1" destOrd="0" parTransId="{8FB7C9F0-22E3-49E8-B026-ACB735EF5A37}" sibTransId="{56EA1A4E-6F58-4E49-9E27-8B7E80952022}"/>
    <dgm:cxn modelId="{D8D5D5BB-4B0C-45B9-8EBF-0199E8EAF698}" type="presParOf" srcId="{04B5699D-4E8B-4AEB-8281-AED123EBC3EF}" destId="{819FB652-5B5D-40E3-A2C7-46E5F8639B6E}" srcOrd="0" destOrd="0" presId="urn:microsoft.com/office/officeart/2005/8/layout/vList2"/>
    <dgm:cxn modelId="{B4ED9987-9B23-4007-BF2C-E8DD4023C6C9}" type="presParOf" srcId="{04B5699D-4E8B-4AEB-8281-AED123EBC3EF}" destId="{4E684E82-9AB5-45EA-80CD-C6FB40919EC2}" srcOrd="1" destOrd="0" presId="urn:microsoft.com/office/officeart/2005/8/layout/vList2"/>
    <dgm:cxn modelId="{743B63E3-AE8C-48C5-9652-A1EF49323096}" type="presParOf" srcId="{04B5699D-4E8B-4AEB-8281-AED123EBC3EF}" destId="{91C9D122-D5FA-43FC-B537-0D73F034001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  <a:ext uri="{C62137D5-CB1D-491B-B009-E17868A290BF}">
      <dgm14:recolorImg xmlns:dgm14="http://schemas.microsoft.com/office/drawing/2010/diagram" xmlns="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A4DE67-B90E-46CB-A579-A52354C8654D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zh-CN" altLang="en-US"/>
        </a:p>
      </dgm:t>
    </dgm:pt>
    <dgm:pt modelId="{08E2FCDE-E9EC-4C73-8FF2-1E46F6A061B3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Oct. 18, 2010</a:t>
          </a:r>
          <a:endParaRPr lang="zh-CN" altLang="en-US" dirty="0">
            <a:solidFill>
              <a:schemeClr val="tx1"/>
            </a:solidFill>
          </a:endParaRPr>
        </a:p>
      </dgm:t>
    </dgm:pt>
    <dgm:pt modelId="{2D34BD8E-61D6-4B99-BEF0-875364C92645}" type="par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2B4D6CF3-159D-45CF-AE35-AE4AF0E657FB}" type="sib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1FC80D38-E74D-4625-8974-0AE527B22814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draft-xu-softwire-mesh-multicast-00</a:t>
          </a:r>
          <a:endParaRPr lang="zh-CN" altLang="en-US" b="1" dirty="0">
            <a:solidFill>
              <a:schemeClr val="tx1"/>
            </a:solidFill>
          </a:endParaRPr>
        </a:p>
      </dgm:t>
    </dgm:pt>
    <dgm:pt modelId="{8FB7C9F0-22E3-49E8-B026-ACB735EF5A37}" type="par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56EA1A4E-6F58-4E49-9E27-8B7E80952022}" type="sib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04B5699D-4E8B-4AEB-8281-AED123EBC3EF}" type="pres">
      <dgm:prSet presAssocID="{E5A4DE67-B90E-46CB-A579-A52354C865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9FB652-5B5D-40E3-A2C7-46E5F8639B6E}" type="pres">
      <dgm:prSet presAssocID="{08E2FCDE-E9EC-4C73-8FF2-1E46F6A061B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684E82-9AB5-45EA-80CD-C6FB40919EC2}" type="pres">
      <dgm:prSet presAssocID="{2B4D6CF3-159D-45CF-AE35-AE4AF0E657FB}" presName="spacer" presStyleCnt="0"/>
      <dgm:spPr/>
    </dgm:pt>
    <dgm:pt modelId="{91C9D122-D5FA-43FC-B537-0D73F0340017}" type="pres">
      <dgm:prSet presAssocID="{1FC80D38-E74D-4625-8974-0AE527B2281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7887D68-91CF-4CB6-ABD5-EEC974687608}" type="presOf" srcId="{E5A4DE67-B90E-46CB-A579-A52354C8654D}" destId="{04B5699D-4E8B-4AEB-8281-AED123EBC3EF}" srcOrd="0" destOrd="0" presId="urn:microsoft.com/office/officeart/2005/8/layout/vList2"/>
    <dgm:cxn modelId="{7698AA1F-F458-4071-B793-B996A5105C51}" type="presOf" srcId="{1FC80D38-E74D-4625-8974-0AE527B22814}" destId="{91C9D122-D5FA-43FC-B537-0D73F0340017}" srcOrd="0" destOrd="0" presId="urn:microsoft.com/office/officeart/2005/8/layout/vList2"/>
    <dgm:cxn modelId="{F7C150F5-2197-4F91-8D7D-221877739237}" srcId="{E5A4DE67-B90E-46CB-A579-A52354C8654D}" destId="{08E2FCDE-E9EC-4C73-8FF2-1E46F6A061B3}" srcOrd="0" destOrd="0" parTransId="{2D34BD8E-61D6-4B99-BEF0-875364C92645}" sibTransId="{2B4D6CF3-159D-45CF-AE35-AE4AF0E657FB}"/>
    <dgm:cxn modelId="{719C631B-A38C-4E6B-A231-91B9F2B15B13}" type="presOf" srcId="{08E2FCDE-E9EC-4C73-8FF2-1E46F6A061B3}" destId="{819FB652-5B5D-40E3-A2C7-46E5F8639B6E}" srcOrd="0" destOrd="0" presId="urn:microsoft.com/office/officeart/2005/8/layout/vList2"/>
    <dgm:cxn modelId="{EAC4920B-B9AB-4850-B543-105531052075}" srcId="{E5A4DE67-B90E-46CB-A579-A52354C8654D}" destId="{1FC80D38-E74D-4625-8974-0AE527B22814}" srcOrd="1" destOrd="0" parTransId="{8FB7C9F0-22E3-49E8-B026-ACB735EF5A37}" sibTransId="{56EA1A4E-6F58-4E49-9E27-8B7E80952022}"/>
    <dgm:cxn modelId="{99CF10D9-B30A-4055-898E-17EF61BC6450}" type="presParOf" srcId="{04B5699D-4E8B-4AEB-8281-AED123EBC3EF}" destId="{819FB652-5B5D-40E3-A2C7-46E5F8639B6E}" srcOrd="0" destOrd="0" presId="urn:microsoft.com/office/officeart/2005/8/layout/vList2"/>
    <dgm:cxn modelId="{8341D961-DF3D-4FBF-8773-06CDB7D3E659}" type="presParOf" srcId="{04B5699D-4E8B-4AEB-8281-AED123EBC3EF}" destId="{4E684E82-9AB5-45EA-80CD-C6FB40919EC2}" srcOrd="1" destOrd="0" presId="urn:microsoft.com/office/officeart/2005/8/layout/vList2"/>
    <dgm:cxn modelId="{18564027-7E9A-4895-8A26-7FFBC4947EAE}" type="presParOf" srcId="{04B5699D-4E8B-4AEB-8281-AED123EBC3EF}" destId="{91C9D122-D5FA-43FC-B537-0D73F034001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  <a:ext uri="{C62137D5-CB1D-491B-B009-E17868A290BF}">
      <dgm14:recolorImg xmlns:dgm14="http://schemas.microsoft.com/office/drawing/2010/diagram" xmlns="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A4DE67-B90E-46CB-A579-A52354C8654D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zh-CN" altLang="en-US"/>
        </a:p>
      </dgm:t>
    </dgm:pt>
    <dgm:pt modelId="{08E2FCDE-E9EC-4C73-8FF2-1E46F6A061B3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Mar. 13, 2011</a:t>
          </a:r>
          <a:endParaRPr lang="zh-CN" altLang="en-US" dirty="0">
            <a:solidFill>
              <a:schemeClr val="tx1"/>
            </a:solidFill>
          </a:endParaRPr>
        </a:p>
      </dgm:t>
    </dgm:pt>
    <dgm:pt modelId="{2D34BD8E-61D6-4B99-BEF0-875364C92645}" type="par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2B4D6CF3-159D-45CF-AE35-AE4AF0E657FB}" type="sib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1FC80D38-E74D-4625-8974-0AE527B22814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draft-xu-softwire-mesh-multicast-01</a:t>
          </a:r>
          <a:endParaRPr lang="zh-CN" altLang="en-US" b="1" dirty="0">
            <a:solidFill>
              <a:schemeClr val="tx1"/>
            </a:solidFill>
          </a:endParaRPr>
        </a:p>
      </dgm:t>
    </dgm:pt>
    <dgm:pt modelId="{8FB7C9F0-22E3-49E8-B026-ACB735EF5A37}" type="par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56EA1A4E-6F58-4E49-9E27-8B7E80952022}" type="sib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04B5699D-4E8B-4AEB-8281-AED123EBC3EF}" type="pres">
      <dgm:prSet presAssocID="{E5A4DE67-B90E-46CB-A579-A52354C865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9FB652-5B5D-40E3-A2C7-46E5F8639B6E}" type="pres">
      <dgm:prSet presAssocID="{08E2FCDE-E9EC-4C73-8FF2-1E46F6A061B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684E82-9AB5-45EA-80CD-C6FB40919EC2}" type="pres">
      <dgm:prSet presAssocID="{2B4D6CF3-159D-45CF-AE35-AE4AF0E657FB}" presName="spacer" presStyleCnt="0"/>
      <dgm:spPr/>
    </dgm:pt>
    <dgm:pt modelId="{91C9D122-D5FA-43FC-B537-0D73F0340017}" type="pres">
      <dgm:prSet presAssocID="{1FC80D38-E74D-4625-8974-0AE527B2281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7C150F5-2197-4F91-8D7D-221877739237}" srcId="{E5A4DE67-B90E-46CB-A579-A52354C8654D}" destId="{08E2FCDE-E9EC-4C73-8FF2-1E46F6A061B3}" srcOrd="0" destOrd="0" parTransId="{2D34BD8E-61D6-4B99-BEF0-875364C92645}" sibTransId="{2B4D6CF3-159D-45CF-AE35-AE4AF0E657FB}"/>
    <dgm:cxn modelId="{EAC4920B-B9AB-4850-B543-105531052075}" srcId="{E5A4DE67-B90E-46CB-A579-A52354C8654D}" destId="{1FC80D38-E74D-4625-8974-0AE527B22814}" srcOrd="1" destOrd="0" parTransId="{8FB7C9F0-22E3-49E8-B026-ACB735EF5A37}" sibTransId="{56EA1A4E-6F58-4E49-9E27-8B7E80952022}"/>
    <dgm:cxn modelId="{604016AF-03D7-4CBE-B516-0372F21D05D8}" type="presOf" srcId="{08E2FCDE-E9EC-4C73-8FF2-1E46F6A061B3}" destId="{819FB652-5B5D-40E3-A2C7-46E5F8639B6E}" srcOrd="0" destOrd="0" presId="urn:microsoft.com/office/officeart/2005/8/layout/vList2"/>
    <dgm:cxn modelId="{65A89784-00FD-4DCB-BEA6-EF1FCC2B2305}" type="presOf" srcId="{E5A4DE67-B90E-46CB-A579-A52354C8654D}" destId="{04B5699D-4E8B-4AEB-8281-AED123EBC3EF}" srcOrd="0" destOrd="0" presId="urn:microsoft.com/office/officeart/2005/8/layout/vList2"/>
    <dgm:cxn modelId="{A5623377-B099-41A2-B136-B3C2ECBC8484}" type="presOf" srcId="{1FC80D38-E74D-4625-8974-0AE527B22814}" destId="{91C9D122-D5FA-43FC-B537-0D73F0340017}" srcOrd="0" destOrd="0" presId="urn:microsoft.com/office/officeart/2005/8/layout/vList2"/>
    <dgm:cxn modelId="{6240A5B2-A328-4F6C-AB00-E7D9697EB191}" type="presParOf" srcId="{04B5699D-4E8B-4AEB-8281-AED123EBC3EF}" destId="{819FB652-5B5D-40E3-A2C7-46E5F8639B6E}" srcOrd="0" destOrd="0" presId="urn:microsoft.com/office/officeart/2005/8/layout/vList2"/>
    <dgm:cxn modelId="{84E9BB12-FF53-4263-A0DB-878BC8D584B7}" type="presParOf" srcId="{04B5699D-4E8B-4AEB-8281-AED123EBC3EF}" destId="{4E684E82-9AB5-45EA-80CD-C6FB40919EC2}" srcOrd="1" destOrd="0" presId="urn:microsoft.com/office/officeart/2005/8/layout/vList2"/>
    <dgm:cxn modelId="{8E3BE59C-FC22-4031-A130-26780E91AC18}" type="presParOf" srcId="{04B5699D-4E8B-4AEB-8281-AED123EBC3EF}" destId="{91C9D122-D5FA-43FC-B537-0D73F034001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  <a:ext uri="{C62137D5-CB1D-491B-B009-E17868A290BF}">
      <dgm14:recolorImg xmlns:dgm14="http://schemas.microsoft.com/office/drawing/2010/diagram" xmlns="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A4DE67-B90E-46CB-A579-A52354C8654D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zh-CN" altLang="en-US"/>
        </a:p>
      </dgm:t>
    </dgm:pt>
    <dgm:pt modelId="{08E2FCDE-E9EC-4C73-8FF2-1E46F6A061B3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Jul. 9, 2011</a:t>
          </a:r>
          <a:endParaRPr lang="zh-CN" altLang="en-US" dirty="0">
            <a:solidFill>
              <a:schemeClr val="tx1"/>
            </a:solidFill>
          </a:endParaRPr>
        </a:p>
      </dgm:t>
    </dgm:pt>
    <dgm:pt modelId="{2D34BD8E-61D6-4B99-BEF0-875364C92645}" type="par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2B4D6CF3-159D-45CF-AE35-AE4AF0E657FB}" type="sib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1FC80D38-E74D-4625-8974-0AE527B22814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draft-xu-softwire-mesh-multicast-02</a:t>
          </a:r>
          <a:endParaRPr lang="zh-CN" altLang="en-US" b="1" dirty="0">
            <a:solidFill>
              <a:schemeClr val="tx1"/>
            </a:solidFill>
          </a:endParaRPr>
        </a:p>
      </dgm:t>
    </dgm:pt>
    <dgm:pt modelId="{8FB7C9F0-22E3-49E8-B026-ACB735EF5A37}" type="par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56EA1A4E-6F58-4E49-9E27-8B7E80952022}" type="sib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04B5699D-4E8B-4AEB-8281-AED123EBC3EF}" type="pres">
      <dgm:prSet presAssocID="{E5A4DE67-B90E-46CB-A579-A52354C865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9FB652-5B5D-40E3-A2C7-46E5F8639B6E}" type="pres">
      <dgm:prSet presAssocID="{08E2FCDE-E9EC-4C73-8FF2-1E46F6A061B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684E82-9AB5-45EA-80CD-C6FB40919EC2}" type="pres">
      <dgm:prSet presAssocID="{2B4D6CF3-159D-45CF-AE35-AE4AF0E657FB}" presName="spacer" presStyleCnt="0"/>
      <dgm:spPr/>
    </dgm:pt>
    <dgm:pt modelId="{91C9D122-D5FA-43FC-B537-0D73F0340017}" type="pres">
      <dgm:prSet presAssocID="{1FC80D38-E74D-4625-8974-0AE527B2281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7C150F5-2197-4F91-8D7D-221877739237}" srcId="{E5A4DE67-B90E-46CB-A579-A52354C8654D}" destId="{08E2FCDE-E9EC-4C73-8FF2-1E46F6A061B3}" srcOrd="0" destOrd="0" parTransId="{2D34BD8E-61D6-4B99-BEF0-875364C92645}" sibTransId="{2B4D6CF3-159D-45CF-AE35-AE4AF0E657FB}"/>
    <dgm:cxn modelId="{0643BBB1-DF4F-407A-9AFA-762C106592A2}" type="presOf" srcId="{08E2FCDE-E9EC-4C73-8FF2-1E46F6A061B3}" destId="{819FB652-5B5D-40E3-A2C7-46E5F8639B6E}" srcOrd="0" destOrd="0" presId="urn:microsoft.com/office/officeart/2005/8/layout/vList2"/>
    <dgm:cxn modelId="{479916B5-50B3-46C8-A208-A9CB7C14EFFA}" type="presOf" srcId="{E5A4DE67-B90E-46CB-A579-A52354C8654D}" destId="{04B5699D-4E8B-4AEB-8281-AED123EBC3EF}" srcOrd="0" destOrd="0" presId="urn:microsoft.com/office/officeart/2005/8/layout/vList2"/>
    <dgm:cxn modelId="{EAC4920B-B9AB-4850-B543-105531052075}" srcId="{E5A4DE67-B90E-46CB-A579-A52354C8654D}" destId="{1FC80D38-E74D-4625-8974-0AE527B22814}" srcOrd="1" destOrd="0" parTransId="{8FB7C9F0-22E3-49E8-B026-ACB735EF5A37}" sibTransId="{56EA1A4E-6F58-4E49-9E27-8B7E80952022}"/>
    <dgm:cxn modelId="{55E321EC-DBB3-42BC-B61D-D1CE1B212891}" type="presOf" srcId="{1FC80D38-E74D-4625-8974-0AE527B22814}" destId="{91C9D122-D5FA-43FC-B537-0D73F0340017}" srcOrd="0" destOrd="0" presId="urn:microsoft.com/office/officeart/2005/8/layout/vList2"/>
    <dgm:cxn modelId="{F1513E84-51C3-4129-9DBF-6861173C38B1}" type="presParOf" srcId="{04B5699D-4E8B-4AEB-8281-AED123EBC3EF}" destId="{819FB652-5B5D-40E3-A2C7-46E5F8639B6E}" srcOrd="0" destOrd="0" presId="urn:microsoft.com/office/officeart/2005/8/layout/vList2"/>
    <dgm:cxn modelId="{93530107-7131-40AE-A569-DD99B0ADDA93}" type="presParOf" srcId="{04B5699D-4E8B-4AEB-8281-AED123EBC3EF}" destId="{4E684E82-9AB5-45EA-80CD-C6FB40919EC2}" srcOrd="1" destOrd="0" presId="urn:microsoft.com/office/officeart/2005/8/layout/vList2"/>
    <dgm:cxn modelId="{832D5605-6F1A-44AF-BD4D-FB66E86461DA}" type="presParOf" srcId="{04B5699D-4E8B-4AEB-8281-AED123EBC3EF}" destId="{91C9D122-D5FA-43FC-B537-0D73F034001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  <a:ext uri="{C62137D5-CB1D-491B-B009-E17868A290BF}">
      <dgm14:recolorImg xmlns:dgm14="http://schemas.microsoft.com/office/drawing/2010/diagram" xmlns="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A4DE67-B90E-46CB-A579-A52354C8654D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zh-CN" altLang="en-US"/>
        </a:p>
      </dgm:t>
    </dgm:pt>
    <dgm:pt modelId="{08E2FCDE-E9EC-4C73-8FF2-1E46F6A061B3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Oct. 29, 2011</a:t>
          </a:r>
          <a:endParaRPr lang="zh-CN" altLang="en-US" dirty="0">
            <a:solidFill>
              <a:schemeClr val="tx1"/>
            </a:solidFill>
          </a:endParaRPr>
        </a:p>
      </dgm:t>
    </dgm:pt>
    <dgm:pt modelId="{2D34BD8E-61D6-4B99-BEF0-875364C92645}" type="par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2B4D6CF3-159D-45CF-AE35-AE4AF0E657FB}" type="sib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1FC80D38-E74D-4625-8974-0AE527B22814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draft-ietf-softwire-mesh-multicast-01</a:t>
          </a:r>
          <a:endParaRPr lang="zh-CN" altLang="en-US" b="1" dirty="0">
            <a:solidFill>
              <a:schemeClr val="tx1"/>
            </a:solidFill>
          </a:endParaRPr>
        </a:p>
      </dgm:t>
    </dgm:pt>
    <dgm:pt modelId="{8FB7C9F0-22E3-49E8-B026-ACB735EF5A37}" type="par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56EA1A4E-6F58-4E49-9E27-8B7E80952022}" type="sib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04B5699D-4E8B-4AEB-8281-AED123EBC3EF}" type="pres">
      <dgm:prSet presAssocID="{E5A4DE67-B90E-46CB-A579-A52354C865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9FB652-5B5D-40E3-A2C7-46E5F8639B6E}" type="pres">
      <dgm:prSet presAssocID="{08E2FCDE-E9EC-4C73-8FF2-1E46F6A061B3}" presName="parentText" presStyleLbl="node1" presStyleIdx="0" presStyleCnt="2" custLinFactNeighborY="-6723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684E82-9AB5-45EA-80CD-C6FB40919EC2}" type="pres">
      <dgm:prSet presAssocID="{2B4D6CF3-159D-45CF-AE35-AE4AF0E657FB}" presName="spacer" presStyleCnt="0"/>
      <dgm:spPr/>
    </dgm:pt>
    <dgm:pt modelId="{91C9D122-D5FA-43FC-B537-0D73F0340017}" type="pres">
      <dgm:prSet presAssocID="{1FC80D38-E74D-4625-8974-0AE527B22814}" presName="parentText" presStyleLbl="node1" presStyleIdx="1" presStyleCnt="2" custLinFactY="34312" custLinFactNeighborX="124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F8AB08E-9C53-4EB7-8B95-8E426E828771}" type="presOf" srcId="{08E2FCDE-E9EC-4C73-8FF2-1E46F6A061B3}" destId="{819FB652-5B5D-40E3-A2C7-46E5F8639B6E}" srcOrd="0" destOrd="0" presId="urn:microsoft.com/office/officeart/2005/8/layout/vList2"/>
    <dgm:cxn modelId="{8DB4E424-954A-4588-A3AD-480939A7E461}" type="presOf" srcId="{1FC80D38-E74D-4625-8974-0AE527B22814}" destId="{91C9D122-D5FA-43FC-B537-0D73F0340017}" srcOrd="0" destOrd="0" presId="urn:microsoft.com/office/officeart/2005/8/layout/vList2"/>
    <dgm:cxn modelId="{F7C150F5-2197-4F91-8D7D-221877739237}" srcId="{E5A4DE67-B90E-46CB-A579-A52354C8654D}" destId="{08E2FCDE-E9EC-4C73-8FF2-1E46F6A061B3}" srcOrd="0" destOrd="0" parTransId="{2D34BD8E-61D6-4B99-BEF0-875364C92645}" sibTransId="{2B4D6CF3-159D-45CF-AE35-AE4AF0E657FB}"/>
    <dgm:cxn modelId="{EAC4920B-B9AB-4850-B543-105531052075}" srcId="{E5A4DE67-B90E-46CB-A579-A52354C8654D}" destId="{1FC80D38-E74D-4625-8974-0AE527B22814}" srcOrd="1" destOrd="0" parTransId="{8FB7C9F0-22E3-49E8-B026-ACB735EF5A37}" sibTransId="{56EA1A4E-6F58-4E49-9E27-8B7E80952022}"/>
    <dgm:cxn modelId="{D780742C-4285-491A-A7F7-E429AFEB1AA5}" type="presOf" srcId="{E5A4DE67-B90E-46CB-A579-A52354C8654D}" destId="{04B5699D-4E8B-4AEB-8281-AED123EBC3EF}" srcOrd="0" destOrd="0" presId="urn:microsoft.com/office/officeart/2005/8/layout/vList2"/>
    <dgm:cxn modelId="{075B8AF3-9683-4ABE-A74B-0D1076A5DF1A}" type="presParOf" srcId="{04B5699D-4E8B-4AEB-8281-AED123EBC3EF}" destId="{819FB652-5B5D-40E3-A2C7-46E5F8639B6E}" srcOrd="0" destOrd="0" presId="urn:microsoft.com/office/officeart/2005/8/layout/vList2"/>
    <dgm:cxn modelId="{F1032A5E-37A8-440B-9134-F203368258FE}" type="presParOf" srcId="{04B5699D-4E8B-4AEB-8281-AED123EBC3EF}" destId="{4E684E82-9AB5-45EA-80CD-C6FB40919EC2}" srcOrd="1" destOrd="0" presId="urn:microsoft.com/office/officeart/2005/8/layout/vList2"/>
    <dgm:cxn modelId="{8E140D5C-69E2-4AAD-8596-D7245FB9691B}" type="presParOf" srcId="{04B5699D-4E8B-4AEB-8281-AED123EBC3EF}" destId="{91C9D122-D5FA-43FC-B537-0D73F034001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  <a:ext uri="{C62137D5-CB1D-491B-B009-E17868A290BF}">
      <dgm14:recolorImg xmlns:dgm14="http://schemas.microsoft.com/office/drawing/2010/diagram" xmlns="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5A4DE67-B90E-46CB-A579-A52354C8654D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zh-CN" altLang="en-US"/>
        </a:p>
      </dgm:t>
    </dgm:pt>
    <dgm:pt modelId="{08E2FCDE-E9EC-4C73-8FF2-1E46F6A061B3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IETF 81</a:t>
          </a:r>
          <a:endParaRPr lang="zh-CN" altLang="en-US" dirty="0">
            <a:solidFill>
              <a:schemeClr val="tx1"/>
            </a:solidFill>
          </a:endParaRPr>
        </a:p>
      </dgm:t>
    </dgm:pt>
    <dgm:pt modelId="{2D34BD8E-61D6-4B99-BEF0-875364C92645}" type="par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2B4D6CF3-159D-45CF-AE35-AE4AF0E657FB}" type="sib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1FC80D38-E74D-4625-8974-0AE527B22814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Approved to become WG draft</a:t>
          </a:r>
          <a:endParaRPr lang="zh-CN" altLang="en-US" b="1" dirty="0">
            <a:solidFill>
              <a:schemeClr val="tx1"/>
            </a:solidFill>
          </a:endParaRPr>
        </a:p>
      </dgm:t>
    </dgm:pt>
    <dgm:pt modelId="{8FB7C9F0-22E3-49E8-B026-ACB735EF5A37}" type="par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56EA1A4E-6F58-4E49-9E27-8B7E80952022}" type="sib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17B18168-3FF1-4290-90E8-8B8FE034FD77}">
      <dgm:prSet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draft-ietf-softwire-mesh-multicast-00</a:t>
          </a:r>
          <a:endParaRPr lang="zh-CN" altLang="en-US" dirty="0"/>
        </a:p>
      </dgm:t>
    </dgm:pt>
    <dgm:pt modelId="{5580011B-CAD4-4B88-800C-77C75B4C8B8A}" type="parTrans" cxnId="{4D7A878E-65C3-4203-A511-704167923699}">
      <dgm:prSet/>
      <dgm:spPr/>
      <dgm:t>
        <a:bodyPr/>
        <a:lstStyle/>
        <a:p>
          <a:endParaRPr lang="zh-CN" altLang="en-US"/>
        </a:p>
      </dgm:t>
    </dgm:pt>
    <dgm:pt modelId="{5C6FA7F9-3387-4F97-A5CD-4F993F716EC7}" type="sibTrans" cxnId="{4D7A878E-65C3-4203-A511-704167923699}">
      <dgm:prSet/>
      <dgm:spPr/>
      <dgm:t>
        <a:bodyPr/>
        <a:lstStyle/>
        <a:p>
          <a:endParaRPr lang="zh-CN" altLang="en-US"/>
        </a:p>
      </dgm:t>
    </dgm:pt>
    <dgm:pt modelId="{04B5699D-4E8B-4AEB-8281-AED123EBC3EF}" type="pres">
      <dgm:prSet presAssocID="{E5A4DE67-B90E-46CB-A579-A52354C865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9FB652-5B5D-40E3-A2C7-46E5F8639B6E}" type="pres">
      <dgm:prSet presAssocID="{08E2FCDE-E9EC-4C73-8FF2-1E46F6A061B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684E82-9AB5-45EA-80CD-C6FB40919EC2}" type="pres">
      <dgm:prSet presAssocID="{2B4D6CF3-159D-45CF-AE35-AE4AF0E657FB}" presName="spacer" presStyleCnt="0"/>
      <dgm:spPr/>
    </dgm:pt>
    <dgm:pt modelId="{91C9D122-D5FA-43FC-B537-0D73F0340017}" type="pres">
      <dgm:prSet presAssocID="{1FC80D38-E74D-4625-8974-0AE527B2281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75F49C-8C5C-4391-833D-BDDBD5182867}" type="pres">
      <dgm:prSet presAssocID="{56EA1A4E-6F58-4E49-9E27-8B7E80952022}" presName="spacer" presStyleCnt="0"/>
      <dgm:spPr/>
    </dgm:pt>
    <dgm:pt modelId="{5B675E1E-9CA1-4AED-B7AF-5B33C79D899E}" type="pres">
      <dgm:prSet presAssocID="{17B18168-3FF1-4290-90E8-8B8FE034FD7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C2A899A-BC20-4C29-85F9-80794AD8FC8A}" type="presOf" srcId="{E5A4DE67-B90E-46CB-A579-A52354C8654D}" destId="{04B5699D-4E8B-4AEB-8281-AED123EBC3EF}" srcOrd="0" destOrd="0" presId="urn:microsoft.com/office/officeart/2005/8/layout/vList2"/>
    <dgm:cxn modelId="{C726D752-F93E-4AE8-8288-98FDE5D73387}" type="presOf" srcId="{1FC80D38-E74D-4625-8974-0AE527B22814}" destId="{91C9D122-D5FA-43FC-B537-0D73F0340017}" srcOrd="0" destOrd="0" presId="urn:microsoft.com/office/officeart/2005/8/layout/vList2"/>
    <dgm:cxn modelId="{517E70F1-8F1B-4C96-BCA3-5D9BA6E00D10}" type="presOf" srcId="{08E2FCDE-E9EC-4C73-8FF2-1E46F6A061B3}" destId="{819FB652-5B5D-40E3-A2C7-46E5F8639B6E}" srcOrd="0" destOrd="0" presId="urn:microsoft.com/office/officeart/2005/8/layout/vList2"/>
    <dgm:cxn modelId="{F7C150F5-2197-4F91-8D7D-221877739237}" srcId="{E5A4DE67-B90E-46CB-A579-A52354C8654D}" destId="{08E2FCDE-E9EC-4C73-8FF2-1E46F6A061B3}" srcOrd="0" destOrd="0" parTransId="{2D34BD8E-61D6-4B99-BEF0-875364C92645}" sibTransId="{2B4D6CF3-159D-45CF-AE35-AE4AF0E657FB}"/>
    <dgm:cxn modelId="{04F5D128-6C3E-4765-947B-C5A6F3421536}" type="presOf" srcId="{17B18168-3FF1-4290-90E8-8B8FE034FD77}" destId="{5B675E1E-9CA1-4AED-B7AF-5B33C79D899E}" srcOrd="0" destOrd="0" presId="urn:microsoft.com/office/officeart/2005/8/layout/vList2"/>
    <dgm:cxn modelId="{4D7A878E-65C3-4203-A511-704167923699}" srcId="{E5A4DE67-B90E-46CB-A579-A52354C8654D}" destId="{17B18168-3FF1-4290-90E8-8B8FE034FD77}" srcOrd="2" destOrd="0" parTransId="{5580011B-CAD4-4B88-800C-77C75B4C8B8A}" sibTransId="{5C6FA7F9-3387-4F97-A5CD-4F993F716EC7}"/>
    <dgm:cxn modelId="{EAC4920B-B9AB-4850-B543-105531052075}" srcId="{E5A4DE67-B90E-46CB-A579-A52354C8654D}" destId="{1FC80D38-E74D-4625-8974-0AE527B22814}" srcOrd="1" destOrd="0" parTransId="{8FB7C9F0-22E3-49E8-B026-ACB735EF5A37}" sibTransId="{56EA1A4E-6F58-4E49-9E27-8B7E80952022}"/>
    <dgm:cxn modelId="{B14C49D1-964F-4F12-B3EC-F0A11B301B2B}" type="presParOf" srcId="{04B5699D-4E8B-4AEB-8281-AED123EBC3EF}" destId="{819FB652-5B5D-40E3-A2C7-46E5F8639B6E}" srcOrd="0" destOrd="0" presId="urn:microsoft.com/office/officeart/2005/8/layout/vList2"/>
    <dgm:cxn modelId="{EB0CF309-D19E-4AD3-A87B-EBA1FFBDB14E}" type="presParOf" srcId="{04B5699D-4E8B-4AEB-8281-AED123EBC3EF}" destId="{4E684E82-9AB5-45EA-80CD-C6FB40919EC2}" srcOrd="1" destOrd="0" presId="urn:microsoft.com/office/officeart/2005/8/layout/vList2"/>
    <dgm:cxn modelId="{4C1F7674-3067-40DD-8533-322727514F6B}" type="presParOf" srcId="{04B5699D-4E8B-4AEB-8281-AED123EBC3EF}" destId="{91C9D122-D5FA-43FC-B537-0D73F0340017}" srcOrd="2" destOrd="0" presId="urn:microsoft.com/office/officeart/2005/8/layout/vList2"/>
    <dgm:cxn modelId="{22CD46BA-9F5C-4EEF-887C-AF4DE4D42FB2}" type="presParOf" srcId="{04B5699D-4E8B-4AEB-8281-AED123EBC3EF}" destId="{B575F49C-8C5C-4391-833D-BDDBD5182867}" srcOrd="3" destOrd="0" presId="urn:microsoft.com/office/officeart/2005/8/layout/vList2"/>
    <dgm:cxn modelId="{931F7007-82CE-4377-85CD-8D002F156B17}" type="presParOf" srcId="{04B5699D-4E8B-4AEB-8281-AED123EBC3EF}" destId="{5B675E1E-9CA1-4AED-B7AF-5B33C79D899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  <a:ext uri="{C62137D5-CB1D-491B-B009-E17868A290BF}">
      <dgm14:recolorImg xmlns:dgm14="http://schemas.microsoft.com/office/drawing/2010/diagram" xmlns="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5A4DE67-B90E-46CB-A579-A52354C8654D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zh-CN" altLang="en-US"/>
        </a:p>
      </dgm:t>
    </dgm:pt>
    <dgm:pt modelId="{08E2FCDE-E9EC-4C73-8FF2-1E46F6A061B3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Apr. 18, 2011</a:t>
          </a:r>
          <a:endParaRPr lang="zh-CN" altLang="en-US" dirty="0">
            <a:solidFill>
              <a:schemeClr val="tx1"/>
            </a:solidFill>
          </a:endParaRPr>
        </a:p>
      </dgm:t>
    </dgm:pt>
    <dgm:pt modelId="{2D34BD8E-61D6-4B99-BEF0-875364C92645}" type="par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2B4D6CF3-159D-45CF-AE35-AE4AF0E657FB}" type="sib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1FC80D38-E74D-4625-8974-0AE527B22814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draft-ietf-softwire-mesh-multicast-02</a:t>
          </a:r>
          <a:endParaRPr lang="zh-CN" altLang="en-US" b="1" dirty="0">
            <a:solidFill>
              <a:schemeClr val="tx1"/>
            </a:solidFill>
          </a:endParaRPr>
        </a:p>
      </dgm:t>
    </dgm:pt>
    <dgm:pt modelId="{8FB7C9F0-22E3-49E8-B026-ACB735EF5A37}" type="par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56EA1A4E-6F58-4E49-9E27-8B7E80952022}" type="sib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04B5699D-4E8B-4AEB-8281-AED123EBC3EF}" type="pres">
      <dgm:prSet presAssocID="{E5A4DE67-B90E-46CB-A579-A52354C865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9FB652-5B5D-40E3-A2C7-46E5F8639B6E}" type="pres">
      <dgm:prSet presAssocID="{08E2FCDE-E9EC-4C73-8FF2-1E46F6A061B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684E82-9AB5-45EA-80CD-C6FB40919EC2}" type="pres">
      <dgm:prSet presAssocID="{2B4D6CF3-159D-45CF-AE35-AE4AF0E657FB}" presName="spacer" presStyleCnt="0"/>
      <dgm:spPr/>
    </dgm:pt>
    <dgm:pt modelId="{91C9D122-D5FA-43FC-B537-0D73F0340017}" type="pres">
      <dgm:prSet presAssocID="{1FC80D38-E74D-4625-8974-0AE527B2281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B8F16D9-009D-4552-B41C-969DD8638C1A}" type="presOf" srcId="{E5A4DE67-B90E-46CB-A579-A52354C8654D}" destId="{04B5699D-4E8B-4AEB-8281-AED123EBC3EF}" srcOrd="0" destOrd="0" presId="urn:microsoft.com/office/officeart/2005/8/layout/vList2"/>
    <dgm:cxn modelId="{F7C150F5-2197-4F91-8D7D-221877739237}" srcId="{E5A4DE67-B90E-46CB-A579-A52354C8654D}" destId="{08E2FCDE-E9EC-4C73-8FF2-1E46F6A061B3}" srcOrd="0" destOrd="0" parTransId="{2D34BD8E-61D6-4B99-BEF0-875364C92645}" sibTransId="{2B4D6CF3-159D-45CF-AE35-AE4AF0E657FB}"/>
    <dgm:cxn modelId="{EAD6B039-2915-48EF-A56C-42DE1CD93393}" type="presOf" srcId="{08E2FCDE-E9EC-4C73-8FF2-1E46F6A061B3}" destId="{819FB652-5B5D-40E3-A2C7-46E5F8639B6E}" srcOrd="0" destOrd="0" presId="urn:microsoft.com/office/officeart/2005/8/layout/vList2"/>
    <dgm:cxn modelId="{EAC4920B-B9AB-4850-B543-105531052075}" srcId="{E5A4DE67-B90E-46CB-A579-A52354C8654D}" destId="{1FC80D38-E74D-4625-8974-0AE527B22814}" srcOrd="1" destOrd="0" parTransId="{8FB7C9F0-22E3-49E8-B026-ACB735EF5A37}" sibTransId="{56EA1A4E-6F58-4E49-9E27-8B7E80952022}"/>
    <dgm:cxn modelId="{A7DEAFE4-C50E-4F3E-BAF9-103655B6D623}" type="presOf" srcId="{1FC80D38-E74D-4625-8974-0AE527B22814}" destId="{91C9D122-D5FA-43FC-B537-0D73F0340017}" srcOrd="0" destOrd="0" presId="urn:microsoft.com/office/officeart/2005/8/layout/vList2"/>
    <dgm:cxn modelId="{FF86A66C-46E4-45AD-8222-40BCC02176B7}" type="presParOf" srcId="{04B5699D-4E8B-4AEB-8281-AED123EBC3EF}" destId="{819FB652-5B5D-40E3-A2C7-46E5F8639B6E}" srcOrd="0" destOrd="0" presId="urn:microsoft.com/office/officeart/2005/8/layout/vList2"/>
    <dgm:cxn modelId="{67326929-7895-4E7F-829F-947C3588DC38}" type="presParOf" srcId="{04B5699D-4E8B-4AEB-8281-AED123EBC3EF}" destId="{4E684E82-9AB5-45EA-80CD-C6FB40919EC2}" srcOrd="1" destOrd="0" presId="urn:microsoft.com/office/officeart/2005/8/layout/vList2"/>
    <dgm:cxn modelId="{6391AD84-A1C3-4CB5-B35C-6C89B39FC290}" type="presParOf" srcId="{04B5699D-4E8B-4AEB-8281-AED123EBC3EF}" destId="{91C9D122-D5FA-43FC-B537-0D73F034001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  <a:ext uri="{C62137D5-CB1D-491B-B009-E17868A290BF}">
      <dgm14:recolorImg xmlns:dgm14="http://schemas.microsoft.com/office/drawing/2010/diagram" xmlns="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5A4DE67-B90E-46CB-A579-A52354C8654D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zh-CN" altLang="en-US"/>
        </a:p>
      </dgm:t>
    </dgm:pt>
    <dgm:pt modelId="{08E2FCDE-E9EC-4C73-8FF2-1E46F6A061B3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Jul. 14, 2012</a:t>
          </a:r>
          <a:endParaRPr lang="zh-CN" altLang="en-US" dirty="0">
            <a:solidFill>
              <a:schemeClr val="tx1"/>
            </a:solidFill>
          </a:endParaRPr>
        </a:p>
      </dgm:t>
    </dgm:pt>
    <dgm:pt modelId="{2D34BD8E-61D6-4B99-BEF0-875364C92645}" type="par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2B4D6CF3-159D-45CF-AE35-AE4AF0E657FB}" type="sibTrans" cxnId="{F7C150F5-2197-4F91-8D7D-221877739237}">
      <dgm:prSet/>
      <dgm:spPr/>
      <dgm:t>
        <a:bodyPr/>
        <a:lstStyle/>
        <a:p>
          <a:endParaRPr lang="zh-CN" altLang="en-US"/>
        </a:p>
      </dgm:t>
    </dgm:pt>
    <dgm:pt modelId="{1FC80D38-E74D-4625-8974-0AE527B22814}">
      <dgm:prSet phldrT="[文本]"/>
      <dgm:spPr/>
      <dgm:t>
        <a:bodyPr/>
        <a:lstStyle/>
        <a:p>
          <a:pPr algn="ctr"/>
          <a:r>
            <a:rPr lang="en-US" altLang="zh-CN" dirty="0" smtClean="0">
              <a:solidFill>
                <a:schemeClr val="tx1"/>
              </a:solidFill>
            </a:rPr>
            <a:t>draft-ietf-softwire-mesh-multicast-03</a:t>
          </a:r>
          <a:endParaRPr lang="zh-CN" altLang="en-US" b="1" dirty="0">
            <a:solidFill>
              <a:schemeClr val="tx1"/>
            </a:solidFill>
          </a:endParaRPr>
        </a:p>
      </dgm:t>
    </dgm:pt>
    <dgm:pt modelId="{8FB7C9F0-22E3-49E8-B026-ACB735EF5A37}" type="par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56EA1A4E-6F58-4E49-9E27-8B7E80952022}" type="sibTrans" cxnId="{EAC4920B-B9AB-4850-B543-105531052075}">
      <dgm:prSet/>
      <dgm:spPr/>
      <dgm:t>
        <a:bodyPr/>
        <a:lstStyle/>
        <a:p>
          <a:endParaRPr lang="zh-CN" altLang="en-US"/>
        </a:p>
      </dgm:t>
    </dgm:pt>
    <dgm:pt modelId="{04B5699D-4E8B-4AEB-8281-AED123EBC3EF}" type="pres">
      <dgm:prSet presAssocID="{E5A4DE67-B90E-46CB-A579-A52354C865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9FB652-5B5D-40E3-A2C7-46E5F8639B6E}" type="pres">
      <dgm:prSet presAssocID="{08E2FCDE-E9EC-4C73-8FF2-1E46F6A061B3}" presName="parentText" presStyleLbl="node1" presStyleIdx="0" presStyleCnt="2" custLinFactNeighborY="2438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684E82-9AB5-45EA-80CD-C6FB40919EC2}" type="pres">
      <dgm:prSet presAssocID="{2B4D6CF3-159D-45CF-AE35-AE4AF0E657FB}" presName="spacer" presStyleCnt="0"/>
      <dgm:spPr/>
    </dgm:pt>
    <dgm:pt modelId="{91C9D122-D5FA-43FC-B537-0D73F0340017}" type="pres">
      <dgm:prSet presAssocID="{1FC80D38-E74D-4625-8974-0AE527B22814}" presName="parentText" presStyleLbl="node1" presStyleIdx="1" presStyleCnt="2" custLinFactY="20893" custLinFactNeighborX="-596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7C150F5-2197-4F91-8D7D-221877739237}" srcId="{E5A4DE67-B90E-46CB-A579-A52354C8654D}" destId="{08E2FCDE-E9EC-4C73-8FF2-1E46F6A061B3}" srcOrd="0" destOrd="0" parTransId="{2D34BD8E-61D6-4B99-BEF0-875364C92645}" sibTransId="{2B4D6CF3-159D-45CF-AE35-AE4AF0E657FB}"/>
    <dgm:cxn modelId="{273E5557-638B-465D-A01C-4F7076768022}" type="presOf" srcId="{08E2FCDE-E9EC-4C73-8FF2-1E46F6A061B3}" destId="{819FB652-5B5D-40E3-A2C7-46E5F8639B6E}" srcOrd="0" destOrd="0" presId="urn:microsoft.com/office/officeart/2005/8/layout/vList2"/>
    <dgm:cxn modelId="{9EC866CD-F042-42A9-BF26-DF54EF1B4D93}" type="presOf" srcId="{1FC80D38-E74D-4625-8974-0AE527B22814}" destId="{91C9D122-D5FA-43FC-B537-0D73F0340017}" srcOrd="0" destOrd="0" presId="urn:microsoft.com/office/officeart/2005/8/layout/vList2"/>
    <dgm:cxn modelId="{EAC4920B-B9AB-4850-B543-105531052075}" srcId="{E5A4DE67-B90E-46CB-A579-A52354C8654D}" destId="{1FC80D38-E74D-4625-8974-0AE527B22814}" srcOrd="1" destOrd="0" parTransId="{8FB7C9F0-22E3-49E8-B026-ACB735EF5A37}" sibTransId="{56EA1A4E-6F58-4E49-9E27-8B7E80952022}"/>
    <dgm:cxn modelId="{6CB52343-06AB-4622-A96E-85A1F2B5A7E1}" type="presOf" srcId="{E5A4DE67-B90E-46CB-A579-A52354C8654D}" destId="{04B5699D-4E8B-4AEB-8281-AED123EBC3EF}" srcOrd="0" destOrd="0" presId="urn:microsoft.com/office/officeart/2005/8/layout/vList2"/>
    <dgm:cxn modelId="{23EB7EA4-5A4C-406B-8CFB-C02A5CA16011}" type="presParOf" srcId="{04B5699D-4E8B-4AEB-8281-AED123EBC3EF}" destId="{819FB652-5B5D-40E3-A2C7-46E5F8639B6E}" srcOrd="0" destOrd="0" presId="urn:microsoft.com/office/officeart/2005/8/layout/vList2"/>
    <dgm:cxn modelId="{0A87A24B-E959-4444-8790-AE004B791D48}" type="presParOf" srcId="{04B5699D-4E8B-4AEB-8281-AED123EBC3EF}" destId="{4E684E82-9AB5-45EA-80CD-C6FB40919EC2}" srcOrd="1" destOrd="0" presId="urn:microsoft.com/office/officeart/2005/8/layout/vList2"/>
    <dgm:cxn modelId="{98A73431-FE37-4920-9799-C9F683670108}" type="presParOf" srcId="{04B5699D-4E8B-4AEB-8281-AED123EBC3EF}" destId="{91C9D122-D5FA-43FC-B537-0D73F0340017}" srcOrd="2" destOrd="0" presId="urn:microsoft.com/office/officeart/2005/8/layout/vList2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FB652-5B5D-40E3-A2C7-46E5F8639B6E}">
      <dsp:nvSpPr>
        <dsp:cNvPr id="0" name=""/>
        <dsp:cNvSpPr/>
      </dsp:nvSpPr>
      <dsp:spPr>
        <a:xfrm>
          <a:off x="0" y="27108"/>
          <a:ext cx="3086724" cy="532350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2006-2010</a:t>
          </a:r>
          <a:endParaRPr lang="zh-CN" altLang="en-US" sz="1400" kern="1200" dirty="0">
            <a:solidFill>
              <a:schemeClr val="tx1"/>
            </a:solidFill>
          </a:endParaRPr>
        </a:p>
      </dsp:txBody>
      <dsp:txXfrm>
        <a:off x="25987" y="53095"/>
        <a:ext cx="3034750" cy="480376"/>
      </dsp:txXfrm>
    </dsp:sp>
    <dsp:sp modelId="{91C9D122-D5FA-43FC-B537-0D73F0340017}">
      <dsp:nvSpPr>
        <dsp:cNvPr id="0" name=""/>
        <dsp:cNvSpPr/>
      </dsp:nvSpPr>
      <dsp:spPr>
        <a:xfrm>
          <a:off x="0" y="599778"/>
          <a:ext cx="3086724" cy="532350"/>
        </a:xfrm>
        <a:prstGeom prst="roundRect">
          <a:avLst/>
        </a:prstGeom>
        <a:solidFill>
          <a:schemeClr val="accent6">
            <a:shade val="80000"/>
            <a:hueOff val="0"/>
            <a:satOff val="5241"/>
            <a:lumOff val="141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draft-xu-softwire-4over6multicast 00-02 </a:t>
          </a:r>
          <a:endParaRPr lang="zh-CN" altLang="en-US" sz="1400" b="1" kern="1200" dirty="0">
            <a:solidFill>
              <a:schemeClr val="tx1"/>
            </a:solidFill>
          </a:endParaRPr>
        </a:p>
      </dsp:txBody>
      <dsp:txXfrm>
        <a:off x="25987" y="625765"/>
        <a:ext cx="3034750" cy="4803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FB652-5B5D-40E3-A2C7-46E5F8639B6E}">
      <dsp:nvSpPr>
        <dsp:cNvPr id="0" name=""/>
        <dsp:cNvSpPr/>
      </dsp:nvSpPr>
      <dsp:spPr>
        <a:xfrm>
          <a:off x="0" y="27108"/>
          <a:ext cx="2133600" cy="532350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Oct. 18, 2010</a:t>
          </a:r>
          <a:endParaRPr lang="zh-CN" altLang="en-US" sz="1400" kern="1200" dirty="0">
            <a:solidFill>
              <a:schemeClr val="tx1"/>
            </a:solidFill>
          </a:endParaRPr>
        </a:p>
      </dsp:txBody>
      <dsp:txXfrm>
        <a:off x="25987" y="53095"/>
        <a:ext cx="2081626" cy="480376"/>
      </dsp:txXfrm>
    </dsp:sp>
    <dsp:sp modelId="{91C9D122-D5FA-43FC-B537-0D73F0340017}">
      <dsp:nvSpPr>
        <dsp:cNvPr id="0" name=""/>
        <dsp:cNvSpPr/>
      </dsp:nvSpPr>
      <dsp:spPr>
        <a:xfrm>
          <a:off x="0" y="599778"/>
          <a:ext cx="2133600" cy="532350"/>
        </a:xfrm>
        <a:prstGeom prst="roundRect">
          <a:avLst/>
        </a:prstGeom>
        <a:solidFill>
          <a:schemeClr val="accent6">
            <a:shade val="80000"/>
            <a:hueOff val="0"/>
            <a:satOff val="5241"/>
            <a:lumOff val="141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draft-xu-softwire-mesh-multicast-00</a:t>
          </a:r>
          <a:endParaRPr lang="zh-CN" altLang="en-US" sz="1400" b="1" kern="1200" dirty="0">
            <a:solidFill>
              <a:schemeClr val="tx1"/>
            </a:solidFill>
          </a:endParaRPr>
        </a:p>
      </dsp:txBody>
      <dsp:txXfrm>
        <a:off x="25987" y="625765"/>
        <a:ext cx="2081626" cy="4803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FB652-5B5D-40E3-A2C7-46E5F8639B6E}">
      <dsp:nvSpPr>
        <dsp:cNvPr id="0" name=""/>
        <dsp:cNvSpPr/>
      </dsp:nvSpPr>
      <dsp:spPr>
        <a:xfrm>
          <a:off x="0" y="27108"/>
          <a:ext cx="1981200" cy="532350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Mar. 13, 2011</a:t>
          </a:r>
          <a:endParaRPr lang="zh-CN" altLang="en-US" sz="1400" kern="1200" dirty="0">
            <a:solidFill>
              <a:schemeClr val="tx1"/>
            </a:solidFill>
          </a:endParaRPr>
        </a:p>
      </dsp:txBody>
      <dsp:txXfrm>
        <a:off x="25987" y="53095"/>
        <a:ext cx="1929226" cy="480376"/>
      </dsp:txXfrm>
    </dsp:sp>
    <dsp:sp modelId="{91C9D122-D5FA-43FC-B537-0D73F0340017}">
      <dsp:nvSpPr>
        <dsp:cNvPr id="0" name=""/>
        <dsp:cNvSpPr/>
      </dsp:nvSpPr>
      <dsp:spPr>
        <a:xfrm>
          <a:off x="0" y="599778"/>
          <a:ext cx="1981200" cy="532350"/>
        </a:xfrm>
        <a:prstGeom prst="roundRect">
          <a:avLst/>
        </a:prstGeom>
        <a:solidFill>
          <a:schemeClr val="accent6">
            <a:shade val="80000"/>
            <a:hueOff val="0"/>
            <a:satOff val="5241"/>
            <a:lumOff val="141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draft-xu-softwire-mesh-multicast-01</a:t>
          </a:r>
          <a:endParaRPr lang="zh-CN" altLang="en-US" sz="1400" b="1" kern="1200" dirty="0">
            <a:solidFill>
              <a:schemeClr val="tx1"/>
            </a:solidFill>
          </a:endParaRPr>
        </a:p>
      </dsp:txBody>
      <dsp:txXfrm>
        <a:off x="25987" y="625765"/>
        <a:ext cx="1929226" cy="4803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FB652-5B5D-40E3-A2C7-46E5F8639B6E}">
      <dsp:nvSpPr>
        <dsp:cNvPr id="0" name=""/>
        <dsp:cNvSpPr/>
      </dsp:nvSpPr>
      <dsp:spPr>
        <a:xfrm>
          <a:off x="0" y="27108"/>
          <a:ext cx="1775969" cy="532350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Jul. 9, 2011</a:t>
          </a:r>
          <a:endParaRPr lang="zh-CN" altLang="en-US" sz="1400" kern="1200" dirty="0">
            <a:solidFill>
              <a:schemeClr val="tx1"/>
            </a:solidFill>
          </a:endParaRPr>
        </a:p>
      </dsp:txBody>
      <dsp:txXfrm>
        <a:off x="25987" y="53095"/>
        <a:ext cx="1723995" cy="480376"/>
      </dsp:txXfrm>
    </dsp:sp>
    <dsp:sp modelId="{91C9D122-D5FA-43FC-B537-0D73F0340017}">
      <dsp:nvSpPr>
        <dsp:cNvPr id="0" name=""/>
        <dsp:cNvSpPr/>
      </dsp:nvSpPr>
      <dsp:spPr>
        <a:xfrm>
          <a:off x="0" y="599778"/>
          <a:ext cx="1775969" cy="532350"/>
        </a:xfrm>
        <a:prstGeom prst="roundRect">
          <a:avLst/>
        </a:prstGeom>
        <a:solidFill>
          <a:schemeClr val="accent6">
            <a:shade val="80000"/>
            <a:hueOff val="0"/>
            <a:satOff val="5241"/>
            <a:lumOff val="141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draft-xu-softwire-mesh-multicast-02</a:t>
          </a:r>
          <a:endParaRPr lang="zh-CN" altLang="en-US" sz="1400" b="1" kern="1200" dirty="0">
            <a:solidFill>
              <a:schemeClr val="tx1"/>
            </a:solidFill>
          </a:endParaRPr>
        </a:p>
      </dsp:txBody>
      <dsp:txXfrm>
        <a:off x="25987" y="625765"/>
        <a:ext cx="1723995" cy="4803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FB652-5B5D-40E3-A2C7-46E5F8639B6E}">
      <dsp:nvSpPr>
        <dsp:cNvPr id="0" name=""/>
        <dsp:cNvSpPr/>
      </dsp:nvSpPr>
      <dsp:spPr>
        <a:xfrm>
          <a:off x="0" y="27108"/>
          <a:ext cx="1981200" cy="532350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Oct. 29, 2011</a:t>
          </a:r>
          <a:endParaRPr lang="zh-CN" altLang="en-US" sz="1400" kern="1200" dirty="0">
            <a:solidFill>
              <a:schemeClr val="tx1"/>
            </a:solidFill>
          </a:endParaRPr>
        </a:p>
      </dsp:txBody>
      <dsp:txXfrm>
        <a:off x="25987" y="53095"/>
        <a:ext cx="1929226" cy="480376"/>
      </dsp:txXfrm>
    </dsp:sp>
    <dsp:sp modelId="{91C9D122-D5FA-43FC-B537-0D73F0340017}">
      <dsp:nvSpPr>
        <dsp:cNvPr id="0" name=""/>
        <dsp:cNvSpPr/>
      </dsp:nvSpPr>
      <dsp:spPr>
        <a:xfrm>
          <a:off x="0" y="599778"/>
          <a:ext cx="1981200" cy="532350"/>
        </a:xfrm>
        <a:prstGeom prst="roundRect">
          <a:avLst/>
        </a:prstGeom>
        <a:solidFill>
          <a:schemeClr val="accent6">
            <a:shade val="80000"/>
            <a:hueOff val="0"/>
            <a:satOff val="5241"/>
            <a:lumOff val="141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draft-ietf-softwire-mesh-multicast-01</a:t>
          </a:r>
          <a:endParaRPr lang="zh-CN" altLang="en-US" sz="1400" b="1" kern="1200" dirty="0">
            <a:solidFill>
              <a:schemeClr val="tx1"/>
            </a:solidFill>
          </a:endParaRPr>
        </a:p>
      </dsp:txBody>
      <dsp:txXfrm>
        <a:off x="25987" y="625765"/>
        <a:ext cx="1929226" cy="4803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FB652-5B5D-40E3-A2C7-46E5F8639B6E}">
      <dsp:nvSpPr>
        <dsp:cNvPr id="0" name=""/>
        <dsp:cNvSpPr/>
      </dsp:nvSpPr>
      <dsp:spPr>
        <a:xfrm>
          <a:off x="0" y="12461"/>
          <a:ext cx="1981200" cy="570375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>
              <a:solidFill>
                <a:schemeClr val="tx1"/>
              </a:solidFill>
            </a:rPr>
            <a:t>IETF 81</a:t>
          </a:r>
          <a:endParaRPr lang="zh-CN" altLang="en-US" sz="1500" kern="1200" dirty="0">
            <a:solidFill>
              <a:schemeClr val="tx1"/>
            </a:solidFill>
          </a:endParaRPr>
        </a:p>
      </dsp:txBody>
      <dsp:txXfrm>
        <a:off x="27843" y="40304"/>
        <a:ext cx="1925514" cy="514689"/>
      </dsp:txXfrm>
    </dsp:sp>
    <dsp:sp modelId="{91C9D122-D5FA-43FC-B537-0D73F0340017}">
      <dsp:nvSpPr>
        <dsp:cNvPr id="0" name=""/>
        <dsp:cNvSpPr/>
      </dsp:nvSpPr>
      <dsp:spPr>
        <a:xfrm>
          <a:off x="0" y="626036"/>
          <a:ext cx="1981200" cy="570375"/>
        </a:xfrm>
        <a:prstGeom prst="roundRect">
          <a:avLst/>
        </a:prstGeom>
        <a:solidFill>
          <a:schemeClr val="accent6">
            <a:shade val="80000"/>
            <a:hueOff val="0"/>
            <a:satOff val="2620"/>
            <a:lumOff val="7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>
              <a:solidFill>
                <a:schemeClr val="tx1"/>
              </a:solidFill>
            </a:rPr>
            <a:t>Approved to become WG draft</a:t>
          </a:r>
          <a:endParaRPr lang="zh-CN" altLang="en-US" sz="1500" b="1" kern="1200" dirty="0">
            <a:solidFill>
              <a:schemeClr val="tx1"/>
            </a:solidFill>
          </a:endParaRPr>
        </a:p>
      </dsp:txBody>
      <dsp:txXfrm>
        <a:off x="27843" y="653879"/>
        <a:ext cx="1925514" cy="514689"/>
      </dsp:txXfrm>
    </dsp:sp>
    <dsp:sp modelId="{5B675E1E-9CA1-4AED-B7AF-5B33C79D899E}">
      <dsp:nvSpPr>
        <dsp:cNvPr id="0" name=""/>
        <dsp:cNvSpPr/>
      </dsp:nvSpPr>
      <dsp:spPr>
        <a:xfrm>
          <a:off x="0" y="1239612"/>
          <a:ext cx="1981200" cy="570375"/>
        </a:xfrm>
        <a:prstGeom prst="roundRect">
          <a:avLst/>
        </a:prstGeom>
        <a:solidFill>
          <a:schemeClr val="accent6">
            <a:shade val="80000"/>
            <a:hueOff val="0"/>
            <a:satOff val="5241"/>
            <a:lumOff val="141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>
              <a:solidFill>
                <a:schemeClr val="tx1"/>
              </a:solidFill>
            </a:rPr>
            <a:t>draft-ietf-softwire-mesh-multicast-00</a:t>
          </a:r>
          <a:endParaRPr lang="zh-CN" altLang="en-US" sz="1500" kern="1200" dirty="0"/>
        </a:p>
      </dsp:txBody>
      <dsp:txXfrm>
        <a:off x="27843" y="1267455"/>
        <a:ext cx="1925514" cy="5146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FB652-5B5D-40E3-A2C7-46E5F8639B6E}">
      <dsp:nvSpPr>
        <dsp:cNvPr id="0" name=""/>
        <dsp:cNvSpPr/>
      </dsp:nvSpPr>
      <dsp:spPr>
        <a:xfrm>
          <a:off x="0" y="27108"/>
          <a:ext cx="1981200" cy="532350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Apr. 18, 2011</a:t>
          </a:r>
          <a:endParaRPr lang="zh-CN" altLang="en-US" sz="1400" kern="1200" dirty="0">
            <a:solidFill>
              <a:schemeClr val="tx1"/>
            </a:solidFill>
          </a:endParaRPr>
        </a:p>
      </dsp:txBody>
      <dsp:txXfrm>
        <a:off x="25987" y="53095"/>
        <a:ext cx="1929226" cy="480376"/>
      </dsp:txXfrm>
    </dsp:sp>
    <dsp:sp modelId="{91C9D122-D5FA-43FC-B537-0D73F0340017}">
      <dsp:nvSpPr>
        <dsp:cNvPr id="0" name=""/>
        <dsp:cNvSpPr/>
      </dsp:nvSpPr>
      <dsp:spPr>
        <a:xfrm>
          <a:off x="0" y="599778"/>
          <a:ext cx="1981200" cy="532350"/>
        </a:xfrm>
        <a:prstGeom prst="roundRect">
          <a:avLst/>
        </a:prstGeom>
        <a:solidFill>
          <a:schemeClr val="accent6">
            <a:shade val="80000"/>
            <a:hueOff val="0"/>
            <a:satOff val="5241"/>
            <a:lumOff val="141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kern="1200" dirty="0" smtClean="0">
              <a:solidFill>
                <a:schemeClr val="tx1"/>
              </a:solidFill>
            </a:rPr>
            <a:t>draft-ietf-softwire-mesh-multicast-02</a:t>
          </a:r>
          <a:endParaRPr lang="zh-CN" altLang="en-US" sz="1400" b="1" kern="1200" dirty="0">
            <a:solidFill>
              <a:schemeClr val="tx1"/>
            </a:solidFill>
          </a:endParaRPr>
        </a:p>
      </dsp:txBody>
      <dsp:txXfrm>
        <a:off x="25987" y="625765"/>
        <a:ext cx="1929226" cy="480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944D3136-317C-4371-908C-5972E9DF8D3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4292163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6CD4E2CE-8F80-4D34-8ADA-D2450B2EF4FC}" type="slidenum">
              <a:rPr lang="en-US" altLang="zh-CN" smtClean="0">
                <a:solidFill>
                  <a:srgbClr val="000000"/>
                </a:solidFill>
              </a:rPr>
              <a:pPr eaLnBrk="1" hangingPunct="1"/>
              <a:t>1</a:t>
            </a:fld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638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8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mtClean="0">
                <a:ea typeface="宋体" charset="-122"/>
              </a:rPr>
              <a:t>照抄上个</a:t>
            </a:r>
            <a:r>
              <a:rPr lang="en-US" altLang="zh-CN" smtClean="0">
                <a:ea typeface="宋体" charset="-122"/>
              </a:rPr>
              <a:t>ppt</a:t>
            </a:r>
          </a:p>
        </p:txBody>
      </p:sp>
      <p:sp>
        <p:nvSpPr>
          <p:cNvPr id="16389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BC98CFDD-6AE2-4694-8B21-61D3490B4581}" type="slidenum">
              <a:rPr lang="en-US" altLang="zh-CN" sz="1200">
                <a:solidFill>
                  <a:srgbClr val="000000"/>
                </a:solidFill>
              </a:rPr>
              <a:pPr algn="r" eaLnBrk="1" hangingPunct="1"/>
              <a:t>1</a:t>
            </a:fld>
            <a:endParaRPr lang="en-US" altLang="zh-CN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EE03C306-79C2-48AE-9DCE-87BDE06DC91E}" type="slidenum">
              <a:rPr lang="en-US" altLang="zh-CN" smtClean="0"/>
              <a:pPr eaLnBrk="1" hangingPunct="1"/>
              <a:t>2</a:t>
            </a:fld>
            <a:endParaRPr lang="en-US" altLang="zh-CN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mtClean="0">
                <a:ea typeface="宋体" charset="-122"/>
              </a:rPr>
              <a:t>根据陈文龙师兄以前的建议对上个</a:t>
            </a:r>
            <a:r>
              <a:rPr lang="en-US" altLang="zh-CN" smtClean="0">
                <a:ea typeface="宋体" charset="-122"/>
              </a:rPr>
              <a:t>ppt</a:t>
            </a:r>
            <a:r>
              <a:rPr lang="zh-CN" altLang="en-US" smtClean="0">
                <a:ea typeface="宋体" charset="-122"/>
              </a:rPr>
              <a:t>中的图进行了修改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839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839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603ED-542D-4E94-921B-5B38CA26310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54710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7C7DD-0E12-4CF1-9118-29C67A76CA89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43913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2A050-49F0-4D79-AB6E-34550D89320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00113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89539-E7AC-4830-A983-A6370F38E8D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141095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A5FBA-26AE-416E-9257-22C1E47C4EFA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19405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185A8-7A03-456D-9C33-25715073F99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10150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2DD43-42F3-4D36-9C6E-1EC61728D9E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06912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0247C-424D-40A6-B6D7-F9DAF723F6C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72899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B0BC0-9019-4C4E-8B73-9A23A2C5137C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788279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1D74A-6EE1-49B5-AB49-8EB419CC295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4169700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8EFDAB-B256-46FC-AC15-7FB18BE216B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954463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EDAC2-0576-401C-A50A-A4C3DDDF463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12138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FF14A-675C-46EC-92E6-3CE64FB43D0C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214081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032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5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29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29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29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2CF6DC9E-F99B-47FD-B112-669346EF098F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18" Type="http://schemas.openxmlformats.org/officeDocument/2006/relationships/diagramData" Target="../diagrams/data5.xml"/><Relationship Id="rId26" Type="http://schemas.openxmlformats.org/officeDocument/2006/relationships/diagramData" Target="../diagrams/data7.xml"/><Relationship Id="rId39" Type="http://schemas.microsoft.com/office/2007/relationships/diagramDrawing" Target="../diagrams/drawing7.xml"/><Relationship Id="rId3" Type="http://schemas.openxmlformats.org/officeDocument/2006/relationships/diagramLayout" Target="../diagrams/layout1.xml"/><Relationship Id="rId21" Type="http://schemas.openxmlformats.org/officeDocument/2006/relationships/diagramColors" Target="../diagrams/colors5.xml"/><Relationship Id="rId34" Type="http://schemas.microsoft.com/office/2007/relationships/diagramDrawing" Target="../diagrams/drawing5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openxmlformats.org/officeDocument/2006/relationships/diagramColors" Target="../diagrams/colors4.xml"/><Relationship Id="rId25" Type="http://schemas.openxmlformats.org/officeDocument/2006/relationships/diagramColors" Target="../diagrams/colors6.xml"/><Relationship Id="rId33" Type="http://schemas.openxmlformats.org/officeDocument/2006/relationships/diagramColors" Target="../diagrams/colors8.xml"/><Relationship Id="rId38" Type="http://schemas.microsoft.com/office/2007/relationships/diagramDrawing" Target="../diagrams/drawing2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4.xml"/><Relationship Id="rId20" Type="http://schemas.openxmlformats.org/officeDocument/2006/relationships/diagramQuickStyle" Target="../diagrams/quickStyle5.xml"/><Relationship Id="rId29" Type="http://schemas.openxmlformats.org/officeDocument/2006/relationships/diagramColors" Target="../diagrams/colors7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24" Type="http://schemas.openxmlformats.org/officeDocument/2006/relationships/diagramQuickStyle" Target="../diagrams/quickStyle6.xml"/><Relationship Id="rId32" Type="http://schemas.openxmlformats.org/officeDocument/2006/relationships/diagramQuickStyle" Target="../diagrams/quickStyle8.xml"/><Relationship Id="rId37" Type="http://schemas.microsoft.com/office/2007/relationships/diagramDrawing" Target="../diagrams/drawing1.xml"/><Relationship Id="rId40" Type="http://schemas.microsoft.com/office/2007/relationships/diagramDrawing" Target="../diagrams/drawing6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4.xml"/><Relationship Id="rId23" Type="http://schemas.openxmlformats.org/officeDocument/2006/relationships/diagramLayout" Target="../diagrams/layout6.xml"/><Relationship Id="rId28" Type="http://schemas.openxmlformats.org/officeDocument/2006/relationships/diagramQuickStyle" Target="../diagrams/quickStyle7.xml"/><Relationship Id="rId36" Type="http://schemas.microsoft.com/office/2007/relationships/diagramDrawing" Target="../diagrams/drawing3.xml"/><Relationship Id="rId10" Type="http://schemas.openxmlformats.org/officeDocument/2006/relationships/diagramData" Target="../diagrams/data3.xml"/><Relationship Id="rId19" Type="http://schemas.openxmlformats.org/officeDocument/2006/relationships/diagramLayout" Target="../diagrams/layout5.xml"/><Relationship Id="rId31" Type="http://schemas.openxmlformats.org/officeDocument/2006/relationships/diagramLayout" Target="../diagrams/layout8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Relationship Id="rId14" Type="http://schemas.openxmlformats.org/officeDocument/2006/relationships/diagramData" Target="../diagrams/data4.xml"/><Relationship Id="rId22" Type="http://schemas.openxmlformats.org/officeDocument/2006/relationships/diagramData" Target="../diagrams/data6.xml"/><Relationship Id="rId27" Type="http://schemas.openxmlformats.org/officeDocument/2006/relationships/diagramLayout" Target="../diagrams/layout7.xml"/><Relationship Id="rId30" Type="http://schemas.openxmlformats.org/officeDocument/2006/relationships/diagramData" Target="../diagrams/data8.xml"/><Relationship Id="rId35" Type="http://schemas.microsoft.com/office/2007/relationships/diagramDrawing" Target="../diagrams/drawing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685800" y="2130425"/>
            <a:ext cx="77724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CN" sz="4100" dirty="0" err="1">
                <a:solidFill>
                  <a:srgbClr val="000000"/>
                </a:solidFill>
              </a:rPr>
              <a:t>Softwire</a:t>
            </a:r>
            <a:r>
              <a:rPr lang="en-US" altLang="zh-CN" sz="4100" dirty="0">
                <a:solidFill>
                  <a:srgbClr val="000000"/>
                </a:solidFill>
              </a:rPr>
              <a:t> Mesh Multicast</a:t>
            </a:r>
          </a:p>
          <a:p>
            <a:pPr algn="ctr" eaLnBrk="1" hangingPunct="1">
              <a:lnSpc>
                <a:spcPct val="80000"/>
              </a:lnSpc>
            </a:pPr>
            <a:endParaRPr lang="en-US" altLang="zh-CN" sz="1900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zh-CN" sz="2400" dirty="0" smtClean="0">
                <a:solidFill>
                  <a:srgbClr val="000000"/>
                </a:solidFill>
              </a:rPr>
              <a:t>draft-ietf-softwire-mesh-multicast-03</a:t>
            </a:r>
            <a:endParaRPr lang="en-US" altLang="zh-CN" sz="1900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 txBox="1">
            <a:spLocks noChangeArrowheads="1"/>
          </p:cNvSpPr>
          <p:nvPr/>
        </p:nvSpPr>
        <p:spPr bwMode="auto">
          <a:xfrm>
            <a:off x="1314450" y="3860800"/>
            <a:ext cx="64008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altLang="zh-CN" sz="2100" u="sng" dirty="0" err="1"/>
              <a:t>Mingwei</a:t>
            </a:r>
            <a:r>
              <a:rPr lang="en-US" altLang="zh-CN" sz="2100" u="sng" dirty="0"/>
              <a:t> </a:t>
            </a:r>
            <a:r>
              <a:rPr lang="en-US" altLang="zh-CN" sz="2100" u="sng" dirty="0" err="1"/>
              <a:t>Xu</a:t>
            </a:r>
            <a:r>
              <a:rPr lang="en-US" altLang="zh-CN" sz="2100" dirty="0"/>
              <a:t>, Yong Cui</a:t>
            </a:r>
            <a:r>
              <a:rPr lang="en-US" altLang="zh-CN" sz="2100" dirty="0" smtClean="0"/>
              <a:t>, </a:t>
            </a:r>
            <a:r>
              <a:rPr lang="en-US" altLang="zh-CN" sz="2100" dirty="0" err="1" smtClean="0"/>
              <a:t>Jianping</a:t>
            </a:r>
            <a:r>
              <a:rPr lang="en-US" altLang="zh-CN" sz="2100" dirty="0"/>
              <a:t> </a:t>
            </a:r>
            <a:r>
              <a:rPr lang="en-US" altLang="zh-CN" sz="2100" dirty="0" smtClean="0"/>
              <a:t>Wu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6000"/>
            </a:pPr>
            <a:endParaRPr lang="en-US" altLang="zh-CN" sz="1100" dirty="0" smtClean="0"/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altLang="zh-CN" sz="2100" dirty="0" err="1" smtClean="0"/>
              <a:t>Shu</a:t>
            </a:r>
            <a:r>
              <a:rPr lang="en-US" altLang="zh-CN" sz="2100" dirty="0" smtClean="0"/>
              <a:t> Yang, Chris </a:t>
            </a:r>
            <a:r>
              <a:rPr lang="en-US" altLang="zh-CN" sz="2100" dirty="0"/>
              <a:t>Metz, Greg </a:t>
            </a:r>
            <a:r>
              <a:rPr lang="en-US" altLang="zh-CN" sz="2100" dirty="0" err="1" smtClean="0"/>
              <a:t>Shephard</a:t>
            </a:r>
            <a:endParaRPr lang="en-US" altLang="zh-CN" sz="2100" dirty="0" smtClean="0"/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6000"/>
            </a:pPr>
            <a:endParaRPr lang="en-US" altLang="zh-CN" sz="2100" dirty="0"/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6000"/>
            </a:pPr>
            <a:endParaRPr lang="en-US" altLang="zh-CN" sz="1100" dirty="0"/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altLang="zh-CN" sz="2100" dirty="0"/>
              <a:t>IETF </a:t>
            </a:r>
            <a:r>
              <a:rPr lang="en-US" altLang="zh-CN" sz="2100" dirty="0" smtClean="0"/>
              <a:t>84, Vancouver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altLang="zh-CN" sz="2100" dirty="0" smtClean="0"/>
              <a:t>August 2012</a:t>
            </a:r>
            <a:endParaRPr lang="en-US" altLang="zh-CN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120"/>
          <p:cNvGraphicFramePr>
            <a:graphicFrameLocks noGrp="1" noChangeAspect="1"/>
          </p:cNvGraphicFramePr>
          <p:nvPr>
            <p:ph idx="1"/>
          </p:nvPr>
        </p:nvGraphicFramePr>
        <p:xfrm>
          <a:off x="914400" y="1524000"/>
          <a:ext cx="7454900" cy="3165475"/>
        </p:xfrm>
        <a:graphic>
          <a:graphicData uri="http://schemas.openxmlformats.org/presentationml/2006/ole">
            <p:oleObj spid="_x0000_s1026" name="Visio" r:id="rId4" imgW="3798569" imgH="1613241" progId="">
              <p:embed/>
            </p:oleObj>
          </a:graphicData>
        </a:graphic>
      </p:graphicFrame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Scenarios of Interest</a:t>
            </a:r>
          </a:p>
        </p:txBody>
      </p:sp>
      <p:sp>
        <p:nvSpPr>
          <p:cNvPr id="4100" name="Rectangle 47"/>
          <p:cNvSpPr>
            <a:spLocks noChangeArrowheads="1"/>
          </p:cNvSpPr>
          <p:nvPr/>
        </p:nvSpPr>
        <p:spPr bwMode="auto">
          <a:xfrm>
            <a:off x="6934200" y="48006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1" name="Text Box 48"/>
          <p:cNvSpPr txBox="1">
            <a:spLocks noChangeArrowheads="1"/>
          </p:cNvSpPr>
          <p:nvPr/>
        </p:nvSpPr>
        <p:spPr bwMode="auto">
          <a:xfrm>
            <a:off x="7010400" y="48768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(*,G) or (S,G)</a:t>
            </a:r>
          </a:p>
        </p:txBody>
      </p:sp>
      <p:sp>
        <p:nvSpPr>
          <p:cNvPr id="4102" name="Rectangle 49"/>
          <p:cNvSpPr>
            <a:spLocks noChangeArrowheads="1"/>
          </p:cNvSpPr>
          <p:nvPr/>
        </p:nvSpPr>
        <p:spPr bwMode="auto">
          <a:xfrm>
            <a:off x="4191000" y="4800600"/>
            <a:ext cx="838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3" name="Text Box 50"/>
          <p:cNvSpPr txBox="1">
            <a:spLocks noChangeArrowheads="1"/>
          </p:cNvSpPr>
          <p:nvPr/>
        </p:nvSpPr>
        <p:spPr bwMode="auto">
          <a:xfrm>
            <a:off x="4191000" y="48768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(S’,G’)</a:t>
            </a:r>
          </a:p>
        </p:txBody>
      </p:sp>
      <p:sp>
        <p:nvSpPr>
          <p:cNvPr id="4104" name="Rectangle 51"/>
          <p:cNvSpPr>
            <a:spLocks noChangeArrowheads="1"/>
          </p:cNvSpPr>
          <p:nvPr/>
        </p:nvSpPr>
        <p:spPr bwMode="auto">
          <a:xfrm>
            <a:off x="685800" y="48006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5" name="Text Box 52"/>
          <p:cNvSpPr txBox="1">
            <a:spLocks noChangeArrowheads="1"/>
          </p:cNvSpPr>
          <p:nvPr/>
        </p:nvSpPr>
        <p:spPr bwMode="auto">
          <a:xfrm>
            <a:off x="685800" y="48768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(*,G) or (S,G)</a:t>
            </a:r>
          </a:p>
        </p:txBody>
      </p:sp>
      <p:sp>
        <p:nvSpPr>
          <p:cNvPr id="4106" name="AutoShape 53"/>
          <p:cNvSpPr>
            <a:spLocks noChangeArrowheads="1"/>
          </p:cNvSpPr>
          <p:nvPr/>
        </p:nvSpPr>
        <p:spPr bwMode="auto">
          <a:xfrm>
            <a:off x="5334000" y="4876800"/>
            <a:ext cx="1371600" cy="381000"/>
          </a:xfrm>
          <a:prstGeom prst="leftArrow">
            <a:avLst>
              <a:gd name="adj1" fmla="val 50000"/>
              <a:gd name="adj2" fmla="val 90000"/>
            </a:avLst>
          </a:prstGeom>
          <a:solidFill>
            <a:srgbClr val="BB6A11"/>
          </a:solidFill>
          <a:ln w="9525">
            <a:solidFill>
              <a:srgbClr val="BB6A1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4107" name="AutoShape 54"/>
          <p:cNvSpPr>
            <a:spLocks noChangeArrowheads="1"/>
          </p:cNvSpPr>
          <p:nvPr/>
        </p:nvSpPr>
        <p:spPr bwMode="auto">
          <a:xfrm>
            <a:off x="2514600" y="4876800"/>
            <a:ext cx="1371600" cy="381000"/>
          </a:xfrm>
          <a:prstGeom prst="leftArrow">
            <a:avLst>
              <a:gd name="adj1" fmla="val 50000"/>
              <a:gd name="adj2" fmla="val 90000"/>
            </a:avLst>
          </a:prstGeom>
          <a:solidFill>
            <a:srgbClr val="BB6A11"/>
          </a:solidFill>
          <a:ln w="9525">
            <a:solidFill>
              <a:srgbClr val="BB6A1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8" name="Freeform 80"/>
          <p:cNvSpPr>
            <a:spLocks/>
          </p:cNvSpPr>
          <p:nvPr/>
        </p:nvSpPr>
        <p:spPr bwMode="auto">
          <a:xfrm>
            <a:off x="6934200" y="2057400"/>
            <a:ext cx="609600" cy="457200"/>
          </a:xfrm>
          <a:custGeom>
            <a:avLst/>
            <a:gdLst>
              <a:gd name="T0" fmla="*/ 2147483647 w 384"/>
              <a:gd name="T1" fmla="*/ 0 h 144"/>
              <a:gd name="T2" fmla="*/ 2147483647 w 384"/>
              <a:gd name="T3" fmla="*/ 2147483647 h 144"/>
              <a:gd name="T4" fmla="*/ 2147483647 w 384"/>
              <a:gd name="T5" fmla="*/ 2147483647 h 144"/>
              <a:gd name="T6" fmla="*/ 2147483647 w 384"/>
              <a:gd name="T7" fmla="*/ 2147483647 h 144"/>
              <a:gd name="T8" fmla="*/ 0 w 384"/>
              <a:gd name="T9" fmla="*/ 2147483647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4"/>
              <a:gd name="T16" fmla="*/ 0 h 144"/>
              <a:gd name="T17" fmla="*/ 384 w 384"/>
              <a:gd name="T18" fmla="*/ 144 h 1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4" h="144">
                <a:moveTo>
                  <a:pt x="384" y="0"/>
                </a:moveTo>
                <a:lnTo>
                  <a:pt x="318" y="46"/>
                </a:lnTo>
                <a:lnTo>
                  <a:pt x="168" y="38"/>
                </a:lnTo>
                <a:lnTo>
                  <a:pt x="97" y="109"/>
                </a:lnTo>
                <a:lnTo>
                  <a:pt x="0" y="144"/>
                </a:lnTo>
              </a:path>
            </a:pathLst>
          </a:custGeom>
          <a:noFill/>
          <a:ln w="38100" cmpd="sng">
            <a:solidFill>
              <a:srgbClr val="BB6A1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Freeform 81"/>
          <p:cNvSpPr>
            <a:spLocks/>
          </p:cNvSpPr>
          <p:nvPr/>
        </p:nvSpPr>
        <p:spPr bwMode="auto">
          <a:xfrm>
            <a:off x="6934200" y="2492375"/>
            <a:ext cx="685800" cy="250825"/>
          </a:xfrm>
          <a:custGeom>
            <a:avLst/>
            <a:gdLst>
              <a:gd name="T0" fmla="*/ 2147483647 w 384"/>
              <a:gd name="T1" fmla="*/ 2147483647 h 158"/>
              <a:gd name="T2" fmla="*/ 2147483647 w 384"/>
              <a:gd name="T3" fmla="*/ 2147483647 h 158"/>
              <a:gd name="T4" fmla="*/ 2147483647 w 384"/>
              <a:gd name="T5" fmla="*/ 2147483647 h 158"/>
              <a:gd name="T6" fmla="*/ 2147483647 w 384"/>
              <a:gd name="T7" fmla="*/ 0 h 158"/>
              <a:gd name="T8" fmla="*/ 0 w 384"/>
              <a:gd name="T9" fmla="*/ 2147483647 h 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4"/>
              <a:gd name="T16" fmla="*/ 0 h 158"/>
              <a:gd name="T17" fmla="*/ 384 w 384"/>
              <a:gd name="T18" fmla="*/ 158 h 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4" h="158">
                <a:moveTo>
                  <a:pt x="384" y="158"/>
                </a:moveTo>
                <a:lnTo>
                  <a:pt x="286" y="47"/>
                </a:lnTo>
                <a:lnTo>
                  <a:pt x="191" y="94"/>
                </a:lnTo>
                <a:lnTo>
                  <a:pt x="152" y="0"/>
                </a:lnTo>
                <a:lnTo>
                  <a:pt x="0" y="14"/>
                </a:lnTo>
              </a:path>
            </a:pathLst>
          </a:custGeom>
          <a:noFill/>
          <a:ln w="38100" cmpd="sng">
            <a:solidFill>
              <a:srgbClr val="BB6A1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0" name="Freeform 82"/>
          <p:cNvSpPr>
            <a:spLocks/>
          </p:cNvSpPr>
          <p:nvPr/>
        </p:nvSpPr>
        <p:spPr bwMode="auto">
          <a:xfrm>
            <a:off x="6934200" y="3505200"/>
            <a:ext cx="609600" cy="304800"/>
          </a:xfrm>
          <a:custGeom>
            <a:avLst/>
            <a:gdLst>
              <a:gd name="T0" fmla="*/ 2147483647 w 432"/>
              <a:gd name="T1" fmla="*/ 0 h 144"/>
              <a:gd name="T2" fmla="*/ 2147483647 w 432"/>
              <a:gd name="T3" fmla="*/ 2147483647 h 144"/>
              <a:gd name="T4" fmla="*/ 2147483647 w 432"/>
              <a:gd name="T5" fmla="*/ 2147483647 h 144"/>
              <a:gd name="T6" fmla="*/ 2147483647 w 432"/>
              <a:gd name="T7" fmla="*/ 2147483647 h 144"/>
              <a:gd name="T8" fmla="*/ 0 w 432"/>
              <a:gd name="T9" fmla="*/ 2147483647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2"/>
              <a:gd name="T16" fmla="*/ 0 h 144"/>
              <a:gd name="T17" fmla="*/ 432 w 432"/>
              <a:gd name="T18" fmla="*/ 144 h 1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2" h="144">
                <a:moveTo>
                  <a:pt x="432" y="0"/>
                </a:moveTo>
                <a:lnTo>
                  <a:pt x="326" y="64"/>
                </a:lnTo>
                <a:lnTo>
                  <a:pt x="160" y="64"/>
                </a:lnTo>
                <a:lnTo>
                  <a:pt x="89" y="135"/>
                </a:lnTo>
                <a:lnTo>
                  <a:pt x="0" y="144"/>
                </a:lnTo>
              </a:path>
            </a:pathLst>
          </a:custGeom>
          <a:noFill/>
          <a:ln w="38100" cmpd="sng">
            <a:solidFill>
              <a:srgbClr val="BB6A1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1" name="Freeform 83"/>
          <p:cNvSpPr>
            <a:spLocks/>
          </p:cNvSpPr>
          <p:nvPr/>
        </p:nvSpPr>
        <p:spPr bwMode="auto">
          <a:xfrm>
            <a:off x="6934200" y="3810000"/>
            <a:ext cx="685800" cy="304800"/>
          </a:xfrm>
          <a:custGeom>
            <a:avLst/>
            <a:gdLst>
              <a:gd name="T0" fmla="*/ 2147483647 w 480"/>
              <a:gd name="T1" fmla="*/ 2147483647 h 192"/>
              <a:gd name="T2" fmla="*/ 2147483647 w 480"/>
              <a:gd name="T3" fmla="*/ 2147483647 h 192"/>
              <a:gd name="T4" fmla="*/ 2147483647 w 480"/>
              <a:gd name="T5" fmla="*/ 2147483647 h 192"/>
              <a:gd name="T6" fmla="*/ 2147483647 w 480"/>
              <a:gd name="T7" fmla="*/ 2147483647 h 192"/>
              <a:gd name="T8" fmla="*/ 0 w 480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0"/>
              <a:gd name="T16" fmla="*/ 0 h 192"/>
              <a:gd name="T17" fmla="*/ 480 w 480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0" h="192">
                <a:moveTo>
                  <a:pt x="480" y="192"/>
                </a:moveTo>
                <a:lnTo>
                  <a:pt x="397" y="116"/>
                </a:lnTo>
                <a:lnTo>
                  <a:pt x="255" y="124"/>
                </a:lnTo>
                <a:lnTo>
                  <a:pt x="176" y="37"/>
                </a:lnTo>
                <a:lnTo>
                  <a:pt x="0" y="0"/>
                </a:lnTo>
              </a:path>
            </a:pathLst>
          </a:custGeom>
          <a:noFill/>
          <a:ln w="38100" cmpd="sng">
            <a:solidFill>
              <a:srgbClr val="BB6A1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2" name="Freeform 86"/>
          <p:cNvSpPr>
            <a:spLocks/>
          </p:cNvSpPr>
          <p:nvPr/>
        </p:nvSpPr>
        <p:spPr bwMode="auto">
          <a:xfrm>
            <a:off x="1524000" y="3124200"/>
            <a:ext cx="1219200" cy="76200"/>
          </a:xfrm>
          <a:custGeom>
            <a:avLst/>
            <a:gdLst>
              <a:gd name="T0" fmla="*/ 2147483647 w 672"/>
              <a:gd name="T1" fmla="*/ 2147483647 h 47"/>
              <a:gd name="T2" fmla="*/ 2147483647 w 672"/>
              <a:gd name="T3" fmla="*/ 0 h 47"/>
              <a:gd name="T4" fmla="*/ 2147483647 w 672"/>
              <a:gd name="T5" fmla="*/ 2147483647 h 47"/>
              <a:gd name="T6" fmla="*/ 0 w 672"/>
              <a:gd name="T7" fmla="*/ 2147483647 h 47"/>
              <a:gd name="T8" fmla="*/ 0 60000 65536"/>
              <a:gd name="T9" fmla="*/ 0 60000 65536"/>
              <a:gd name="T10" fmla="*/ 0 60000 65536"/>
              <a:gd name="T11" fmla="*/ 0 60000 65536"/>
              <a:gd name="T12" fmla="*/ 0 w 672"/>
              <a:gd name="T13" fmla="*/ 0 h 47"/>
              <a:gd name="T14" fmla="*/ 672 w 672"/>
              <a:gd name="T15" fmla="*/ 47 h 4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72" h="47">
                <a:moveTo>
                  <a:pt x="672" y="36"/>
                </a:moveTo>
                <a:lnTo>
                  <a:pt x="458" y="0"/>
                </a:lnTo>
                <a:lnTo>
                  <a:pt x="261" y="47"/>
                </a:lnTo>
                <a:lnTo>
                  <a:pt x="0" y="37"/>
                </a:lnTo>
              </a:path>
            </a:pathLst>
          </a:custGeom>
          <a:noFill/>
          <a:ln w="38100" cmpd="sng">
            <a:solidFill>
              <a:srgbClr val="BB6A1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3" name="Freeform 89"/>
          <p:cNvSpPr>
            <a:spLocks/>
          </p:cNvSpPr>
          <p:nvPr/>
        </p:nvSpPr>
        <p:spPr bwMode="auto">
          <a:xfrm>
            <a:off x="3276600" y="2514600"/>
            <a:ext cx="3048000" cy="609600"/>
          </a:xfrm>
          <a:custGeom>
            <a:avLst/>
            <a:gdLst>
              <a:gd name="T0" fmla="*/ 2147483647 w 1920"/>
              <a:gd name="T1" fmla="*/ 0 h 384"/>
              <a:gd name="T2" fmla="*/ 2147483647 w 1920"/>
              <a:gd name="T3" fmla="*/ 2147483647 h 384"/>
              <a:gd name="T4" fmla="*/ 2147483647 w 1920"/>
              <a:gd name="T5" fmla="*/ 2147483647 h 384"/>
              <a:gd name="T6" fmla="*/ 0 w 1920"/>
              <a:gd name="T7" fmla="*/ 2147483647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1920"/>
              <a:gd name="T13" fmla="*/ 0 h 384"/>
              <a:gd name="T14" fmla="*/ 1920 w 1920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0" h="384">
                <a:moveTo>
                  <a:pt x="1920" y="0"/>
                </a:moveTo>
                <a:lnTo>
                  <a:pt x="1320" y="128"/>
                </a:lnTo>
                <a:lnTo>
                  <a:pt x="625" y="191"/>
                </a:lnTo>
                <a:lnTo>
                  <a:pt x="0" y="384"/>
                </a:lnTo>
              </a:path>
            </a:pathLst>
          </a:custGeom>
          <a:noFill/>
          <a:ln w="38100" cmpd="sng">
            <a:solidFill>
              <a:srgbClr val="BB6A1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4" name="Freeform 90"/>
          <p:cNvSpPr>
            <a:spLocks/>
          </p:cNvSpPr>
          <p:nvPr/>
        </p:nvSpPr>
        <p:spPr bwMode="auto">
          <a:xfrm>
            <a:off x="3276600" y="3276600"/>
            <a:ext cx="3048000" cy="457200"/>
          </a:xfrm>
          <a:custGeom>
            <a:avLst/>
            <a:gdLst>
              <a:gd name="T0" fmla="*/ 2147483647 w 1920"/>
              <a:gd name="T1" fmla="*/ 2147483647 h 288"/>
              <a:gd name="T2" fmla="*/ 2147483647 w 1920"/>
              <a:gd name="T3" fmla="*/ 2147483647 h 288"/>
              <a:gd name="T4" fmla="*/ 2147483647 w 1920"/>
              <a:gd name="T5" fmla="*/ 2147483647 h 288"/>
              <a:gd name="T6" fmla="*/ 0 w 1920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1920"/>
              <a:gd name="T13" fmla="*/ 0 h 288"/>
              <a:gd name="T14" fmla="*/ 1920 w 1920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0" h="288">
                <a:moveTo>
                  <a:pt x="1920" y="288"/>
                </a:moveTo>
                <a:lnTo>
                  <a:pt x="1454" y="279"/>
                </a:lnTo>
                <a:lnTo>
                  <a:pt x="744" y="105"/>
                </a:lnTo>
                <a:lnTo>
                  <a:pt x="0" y="0"/>
                </a:lnTo>
              </a:path>
            </a:pathLst>
          </a:custGeom>
          <a:noFill/>
          <a:ln w="38100" cmpd="sng">
            <a:solidFill>
              <a:srgbClr val="BB6A1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5" name="Text Box 122"/>
          <p:cNvSpPr txBox="1">
            <a:spLocks noChangeArrowheads="1"/>
          </p:cNvSpPr>
          <p:nvPr/>
        </p:nvSpPr>
        <p:spPr bwMode="auto">
          <a:xfrm>
            <a:off x="685800" y="5715000"/>
            <a:ext cx="8001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To simplify the process, stateless one-to-one source address and group address mapping is applied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History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altLang="zh-CN" sz="1800" dirty="0" smtClean="0"/>
              <a:t>2006 - 2010:           draft-xu-softwire-4over6multicast-00, 01, 02</a:t>
            </a: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altLang="zh-CN" sz="1800" dirty="0" smtClean="0"/>
              <a:t>                                      Focus on IPv4 over IPv6 multicast</a:t>
            </a:r>
          </a:p>
          <a:p>
            <a:pPr lvl="0">
              <a:spcBef>
                <a:spcPts val="0"/>
              </a:spcBef>
            </a:pPr>
            <a:r>
              <a:rPr lang="en-US" altLang="zh-CN" sz="1800" dirty="0" smtClean="0"/>
              <a:t>October 2010:         draft-xu-softwire-mesh-multicast-00</a:t>
            </a:r>
          </a:p>
          <a:p>
            <a:pPr lvl="0">
              <a:spcBef>
                <a:spcPts val="0"/>
              </a:spcBef>
              <a:buNone/>
            </a:pPr>
            <a:r>
              <a:rPr lang="en-US" altLang="zh-CN" sz="1800" dirty="0" smtClean="0"/>
              <a:t>                                     Support IPv4 over IPv6 and IPv6 over IPv4 multicast</a:t>
            </a:r>
            <a:endParaRPr lang="zh-CN" altLang="en-US" sz="1800" dirty="0" smtClean="0"/>
          </a:p>
          <a:p>
            <a:pPr>
              <a:spcBef>
                <a:spcPts val="0"/>
              </a:spcBef>
            </a:pPr>
            <a:r>
              <a:rPr lang="en-US" altLang="zh-CN" sz="1800" dirty="0" smtClean="0"/>
              <a:t>March 2011:            draft-xu-softwire-mesh-multicast-01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1800" dirty="0" smtClean="0"/>
              <a:t>                                      Improve mechanisms for IPv6 over IPv4 multicast </a:t>
            </a:r>
          </a:p>
          <a:p>
            <a:pPr>
              <a:spcBef>
                <a:spcPts val="0"/>
              </a:spcBef>
            </a:pPr>
            <a:r>
              <a:rPr lang="en-US" altLang="zh-CN" sz="1800" dirty="0" smtClean="0"/>
              <a:t>July 2011:                draft-xu-softwire-mesh-multicast-02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1800" dirty="0" smtClean="0"/>
              <a:t>                                      Address mapping based on RFC 6052 and 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1800" dirty="0" smtClean="0"/>
              <a:t>                                      draft-boucadair-behave-64-multicast-address-format-02</a:t>
            </a:r>
          </a:p>
          <a:p>
            <a:pPr>
              <a:spcBef>
                <a:spcPts val="0"/>
              </a:spcBef>
            </a:pPr>
            <a:r>
              <a:rPr lang="en-US" altLang="zh-CN" sz="1800" dirty="0" smtClean="0"/>
              <a:t>September 2011:     draft-ietf-softwire-mesh-multicast-00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1800" dirty="0" smtClean="0"/>
              <a:t>                                      Adopted by </a:t>
            </a:r>
            <a:r>
              <a:rPr lang="en-US" altLang="zh-CN" sz="1800" dirty="0" err="1" smtClean="0"/>
              <a:t>Softwire</a:t>
            </a:r>
            <a:r>
              <a:rPr lang="en-US" altLang="zh-CN" sz="1800" dirty="0" smtClean="0"/>
              <a:t> WG</a:t>
            </a:r>
          </a:p>
          <a:p>
            <a:pPr>
              <a:spcBef>
                <a:spcPts val="0"/>
              </a:spcBef>
            </a:pPr>
            <a:r>
              <a:rPr lang="en-US" altLang="zh-CN" sz="1800" dirty="0" smtClean="0"/>
              <a:t>October 2011:          draft-ietf-softwire-mesh-multicast-01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1800" dirty="0" smtClean="0"/>
              <a:t>                                      Routing among AFBRs, other considerations</a:t>
            </a:r>
            <a:endParaRPr lang="zh-CN" altLang="en-US" sz="1800" dirty="0" smtClean="0"/>
          </a:p>
          <a:p>
            <a:pPr>
              <a:spcBef>
                <a:spcPts val="0"/>
              </a:spcBef>
            </a:pPr>
            <a:r>
              <a:rPr lang="en-US" altLang="zh-CN" sz="1800" dirty="0" smtClean="0"/>
              <a:t>April 2012:               draft-ietf-softwire-mesh-multicast-02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1800" dirty="0" smtClean="0"/>
              <a:t>                                      Improve ASM part</a:t>
            </a:r>
          </a:p>
          <a:p>
            <a:pPr>
              <a:spcBef>
                <a:spcPts val="0"/>
              </a:spcBef>
            </a:pPr>
            <a:r>
              <a:rPr lang="en-US" altLang="zh-CN" sz="1800" dirty="0" smtClean="0"/>
              <a:t>July 2012:                draft-ietf-softwire-mesh-multicast-03</a:t>
            </a:r>
            <a:endParaRPr lang="zh-CN" altLang="en-US" sz="1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Status Update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60151999"/>
              </p:ext>
            </p:extLst>
          </p:nvPr>
        </p:nvGraphicFramePr>
        <p:xfrm>
          <a:off x="381000" y="3505200"/>
          <a:ext cx="822959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739"/>
                <a:gridCol w="804739"/>
                <a:gridCol w="804739"/>
                <a:gridCol w="804739"/>
                <a:gridCol w="1670214"/>
                <a:gridCol w="1670214"/>
                <a:gridCol w="1670214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2006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2007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2008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2009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2010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2011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右大括号 4"/>
          <p:cNvSpPr/>
          <p:nvPr/>
        </p:nvSpPr>
        <p:spPr>
          <a:xfrm rot="5400000">
            <a:off x="2209801" y="2209799"/>
            <a:ext cx="685800" cy="4190999"/>
          </a:xfrm>
          <a:prstGeom prst="rightBrace">
            <a:avLst>
              <a:gd name="adj1" fmla="val 21448"/>
              <a:gd name="adj2" fmla="val 7182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xmlns="" val="4072848900"/>
              </p:ext>
            </p:extLst>
          </p:nvPr>
        </p:nvGraphicFramePr>
        <p:xfrm>
          <a:off x="494676" y="4648199"/>
          <a:ext cx="3086724" cy="11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xmlns="" val="2566800575"/>
              </p:ext>
            </p:extLst>
          </p:nvPr>
        </p:nvGraphicFramePr>
        <p:xfrm>
          <a:off x="609600" y="2168576"/>
          <a:ext cx="2133600" cy="11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3" name="图示 12"/>
          <p:cNvGraphicFramePr/>
          <p:nvPr>
            <p:extLst>
              <p:ext uri="{D42A27DB-BD31-4B8C-83A1-F6EECF244321}">
                <p14:modId xmlns:p14="http://schemas.microsoft.com/office/powerpoint/2010/main" xmlns="" val="950218273"/>
              </p:ext>
            </p:extLst>
          </p:nvPr>
        </p:nvGraphicFramePr>
        <p:xfrm>
          <a:off x="3265356" y="1325381"/>
          <a:ext cx="1981200" cy="11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9" name="图示 28"/>
          <p:cNvGraphicFramePr/>
          <p:nvPr>
            <p:extLst>
              <p:ext uri="{D42A27DB-BD31-4B8C-83A1-F6EECF244321}">
                <p14:modId xmlns:p14="http://schemas.microsoft.com/office/powerpoint/2010/main" xmlns="" val="2208423725"/>
              </p:ext>
            </p:extLst>
          </p:nvPr>
        </p:nvGraphicFramePr>
        <p:xfrm>
          <a:off x="5791200" y="457200"/>
          <a:ext cx="1775969" cy="11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cxnSp>
        <p:nvCxnSpPr>
          <p:cNvPr id="32" name="肘形连接符 31"/>
          <p:cNvCxnSpPr/>
          <p:nvPr/>
        </p:nvCxnSpPr>
        <p:spPr>
          <a:xfrm rot="16200000" flipH="1">
            <a:off x="5267932" y="2504467"/>
            <a:ext cx="1960937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36" name="图示 35"/>
          <p:cNvGraphicFramePr/>
          <p:nvPr>
            <p:extLst>
              <p:ext uri="{D42A27DB-BD31-4B8C-83A1-F6EECF244321}">
                <p14:modId xmlns:p14="http://schemas.microsoft.com/office/powerpoint/2010/main" xmlns="" val="2004268488"/>
              </p:ext>
            </p:extLst>
          </p:nvPr>
        </p:nvGraphicFramePr>
        <p:xfrm>
          <a:off x="6643702" y="5357826"/>
          <a:ext cx="1981200" cy="11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cxnSp>
        <p:nvCxnSpPr>
          <p:cNvPr id="74" name="肘形连接符 73"/>
          <p:cNvCxnSpPr>
            <a:stCxn id="7" idx="3"/>
          </p:cNvCxnSpPr>
          <p:nvPr/>
        </p:nvCxnSpPr>
        <p:spPr>
          <a:xfrm>
            <a:off x="2743200" y="2748194"/>
            <a:ext cx="2057400" cy="757004"/>
          </a:xfrm>
          <a:prstGeom prst="bentConnector3">
            <a:avLst>
              <a:gd name="adj1" fmla="val 99915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肘形连接符 74"/>
          <p:cNvCxnSpPr>
            <a:stCxn id="13" idx="3"/>
          </p:cNvCxnSpPr>
          <p:nvPr/>
        </p:nvCxnSpPr>
        <p:spPr>
          <a:xfrm>
            <a:off x="5246556" y="1904999"/>
            <a:ext cx="392244" cy="1583959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肘形连接符 91"/>
          <p:cNvCxnSpPr>
            <a:stCxn id="26" idx="3"/>
          </p:cNvCxnSpPr>
          <p:nvPr/>
        </p:nvCxnSpPr>
        <p:spPr>
          <a:xfrm flipV="1">
            <a:off x="6069035" y="3900265"/>
            <a:ext cx="457201" cy="1665509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直接箭头连接符 109"/>
          <p:cNvCxnSpPr/>
          <p:nvPr/>
        </p:nvCxnSpPr>
        <p:spPr>
          <a:xfrm rot="5400000" flipH="1" flipV="1">
            <a:off x="6107917" y="4607727"/>
            <a:ext cx="1357322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6" name="图示 25"/>
          <p:cNvGraphicFramePr/>
          <p:nvPr>
            <p:extLst>
              <p:ext uri="{D42A27DB-BD31-4B8C-83A1-F6EECF244321}">
                <p14:modId xmlns:p14="http://schemas.microsoft.com/office/powerpoint/2010/main" xmlns="" val="364399835"/>
              </p:ext>
            </p:extLst>
          </p:nvPr>
        </p:nvGraphicFramePr>
        <p:xfrm>
          <a:off x="4087835" y="4654550"/>
          <a:ext cx="1981200" cy="18224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37" name="图示 36"/>
          <p:cNvGraphicFramePr/>
          <p:nvPr>
            <p:extLst>
              <p:ext uri="{D42A27DB-BD31-4B8C-83A1-F6EECF244321}">
                <p14:modId xmlns:p14="http://schemas.microsoft.com/office/powerpoint/2010/main" xmlns="" val="3538179372"/>
              </p:ext>
            </p:extLst>
          </p:nvPr>
        </p:nvGraphicFramePr>
        <p:xfrm>
          <a:off x="7104088" y="1732340"/>
          <a:ext cx="1981200" cy="11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cxnSp>
        <p:nvCxnSpPr>
          <p:cNvPr id="40" name="肘形连接符 39"/>
          <p:cNvCxnSpPr/>
          <p:nvPr/>
        </p:nvCxnSpPr>
        <p:spPr>
          <a:xfrm>
            <a:off x="7420027" y="2825750"/>
            <a:ext cx="6350" cy="6857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1" name="图示 20"/>
          <p:cNvGraphicFramePr/>
          <p:nvPr>
            <p:extLst>
              <p:ext uri="{D42A27DB-BD31-4B8C-83A1-F6EECF244321}">
                <p14:modId xmlns:p14="http://schemas.microsoft.com/office/powerpoint/2010/main" xmlns="" val="2004268488"/>
              </p:ext>
            </p:extLst>
          </p:nvPr>
        </p:nvGraphicFramePr>
        <p:xfrm>
          <a:off x="7000892" y="4143380"/>
          <a:ext cx="1981200" cy="11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0" r:lo="rId31" r:qs="rId32" r:cs="rId33"/>
          </a:graphicData>
        </a:graphic>
      </p:graphicFrame>
      <p:cxnSp>
        <p:nvCxnSpPr>
          <p:cNvPr id="22" name="直接箭头连接符 109"/>
          <p:cNvCxnSpPr/>
          <p:nvPr/>
        </p:nvCxnSpPr>
        <p:spPr>
          <a:xfrm rot="5400000" flipH="1" flipV="1">
            <a:off x="7715272" y="4071942"/>
            <a:ext cx="285752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2169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Updates in Version </a:t>
            </a:r>
            <a:r>
              <a:rPr lang="en-US" altLang="zh-CN" dirty="0"/>
              <a:t>03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 smtClean="0"/>
              <a:t>Rewrite “inter-AFBR signaling” part and </a:t>
            </a:r>
            <a:r>
              <a:rPr lang="en-US" altLang="zh-CN" dirty="0"/>
              <a:t>the “E-IP network supports ASM</a:t>
            </a:r>
            <a:r>
              <a:rPr lang="en-US" altLang="zh-CN" dirty="0" smtClean="0"/>
              <a:t>” part</a:t>
            </a:r>
            <a:endParaRPr lang="en-US" altLang="zh-CN" dirty="0"/>
          </a:p>
          <a:p>
            <a:r>
              <a:rPr lang="en-US" altLang="zh-CN" dirty="0" smtClean="0"/>
              <a:t>Improve “other considerations” part</a:t>
            </a:r>
          </a:p>
          <a:p>
            <a:pPr lvl="1"/>
            <a:r>
              <a:rPr lang="en-US" altLang="zh-CN" dirty="0"/>
              <a:t>7.1.  Other PIM Message </a:t>
            </a:r>
            <a:r>
              <a:rPr lang="en-US" altLang="zh-CN" dirty="0" smtClean="0"/>
              <a:t>Types</a:t>
            </a:r>
          </a:p>
          <a:p>
            <a:pPr lvl="2"/>
            <a:r>
              <a:rPr lang="en-US" altLang="zh-CN" dirty="0" smtClean="0"/>
              <a:t>Messages </a:t>
            </a:r>
            <a:r>
              <a:rPr lang="en-US" altLang="zh-CN" dirty="0"/>
              <a:t>of types </a:t>
            </a:r>
            <a:r>
              <a:rPr lang="en-US" altLang="zh-CN" dirty="0" smtClean="0"/>
              <a:t>other than Join </a:t>
            </a:r>
            <a:r>
              <a:rPr lang="en-US" altLang="zh-CN" dirty="0"/>
              <a:t>or Prune don’t </a:t>
            </a:r>
            <a:r>
              <a:rPr lang="en-US" altLang="zh-CN" dirty="0" smtClean="0"/>
              <a:t>need to be processed</a:t>
            </a:r>
          </a:p>
          <a:p>
            <a:pPr lvl="1"/>
            <a:r>
              <a:rPr lang="en-US" altLang="zh-CN" dirty="0"/>
              <a:t>7.2.  Selecting a Tunneling </a:t>
            </a:r>
            <a:r>
              <a:rPr lang="en-US" altLang="zh-CN" dirty="0" smtClean="0"/>
              <a:t>Technology</a:t>
            </a:r>
          </a:p>
          <a:p>
            <a:pPr lvl="2"/>
            <a:r>
              <a:rPr lang="en-US" altLang="zh-CN" dirty="0"/>
              <a:t>all AFBRs </a:t>
            </a:r>
            <a:r>
              <a:rPr lang="en-US" altLang="zh-CN" dirty="0" smtClean="0"/>
              <a:t>deploy </a:t>
            </a:r>
            <a:r>
              <a:rPr lang="en-US" altLang="zh-CN" dirty="0"/>
              <a:t>the same </a:t>
            </a:r>
            <a:r>
              <a:rPr lang="en-US" altLang="zh-CN" dirty="0" smtClean="0"/>
              <a:t>technology recommended</a:t>
            </a:r>
          </a:p>
          <a:p>
            <a:pPr lvl="1"/>
            <a:r>
              <a:rPr lang="en-US" altLang="zh-CN" dirty="0"/>
              <a:t>7.3.  </a:t>
            </a:r>
            <a:r>
              <a:rPr lang="en-US" altLang="zh-CN" dirty="0" smtClean="0"/>
              <a:t>TTL</a:t>
            </a:r>
          </a:p>
          <a:p>
            <a:pPr lvl="2"/>
            <a:r>
              <a:rPr lang="en-US" altLang="zh-CN" dirty="0" smtClean="0"/>
              <a:t>TTL depends on </a:t>
            </a:r>
            <a:r>
              <a:rPr lang="en-US" altLang="zh-CN" dirty="0"/>
              <a:t>the tunneling </a:t>
            </a:r>
            <a:r>
              <a:rPr lang="en-US" altLang="zh-CN" dirty="0" smtClean="0"/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xmlns="" val="53338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comments and feedbacks</a:t>
            </a:r>
          </a:p>
          <a:p>
            <a:endParaRPr lang="en-US" dirty="0" smtClean="0"/>
          </a:p>
          <a:p>
            <a:r>
              <a:rPr lang="en-US" altLang="zh-CN" dirty="0" smtClean="0"/>
              <a:t>Ask for WGLC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2080</TotalTime>
  <Words>306</Words>
  <Application>Microsoft Office PowerPoint</Application>
  <PresentationFormat>全屏显示(4:3)</PresentationFormat>
  <Paragraphs>75</Paragraphs>
  <Slides>6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Watermark</vt:lpstr>
      <vt:lpstr>Visio</vt:lpstr>
      <vt:lpstr>幻灯片 1</vt:lpstr>
      <vt:lpstr>Scenarios of Interest</vt:lpstr>
      <vt:lpstr>History</vt:lpstr>
      <vt:lpstr>Status Update</vt:lpstr>
      <vt:lpstr>Updates in Version 03 </vt:lpstr>
      <vt:lpstr>Next step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CX</dc:creator>
  <cp:lastModifiedBy>win7</cp:lastModifiedBy>
  <cp:revision>233</cp:revision>
  <cp:lastPrinted>1601-01-01T00:00:00Z</cp:lastPrinted>
  <dcterms:created xsi:type="dcterms:W3CDTF">2011-11-06T11:03:29Z</dcterms:created>
  <dcterms:modified xsi:type="dcterms:W3CDTF">2012-08-01T21:36:33Z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