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3" r:id="rId4"/>
    <p:sldId id="264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28D65-10E0-4310-A7C8-73923A209849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73AE2-49BD-4B17-BC84-578EB58D296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2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BC552-CB7C-4152-B4B9-6A24DC62F93B}" type="datetimeFigureOut">
              <a:rPr kumimoji="1" lang="ja-JP" altLang="en-US" smtClean="0"/>
              <a:pPr/>
              <a:t>2012/8/1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07F1B-1926-4813-9205-43DEFBAA5A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tsuchi@cisco.com" TargetMode="External"/><Relationship Id="rId2" Type="http://schemas.openxmlformats.org/officeDocument/2006/relationships/hyperlink" Target="mailto:jacni@jacni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tools.ietf.org/html/draft-ietf-softwire-ma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b="1" dirty="0"/>
              <a:t>IP TUNNEL </a:t>
            </a:r>
            <a:r>
              <a:rPr lang="en-US" altLang="ja-JP" sz="3600" b="1" dirty="0" err="1"/>
              <a:t>MIB</a:t>
            </a:r>
            <a:r>
              <a:rPr lang="en-US" altLang="ja-JP" sz="3600" b="1" dirty="0"/>
              <a:t> </a:t>
            </a:r>
            <a:r>
              <a:rPr lang="en-US" altLang="ja-JP" sz="3600" b="1" dirty="0" err="1"/>
              <a:t>Extention</a:t>
            </a:r>
            <a:r>
              <a:rPr lang="en-US" altLang="ja-JP" sz="3600" b="1" dirty="0"/>
              <a:t> for </a:t>
            </a:r>
            <a:r>
              <a:rPr lang="en-US" altLang="ja-JP" sz="3600" b="1" dirty="0" err="1"/>
              <a:t>softwire</a:t>
            </a:r>
            <a:r>
              <a:rPr lang="en-US" altLang="ja-JP" sz="3600" b="1" dirty="0"/>
              <a:t/>
            </a:r>
            <a:br>
              <a:rPr lang="en-US" altLang="ja-JP" sz="3600" b="1" dirty="0"/>
            </a:br>
            <a:r>
              <a:rPr lang="en-US" altLang="ja-JP" sz="3600" b="1" dirty="0" smtClean="0"/>
              <a:t>draft-</a:t>
            </a:r>
            <a:r>
              <a:rPr lang="en-US" altLang="ja-JP" sz="3600" b="1" dirty="0" err="1" smtClean="0"/>
              <a:t>shishio</a:t>
            </a:r>
            <a:r>
              <a:rPr lang="en-US" altLang="ja-JP" sz="3600" b="1" dirty="0" smtClean="0"/>
              <a:t>-</a:t>
            </a:r>
            <a:r>
              <a:rPr lang="en-US" altLang="ja-JP" sz="3600" b="1" dirty="0" err="1" smtClean="0"/>
              <a:t>softwire</a:t>
            </a:r>
            <a:r>
              <a:rPr lang="en-US" altLang="ja-JP" sz="3600" b="1" dirty="0" smtClean="0"/>
              <a:t>-</a:t>
            </a:r>
            <a:r>
              <a:rPr lang="en-US" altLang="ja-JP" sz="3600" b="1" dirty="0" err="1" smtClean="0"/>
              <a:t>rfc4087update</a:t>
            </a:r>
            <a:r>
              <a:rPr lang="en-US" altLang="ja-JP" sz="3600" b="1" dirty="0" smtClean="0"/>
              <a:t>-00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err="1" smtClean="0"/>
              <a:t>Jacni</a:t>
            </a:r>
            <a:r>
              <a:rPr lang="en-US" altLang="ja-JP" dirty="0" smtClean="0"/>
              <a:t> Qin</a:t>
            </a:r>
            <a:r>
              <a:rPr lang="ja-JP" altLang="en-US" dirty="0"/>
              <a:t> </a:t>
            </a:r>
            <a:r>
              <a:rPr lang="en-US" altLang="ja-JP" dirty="0" smtClean="0">
                <a:hlinkClick r:id="rId2"/>
              </a:rPr>
              <a:t>jacni@jacni.com</a:t>
            </a:r>
            <a:endParaRPr lang="en-US" altLang="ja-JP" dirty="0" smtClean="0"/>
          </a:p>
          <a:p>
            <a:r>
              <a:rPr lang="en-US" altLang="ja-JP" dirty="0" smtClean="0"/>
              <a:t>Shishio Tsuchiya </a:t>
            </a:r>
            <a:r>
              <a:rPr lang="en-US" altLang="ja-JP" dirty="0" smtClean="0">
                <a:hlinkClick r:id="rId3"/>
              </a:rPr>
              <a:t>shtsuchi@cisco.com</a:t>
            </a:r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Abstract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IP TUNNEL </a:t>
            </a:r>
            <a:r>
              <a:rPr lang="en-US" altLang="ja-JP" dirty="0" err="1" smtClean="0"/>
              <a:t>MIB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RFC4087</a:t>
            </a:r>
            <a:r>
              <a:rPr lang="en-US" altLang="ja-JP" dirty="0" smtClean="0"/>
              <a:t>) provides tunnel provisioning capability by SNMP.</a:t>
            </a:r>
          </a:p>
          <a:p>
            <a:r>
              <a:rPr lang="en-US" altLang="ja-JP" dirty="0"/>
              <a:t>But it is not </a:t>
            </a:r>
            <a:r>
              <a:rPr lang="en-US" altLang="ja-JP" dirty="0" smtClean="0"/>
              <a:t>enough </a:t>
            </a:r>
            <a:r>
              <a:rPr lang="en-US" altLang="ja-JP" dirty="0"/>
              <a:t>to support modern tunnel protocol such as </a:t>
            </a:r>
            <a:r>
              <a:rPr lang="en-US" altLang="ja-JP" dirty="0" err="1"/>
              <a:t>6rd</a:t>
            </a:r>
            <a:r>
              <a:rPr lang="en-US" altLang="ja-JP" dirty="0"/>
              <a:t>[</a:t>
            </a:r>
            <a:r>
              <a:rPr lang="en-US" altLang="ja-JP" dirty="0" err="1"/>
              <a:t>RFC5969</a:t>
            </a:r>
            <a:r>
              <a:rPr lang="en-US" altLang="ja-JP" dirty="0"/>
              <a:t>] and MAP[</a:t>
            </a:r>
            <a:r>
              <a:rPr lang="en-US" altLang="ja-JP" dirty="0">
                <a:hlinkClick r:id="rId2"/>
              </a:rPr>
              <a:t>draft-</a:t>
            </a:r>
            <a:r>
              <a:rPr lang="en-US" altLang="ja-JP" dirty="0" err="1">
                <a:hlinkClick r:id="rId2"/>
              </a:rPr>
              <a:t>ietf</a:t>
            </a:r>
            <a:r>
              <a:rPr lang="en-US" altLang="ja-JP" dirty="0">
                <a:hlinkClick r:id="rId2"/>
              </a:rPr>
              <a:t>-</a:t>
            </a:r>
            <a:r>
              <a:rPr lang="en-US" altLang="ja-JP" dirty="0" err="1">
                <a:hlinkClick r:id="rId2"/>
              </a:rPr>
              <a:t>softwire</a:t>
            </a:r>
            <a:r>
              <a:rPr lang="en-US" altLang="ja-JP" dirty="0">
                <a:hlinkClick r:id="rId2"/>
              </a:rPr>
              <a:t>-map</a:t>
            </a:r>
            <a:r>
              <a:rPr lang="en-US" altLang="ja-JP" dirty="0"/>
              <a:t>]. The document describes </a:t>
            </a:r>
            <a:r>
              <a:rPr lang="en-US" altLang="ja-JP" dirty="0" err="1"/>
              <a:t>extention</a:t>
            </a:r>
            <a:r>
              <a:rPr lang="en-US" altLang="ja-JP" dirty="0"/>
              <a:t> of IP TUNNEL </a:t>
            </a:r>
            <a:r>
              <a:rPr lang="en-US" altLang="ja-JP" dirty="0" err="1"/>
              <a:t>MIB</a:t>
            </a:r>
            <a:r>
              <a:rPr lang="en-US" altLang="ja-JP" dirty="0"/>
              <a:t>[</a:t>
            </a:r>
            <a:r>
              <a:rPr lang="en-US" altLang="ja-JP" dirty="0" err="1"/>
              <a:t>RFC4087</a:t>
            </a:r>
            <a:r>
              <a:rPr lang="en-US" altLang="ja-JP" dirty="0"/>
              <a:t>] to support </a:t>
            </a:r>
            <a:r>
              <a:rPr lang="en-US" altLang="ja-JP" dirty="0" err="1"/>
              <a:t>6rd</a:t>
            </a:r>
            <a:r>
              <a:rPr lang="en-US" altLang="ja-JP" dirty="0"/>
              <a:t>[</a:t>
            </a:r>
            <a:r>
              <a:rPr lang="en-US" altLang="ja-JP" dirty="0" err="1"/>
              <a:t>RFC5969</a:t>
            </a:r>
            <a:r>
              <a:rPr lang="en-US" altLang="ja-JP" dirty="0"/>
              <a:t>] and MAP[</a:t>
            </a:r>
            <a:r>
              <a:rPr lang="en-US" altLang="ja-JP" dirty="0">
                <a:hlinkClick r:id="rId2"/>
              </a:rPr>
              <a:t>draft-</a:t>
            </a:r>
            <a:r>
              <a:rPr lang="en-US" altLang="ja-JP" dirty="0" err="1">
                <a:hlinkClick r:id="rId2"/>
              </a:rPr>
              <a:t>ietf</a:t>
            </a:r>
            <a:r>
              <a:rPr lang="en-US" altLang="ja-JP" dirty="0">
                <a:hlinkClick r:id="rId2"/>
              </a:rPr>
              <a:t>-</a:t>
            </a:r>
            <a:r>
              <a:rPr lang="en-US" altLang="ja-JP" dirty="0" err="1">
                <a:hlinkClick r:id="rId2"/>
              </a:rPr>
              <a:t>softwire</a:t>
            </a:r>
            <a:r>
              <a:rPr lang="en-US" altLang="ja-JP" dirty="0">
                <a:hlinkClick r:id="rId2"/>
              </a:rPr>
              <a:t>-map</a:t>
            </a:r>
            <a:r>
              <a:rPr lang="en-US" altLang="ja-JP" dirty="0"/>
              <a:t>].</a:t>
            </a:r>
            <a:endParaRPr lang="en-US" altLang="ja-JP" dirty="0" smtClean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79512" y="188640"/>
            <a:ext cx="3096344" cy="1512168"/>
            <a:chOff x="1979712" y="3140968"/>
            <a:chExt cx="6820803" cy="3482589"/>
          </a:xfrm>
        </p:grpSpPr>
        <p:grpSp>
          <p:nvGrpSpPr>
            <p:cNvPr id="4" name="Group 39"/>
            <p:cNvGrpSpPr>
              <a:grpSpLocks/>
            </p:cNvGrpSpPr>
            <p:nvPr/>
          </p:nvGrpSpPr>
          <p:grpSpPr bwMode="auto">
            <a:xfrm>
              <a:off x="2051720" y="3140968"/>
              <a:ext cx="1296144" cy="922784"/>
              <a:chOff x="431" y="3339"/>
              <a:chExt cx="1242" cy="672"/>
            </a:xfrm>
          </p:grpSpPr>
          <p:pic>
            <p:nvPicPr>
              <p:cNvPr id="5" name="Picture 4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1" y="3339"/>
                <a:ext cx="715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41" descr="j027944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19" y="3538"/>
                <a:ext cx="754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2" name="図 61" descr="6rd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9712" y="4221088"/>
              <a:ext cx="6820803" cy="2402469"/>
            </a:xfrm>
            <a:prstGeom prst="rect">
              <a:avLst/>
            </a:prstGeom>
          </p:spPr>
        </p:pic>
        <p:cxnSp>
          <p:nvCxnSpPr>
            <p:cNvPr id="64" name="直線矢印コネクタ 63"/>
            <p:cNvCxnSpPr>
              <a:stCxn id="6" idx="2"/>
            </p:cNvCxnSpPr>
            <p:nvPr/>
          </p:nvCxnSpPr>
          <p:spPr>
            <a:xfrm>
              <a:off x="2954429" y="4063752"/>
              <a:ext cx="249419" cy="51737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矢印コネクタ 64"/>
            <p:cNvCxnSpPr>
              <a:stCxn id="6" idx="2"/>
            </p:cNvCxnSpPr>
            <p:nvPr/>
          </p:nvCxnSpPr>
          <p:spPr>
            <a:xfrm>
              <a:off x="2954429" y="4063752"/>
              <a:ext cx="249419" cy="159749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/>
            <p:cNvCxnSpPr>
              <a:stCxn id="6" idx="2"/>
            </p:cNvCxnSpPr>
            <p:nvPr/>
          </p:nvCxnSpPr>
          <p:spPr>
            <a:xfrm>
              <a:off x="2954429" y="4063752"/>
              <a:ext cx="3705803" cy="94942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tunnelIfXTable</a:t>
            </a: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180528" y="4797152"/>
            <a:ext cx="8229600" cy="194421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DS-lite </a:t>
            </a:r>
            <a:r>
              <a:rPr lang="en-US" altLang="ja-JP" dirty="0" err="1" smtClean="0"/>
              <a:t>B4</a:t>
            </a:r>
            <a:r>
              <a:rPr lang="en-US" altLang="ja-JP" dirty="0"/>
              <a:t> </a:t>
            </a:r>
            <a:r>
              <a:rPr lang="en-US" altLang="ja-JP" dirty="0" smtClean="0"/>
              <a:t>could support IP Tunnel </a:t>
            </a:r>
            <a:r>
              <a:rPr lang="en-US" altLang="ja-JP" dirty="0" err="1" smtClean="0"/>
              <a:t>MIB</a:t>
            </a:r>
            <a:endParaRPr lang="en-US" altLang="ja-JP" dirty="0" smtClean="0"/>
          </a:p>
          <a:p>
            <a:r>
              <a:rPr lang="en-US" altLang="ja-JP" dirty="0" smtClean="0"/>
              <a:t>MAP-T </a:t>
            </a:r>
            <a:r>
              <a:rPr lang="en-US" altLang="ja-JP" dirty="0" smtClean="0"/>
              <a:t>has compatibility with </a:t>
            </a:r>
            <a:r>
              <a:rPr lang="en-US" altLang="ja-JP" dirty="0" err="1" smtClean="0"/>
              <a:t>464XLAT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So if extension tunnel </a:t>
            </a:r>
            <a:r>
              <a:rPr lang="en-US" altLang="ja-JP" dirty="0" err="1" smtClean="0"/>
              <a:t>MIB,does</a:t>
            </a:r>
            <a:r>
              <a:rPr lang="en-US" altLang="ja-JP" dirty="0" smtClean="0"/>
              <a:t> not need any additional </a:t>
            </a:r>
            <a:r>
              <a:rPr lang="en-US" altLang="ja-JP" dirty="0" err="1" smtClean="0"/>
              <a:t>MIB</a:t>
            </a:r>
            <a:r>
              <a:rPr lang="en-US" altLang="ja-JP" dirty="0" smtClean="0"/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8783017" cy="49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9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background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MAP supports  </a:t>
            </a:r>
            <a:r>
              <a:rPr lang="en-US" altLang="ja-JP" dirty="0"/>
              <a:t>both MAP-T and MAP-E </a:t>
            </a:r>
            <a:endParaRPr lang="en-US" altLang="ja-JP" dirty="0" smtClean="0"/>
          </a:p>
          <a:p>
            <a:r>
              <a:rPr lang="en-US" altLang="ja-JP" dirty="0" smtClean="0"/>
              <a:t>MAP uses same </a:t>
            </a:r>
            <a:r>
              <a:rPr lang="en-US" altLang="ja-JP" dirty="0"/>
              <a:t>algorithm </a:t>
            </a:r>
            <a:r>
              <a:rPr lang="en-US" altLang="ja-JP" dirty="0" smtClean="0"/>
              <a:t>between E and T</a:t>
            </a:r>
          </a:p>
          <a:p>
            <a:r>
              <a:rPr lang="en-US" altLang="ja-JP" dirty="0" smtClean="0"/>
              <a:t>MAP has compatibility </a:t>
            </a:r>
            <a:r>
              <a:rPr lang="en-US" altLang="ja-JP" dirty="0"/>
              <a:t>with DS-LITE and </a:t>
            </a:r>
            <a:r>
              <a:rPr lang="en-US" altLang="ja-JP" dirty="0" err="1" smtClean="0"/>
              <a:t>464XLAT</a:t>
            </a:r>
            <a:endParaRPr lang="en-US" altLang="ja-JP" dirty="0" smtClean="0"/>
          </a:p>
          <a:p>
            <a:r>
              <a:rPr lang="en-US" altLang="ja-JP" dirty="0" smtClean="0"/>
              <a:t>Both MAP </a:t>
            </a:r>
            <a:r>
              <a:rPr lang="en-US" altLang="ja-JP" dirty="0"/>
              <a:t>and </a:t>
            </a:r>
            <a:r>
              <a:rPr lang="en-US" altLang="ja-JP" dirty="0" err="1"/>
              <a:t>6rd</a:t>
            </a:r>
            <a:r>
              <a:rPr lang="en-US" altLang="ja-JP" dirty="0"/>
              <a:t> using </a:t>
            </a:r>
            <a:r>
              <a:rPr lang="en-US" altLang="ja-JP" dirty="0" smtClean="0"/>
              <a:t>SAM</a:t>
            </a:r>
          </a:p>
          <a:p>
            <a:r>
              <a:rPr lang="en-US" altLang="ja-JP" dirty="0" smtClean="0"/>
              <a:t>Tunnel </a:t>
            </a:r>
            <a:r>
              <a:rPr lang="en-US" altLang="ja-JP" dirty="0" err="1"/>
              <a:t>MIB</a:t>
            </a:r>
            <a:r>
              <a:rPr lang="en-US" altLang="ja-JP" dirty="0"/>
              <a:t> are IP version-agnostic </a:t>
            </a:r>
            <a:r>
              <a:rPr lang="en-US" altLang="ja-JP" dirty="0" smtClean="0"/>
              <a:t>object</a:t>
            </a:r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Any comments?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50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120</Words>
  <Application>Microsoft Office PowerPoint</Application>
  <PresentationFormat>画面に合わせる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IP TUNNEL MIB Extention for softwire draft-shishio-softwire-rfc4087update-00</vt:lpstr>
      <vt:lpstr>Abstract</vt:lpstr>
      <vt:lpstr>tunnelIfXTable </vt:lpstr>
      <vt:lpstr>Proposal background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 of Managed Objects for 6rd draft-cai-softwire-6rd-mib-01</dc:title>
  <dc:creator>Information Technology</dc:creator>
  <cp:lastModifiedBy>Information Technology</cp:lastModifiedBy>
  <cp:revision>54</cp:revision>
  <dcterms:created xsi:type="dcterms:W3CDTF">2012-03-24T22:05:13Z</dcterms:created>
  <dcterms:modified xsi:type="dcterms:W3CDTF">2012-08-02T08:00:47Z</dcterms:modified>
</cp:coreProperties>
</file>