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3F249-AFDB-4F0A-A468-8AEF54553DB3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235DC-0A71-437E-8466-84F0822BCB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88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235DC-0A71-437E-8466-84F0822BCB3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6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91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16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66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84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0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6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7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479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505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21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30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BDD61-28AE-418B-B67C-EAC33DF9D4EA}" type="datetimeFigureOut">
              <a:rPr kumimoji="1" lang="ja-JP" altLang="en-US" smtClean="0"/>
              <a:t>2012/7/30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58423-5BB6-45C4-BE65-56288B3D3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44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tsuchi@cisc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awakami@mfeed.ad.jp" TargetMode="External"/><Relationship Id="rId4" Type="http://schemas.openxmlformats.org/officeDocument/2006/relationships/hyperlink" Target="mailto:ohkubo@sakura.ad.j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janog@janog.gr.j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rfc658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ietf-softwire-map" TargetMode="External"/><Relationship Id="rId2" Type="http://schemas.openxmlformats.org/officeDocument/2006/relationships/hyperlink" Target="mailto:softwirre-wg@janog.gr.j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ools.ietf.org/html/draft-ietf-softwire-4r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/>
              <a:t>Stateless </a:t>
            </a:r>
            <a:r>
              <a:rPr lang="en-US" altLang="ja-JP" b="1" dirty="0" err="1"/>
              <a:t>IPv4</a:t>
            </a:r>
            <a:r>
              <a:rPr lang="en-US" altLang="ja-JP" b="1" dirty="0"/>
              <a:t> over </a:t>
            </a:r>
            <a:r>
              <a:rPr lang="en-US" altLang="ja-JP" b="1" dirty="0" err="1"/>
              <a:t>IPv6</a:t>
            </a:r>
            <a:r>
              <a:rPr lang="en-US" altLang="ja-JP" b="1" dirty="0"/>
              <a:t> report</a:t>
            </a:r>
            <a:br>
              <a:rPr lang="en-US" altLang="ja-JP" b="1" dirty="0"/>
            </a:br>
            <a:r>
              <a:rPr lang="en-US" altLang="ja-JP" b="1" dirty="0" smtClean="0"/>
              <a:t>draft-</a:t>
            </a:r>
            <a:r>
              <a:rPr lang="en-US" altLang="ja-JP" b="1" dirty="0" err="1" smtClean="0"/>
              <a:t>janog</a:t>
            </a:r>
            <a:r>
              <a:rPr lang="en-US" altLang="ja-JP" b="1" dirty="0" smtClean="0"/>
              <a:t>-</a:t>
            </a:r>
            <a:r>
              <a:rPr lang="en-US" altLang="ja-JP" b="1" dirty="0" err="1" smtClean="0"/>
              <a:t>softwire</a:t>
            </a:r>
            <a:r>
              <a:rPr lang="en-US" altLang="ja-JP" b="1" dirty="0" smtClean="0"/>
              <a:t>-report-00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7488832" cy="17526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Shishio Tsuchiya </a:t>
            </a:r>
            <a:r>
              <a:rPr lang="en-US" altLang="ja-JP" dirty="0" smtClean="0">
                <a:hlinkClick r:id="rId3"/>
              </a:rPr>
              <a:t>shtsuchi@cisco.com</a:t>
            </a:r>
            <a:endParaRPr lang="en-US" altLang="ja-JP" dirty="0" smtClean="0"/>
          </a:p>
          <a:p>
            <a:r>
              <a:rPr lang="en-US" altLang="ja-JP" dirty="0" smtClean="0"/>
              <a:t>Shuichi Ohkubo  </a:t>
            </a:r>
            <a:r>
              <a:rPr lang="en-US" altLang="ja-JP" dirty="0" smtClean="0">
                <a:hlinkClick r:id="rId4"/>
              </a:rPr>
              <a:t>ohkubo@sakura.ad.jp</a:t>
            </a:r>
            <a:endParaRPr lang="en-US" altLang="ja-JP" dirty="0" smtClean="0"/>
          </a:p>
          <a:p>
            <a:r>
              <a:rPr lang="en-US" altLang="ja-JP" dirty="0" err="1" smtClean="0"/>
              <a:t>Yuya</a:t>
            </a:r>
            <a:r>
              <a:rPr lang="en-US" altLang="ja-JP" dirty="0" smtClean="0"/>
              <a:t> Kawakami </a:t>
            </a:r>
            <a:r>
              <a:rPr lang="en-US" altLang="ja-JP" dirty="0" smtClean="0">
                <a:hlinkClick r:id="rId5"/>
              </a:rPr>
              <a:t>kawakami@mfeed.ad.jp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3805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 is </a:t>
            </a:r>
            <a:r>
              <a:rPr kumimoji="1" lang="en-US" altLang="ja-JP" dirty="0" err="1" smtClean="0"/>
              <a:t>JANOG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err="1" smtClean="0"/>
              <a:t>JApan</a:t>
            </a:r>
            <a:r>
              <a:rPr lang="en-US" altLang="ja-JP" dirty="0" smtClean="0"/>
              <a:t> Network Operators Group</a:t>
            </a:r>
          </a:p>
          <a:p>
            <a:r>
              <a:rPr lang="en-US" altLang="ja-JP" dirty="0" smtClean="0"/>
              <a:t>2 Major Activities</a:t>
            </a:r>
          </a:p>
          <a:p>
            <a:pPr lvl="1"/>
            <a:r>
              <a:rPr kumimoji="1" lang="en-US" altLang="ja-JP" dirty="0" smtClean="0"/>
              <a:t>Mailing list </a:t>
            </a:r>
            <a:r>
              <a:rPr kumimoji="1" lang="en-US" altLang="ja-JP" dirty="0" smtClean="0">
                <a:hlinkClick r:id="rId2"/>
              </a:rPr>
              <a:t>janog@janog.gr.jp</a:t>
            </a:r>
            <a:r>
              <a:rPr kumimoji="1" lang="en-US" altLang="ja-JP" dirty="0" smtClean="0"/>
              <a:t> +6200 subscribers</a:t>
            </a:r>
          </a:p>
          <a:p>
            <a:pPr lvl="1"/>
            <a:r>
              <a:rPr kumimoji="1" lang="en-US" altLang="ja-JP" dirty="0" smtClean="0"/>
              <a:t>2 Meetings per year</a:t>
            </a:r>
          </a:p>
          <a:p>
            <a:pPr lvl="1"/>
            <a:r>
              <a:rPr lang="en-US" altLang="ja-JP" dirty="0" smtClean="0"/>
              <a:t>Working Group focus special technology</a:t>
            </a:r>
            <a:endParaRPr kumimoji="1" lang="en-US" altLang="ja-JP" dirty="0" smtClean="0"/>
          </a:p>
          <a:p>
            <a:r>
              <a:rPr lang="en-US" altLang="ja-JP" dirty="0" err="1" smtClean="0"/>
              <a:t>JANOG30</a:t>
            </a:r>
            <a:r>
              <a:rPr lang="en-US" altLang="ja-JP" dirty="0" smtClean="0"/>
              <a:t> held in </a:t>
            </a:r>
            <a:r>
              <a:rPr lang="en-US" altLang="ja-JP" dirty="0" err="1" smtClean="0"/>
              <a:t>Kurashiki,Okayama,426</a:t>
            </a:r>
            <a:r>
              <a:rPr lang="en-US" altLang="ja-JP" dirty="0" smtClean="0"/>
              <a:t> participants </a:t>
            </a:r>
            <a:endParaRPr lang="en-US" altLang="ja-JP" dirty="0"/>
          </a:p>
          <a:p>
            <a:r>
              <a:rPr lang="en-US" altLang="ja-JP" dirty="0" err="1" smtClean="0"/>
              <a:t>Janog</a:t>
            </a:r>
            <a:r>
              <a:rPr lang="en-US" altLang="ja-JP" dirty="0" smtClean="0"/>
              <a:t> presented </a:t>
            </a:r>
            <a:r>
              <a:rPr lang="en-US" altLang="ja-JP" dirty="0" err="1" smtClean="0"/>
              <a:t>4rd</a:t>
            </a:r>
            <a:r>
              <a:rPr lang="en-US" altLang="ja-JP" dirty="0" smtClean="0"/>
              <a:t> network as conference network .</a:t>
            </a:r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24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JANOG</a:t>
            </a:r>
            <a:r>
              <a:rPr kumimoji="1" lang="en-US" altLang="ja-JP" dirty="0" smtClean="0"/>
              <a:t> conference network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6105053"/>
            <a:ext cx="8229600" cy="752947"/>
          </a:xfrm>
        </p:spPr>
        <p:txBody>
          <a:bodyPr/>
          <a:lstStyle/>
          <a:p>
            <a:r>
              <a:rPr kumimoji="1" lang="en-US" altLang="ja-JP" dirty="0" err="1" smtClean="0"/>
              <a:t>FNSC,IIJ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SEIL</a:t>
            </a:r>
            <a:r>
              <a:rPr kumimoji="1" lang="en-US" altLang="ja-JP" dirty="0" smtClean="0"/>
              <a:t>),</a:t>
            </a:r>
            <a:r>
              <a:rPr kumimoji="1" lang="en-US" altLang="ja-JP" dirty="0" err="1" smtClean="0"/>
              <a:t>IPinfusion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IPI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44517"/>
            <a:ext cx="6837982" cy="48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6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documents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Implementation Report</a:t>
            </a:r>
          </a:p>
          <a:p>
            <a:r>
              <a:rPr lang="en-US" altLang="ja-JP" dirty="0" err="1" smtClean="0"/>
              <a:t>IPv4</a:t>
            </a:r>
            <a:r>
              <a:rPr lang="en-US" altLang="ja-JP" dirty="0" smtClean="0"/>
              <a:t> functionality over </a:t>
            </a:r>
            <a:r>
              <a:rPr lang="en-US" altLang="ja-JP" dirty="0" err="1" smtClean="0"/>
              <a:t>IPv6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ICMP,FTP,IPSec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VPN,SSL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VPN,PPTP</a:t>
            </a:r>
            <a:r>
              <a:rPr lang="en-US" altLang="ja-JP" dirty="0" err="1" smtClean="0"/>
              <a:t>,L2TP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Instant Messaging and </a:t>
            </a:r>
            <a:r>
              <a:rPr lang="en-US" altLang="ja-JP" dirty="0" smtClean="0"/>
              <a:t>VoIP </a:t>
            </a:r>
            <a:r>
              <a:rPr lang="en-US" altLang="ja-JP" dirty="0" smtClean="0">
                <a:hlinkClick r:id="rId2"/>
              </a:rPr>
              <a:t>[</a:t>
            </a:r>
            <a:r>
              <a:rPr lang="en-US" altLang="ja-JP" dirty="0" err="1" smtClean="0">
                <a:hlinkClick r:id="rId2"/>
              </a:rPr>
              <a:t>RFC6586</a:t>
            </a:r>
            <a:r>
              <a:rPr lang="en-US" altLang="ja-JP" dirty="0">
                <a:hlinkClick r:id="rId2"/>
              </a:rPr>
              <a:t>]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STUN,</a:t>
            </a:r>
            <a:r>
              <a:rPr lang="en-US" altLang="ja-JP" dirty="0" smtClean="0"/>
              <a:t> NAT-Analyzer</a:t>
            </a:r>
          </a:p>
          <a:p>
            <a:r>
              <a:rPr lang="en-US" altLang="ja-JP" dirty="0" smtClean="0"/>
              <a:t>Interoperability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684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Established  </a:t>
            </a:r>
            <a:r>
              <a:rPr lang="en-US" altLang="ja-JP" dirty="0" err="1"/>
              <a:t>WG</a:t>
            </a:r>
            <a:r>
              <a:rPr lang="en-US" altLang="ja-JP" dirty="0"/>
              <a:t> to focus this activity </a:t>
            </a:r>
            <a:r>
              <a:rPr lang="en-US" altLang="ja-JP" dirty="0">
                <a:hlinkClick r:id="rId2"/>
              </a:rPr>
              <a:t>softwire-wg@janog.gr.jp </a:t>
            </a:r>
            <a:r>
              <a:rPr lang="en-US" altLang="ja-JP" dirty="0" smtClean="0">
                <a:hlinkClick r:id="rId2"/>
              </a:rPr>
              <a:t>.</a:t>
            </a:r>
            <a:endParaRPr lang="en-US" altLang="ja-JP" dirty="0" smtClean="0"/>
          </a:p>
          <a:p>
            <a:r>
              <a:rPr lang="en-US" altLang="ja-JP" dirty="0" smtClean="0"/>
              <a:t>We will test  MAP[</a:t>
            </a:r>
            <a:r>
              <a:rPr lang="en-US" altLang="ja-JP" dirty="0" smtClean="0">
                <a:hlinkClick r:id="rId3"/>
              </a:rPr>
              <a:t>draft-</a:t>
            </a:r>
            <a:r>
              <a:rPr lang="en-US" altLang="ja-JP" dirty="0" err="1" smtClean="0">
                <a:hlinkClick r:id="rId3"/>
              </a:rPr>
              <a:t>ietf</a:t>
            </a:r>
            <a:r>
              <a:rPr lang="en-US" altLang="ja-JP" dirty="0" smtClean="0">
                <a:hlinkClick r:id="rId3"/>
              </a:rPr>
              <a:t>-</a:t>
            </a:r>
            <a:r>
              <a:rPr lang="en-US" altLang="ja-JP" dirty="0" err="1" smtClean="0">
                <a:hlinkClick r:id="rId3"/>
              </a:rPr>
              <a:t>softwire</a:t>
            </a:r>
            <a:r>
              <a:rPr lang="en-US" altLang="ja-JP" dirty="0" smtClean="0">
                <a:hlinkClick r:id="rId3"/>
              </a:rPr>
              <a:t>-map</a:t>
            </a:r>
            <a:r>
              <a:rPr lang="en-US" altLang="ja-JP" dirty="0" smtClean="0"/>
              <a:t>] in Oct/Nov. The draft will </a:t>
            </a:r>
            <a:r>
              <a:rPr lang="en-US" altLang="ja-JP" dirty="0" err="1" smtClean="0"/>
              <a:t>updade</a:t>
            </a:r>
            <a:r>
              <a:rPr lang="en-US" altLang="ja-JP" dirty="0" smtClean="0"/>
              <a:t> to result of MAP[</a:t>
            </a:r>
            <a:r>
              <a:rPr lang="en-US" altLang="ja-JP" dirty="0" smtClean="0">
                <a:hlinkClick r:id="rId3"/>
              </a:rPr>
              <a:t>draft-</a:t>
            </a:r>
            <a:r>
              <a:rPr lang="en-US" altLang="ja-JP" dirty="0" err="1" smtClean="0">
                <a:hlinkClick r:id="rId3"/>
              </a:rPr>
              <a:t>ietf</a:t>
            </a:r>
            <a:r>
              <a:rPr lang="en-US" altLang="ja-JP" dirty="0" smtClean="0">
                <a:hlinkClick r:id="rId3"/>
              </a:rPr>
              <a:t>-</a:t>
            </a:r>
            <a:r>
              <a:rPr lang="en-US" altLang="ja-JP" dirty="0" err="1" smtClean="0">
                <a:hlinkClick r:id="rId3"/>
              </a:rPr>
              <a:t>softwire</a:t>
            </a:r>
            <a:r>
              <a:rPr lang="en-US" altLang="ja-JP" dirty="0" smtClean="0">
                <a:hlinkClick r:id="rId3"/>
              </a:rPr>
              <a:t>-map</a:t>
            </a:r>
            <a:r>
              <a:rPr lang="en-US" altLang="ja-JP" dirty="0" smtClean="0"/>
              <a:t>] or/and Unified </a:t>
            </a:r>
            <a:r>
              <a:rPr lang="en-US" altLang="ja-JP" dirty="0" err="1" smtClean="0"/>
              <a:t>4rd</a:t>
            </a:r>
            <a:r>
              <a:rPr lang="en-US" altLang="ja-JP" dirty="0" smtClean="0"/>
              <a:t>[</a:t>
            </a:r>
            <a:r>
              <a:rPr lang="en-US" altLang="ja-JP" dirty="0" smtClean="0">
                <a:hlinkClick r:id="rId4"/>
              </a:rPr>
              <a:t>draft-</a:t>
            </a:r>
            <a:r>
              <a:rPr lang="en-US" altLang="ja-JP" dirty="0" err="1" smtClean="0">
                <a:hlinkClick r:id="rId4"/>
              </a:rPr>
              <a:t>ietf</a:t>
            </a:r>
            <a:r>
              <a:rPr lang="en-US" altLang="ja-JP" dirty="0" smtClean="0">
                <a:hlinkClick r:id="rId4"/>
              </a:rPr>
              <a:t>-</a:t>
            </a:r>
            <a:r>
              <a:rPr lang="en-US" altLang="ja-JP" dirty="0" err="1" smtClean="0">
                <a:hlinkClick r:id="rId4"/>
              </a:rPr>
              <a:t>softwire-4rd</a:t>
            </a:r>
            <a:r>
              <a:rPr lang="en-US" altLang="ja-JP" dirty="0" smtClean="0"/>
              <a:t>].</a:t>
            </a:r>
          </a:p>
          <a:p>
            <a:endParaRPr lang="en-US" altLang="ja-JP" dirty="0" smtClean="0"/>
          </a:p>
          <a:p>
            <a:endParaRPr lang="en-US" altLang="ja-JP" b="1" dirty="0" smtClean="0"/>
          </a:p>
        </p:txBody>
      </p:sp>
    </p:spTree>
    <p:extLst>
      <p:ext uri="{BB962C8B-B14F-4D97-AF65-F5344CB8AC3E}">
        <p14:creationId xmlns:p14="http://schemas.microsoft.com/office/powerpoint/2010/main" val="325887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 audience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Any recommendation of testing </a:t>
            </a:r>
            <a:r>
              <a:rPr lang="en-US" altLang="ja-JP" dirty="0" err="1" smtClean="0"/>
              <a:t>method?If</a:t>
            </a:r>
            <a:r>
              <a:rPr lang="en-US" altLang="ja-JP" dirty="0" smtClean="0"/>
              <a:t> know good NAT test </a:t>
            </a:r>
            <a:r>
              <a:rPr lang="en-US" altLang="ja-JP" dirty="0" err="1" smtClean="0"/>
              <a:t>tool,it</a:t>
            </a:r>
            <a:r>
              <a:rPr lang="en-US" altLang="ja-JP" dirty="0" smtClean="0"/>
              <a:t> would be welcomed.</a:t>
            </a:r>
            <a:endParaRPr lang="en-US" altLang="ja-JP" dirty="0" smtClean="0"/>
          </a:p>
          <a:p>
            <a:r>
              <a:rPr lang="en-US" altLang="ja-JP" dirty="0" smtClean="0"/>
              <a:t>Interest in test?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418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134</Words>
  <Application>Microsoft Office PowerPoint</Application>
  <PresentationFormat>画面に合わせる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Stateless IPv4 over IPv6 report draft-janog-softwire-report-00</vt:lpstr>
      <vt:lpstr>What is JANOG?</vt:lpstr>
      <vt:lpstr>JANOG conference network</vt:lpstr>
      <vt:lpstr>The documents</vt:lpstr>
      <vt:lpstr>Next step</vt:lpstr>
      <vt:lpstr>To audience 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Stateless IPv4 over IPv6 report draft-janog-softwire-report-00</dc:title>
  <dc:creator>Information Technology</dc:creator>
  <cp:lastModifiedBy>Information Technology</cp:lastModifiedBy>
  <cp:revision>10</cp:revision>
  <dcterms:created xsi:type="dcterms:W3CDTF">2012-07-18T14:30:21Z</dcterms:created>
  <dcterms:modified xsi:type="dcterms:W3CDTF">2012-07-30T08:21:46Z</dcterms:modified>
</cp:coreProperties>
</file>