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6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7A50-9AFD-C849-B000-5CED0026B959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F2414-3FEF-B34C-9DD5-15C18CA95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039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7A50-9AFD-C849-B000-5CED0026B959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F2414-3FEF-B34C-9DD5-15C18CA95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18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7A50-9AFD-C849-B000-5CED0026B959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F2414-3FEF-B34C-9DD5-15C18CA95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500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7A50-9AFD-C849-B000-5CED0026B959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F2414-3FEF-B34C-9DD5-15C18CA95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48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7A50-9AFD-C849-B000-5CED0026B959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F2414-3FEF-B34C-9DD5-15C18CA95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71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7A50-9AFD-C849-B000-5CED0026B959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F2414-3FEF-B34C-9DD5-15C18CA95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918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7A50-9AFD-C849-B000-5CED0026B959}" type="datetimeFigureOut">
              <a:rPr lang="en-US" smtClean="0"/>
              <a:t>8/1/12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F2414-3FEF-B34C-9DD5-15C18CA95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169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7A50-9AFD-C849-B000-5CED0026B959}" type="datetimeFigureOut">
              <a:rPr lang="en-US" smtClean="0"/>
              <a:t>8/1/12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F2414-3FEF-B34C-9DD5-15C18CA95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92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7A50-9AFD-C849-B000-5CED0026B959}" type="datetimeFigureOut">
              <a:rPr lang="en-US" smtClean="0"/>
              <a:t>8/1/12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F2414-3FEF-B34C-9DD5-15C18CA95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947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7A50-9AFD-C849-B000-5CED0026B959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F2414-3FEF-B34C-9DD5-15C18CA95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467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7A50-9AFD-C849-B000-5CED0026B959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F2414-3FEF-B34C-9DD5-15C18CA95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998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37A50-9AFD-C849-B000-5CED0026B959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F2414-3FEF-B34C-9DD5-15C18CA95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19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hyperlink" Target="http://6lab.cisco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dxvJTB2Ymlg" TargetMode="Externa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48187"/>
            <a:ext cx="7772400" cy="1470025"/>
          </a:xfrm>
        </p:spPr>
        <p:txBody>
          <a:bodyPr/>
          <a:lstStyle/>
          <a:p>
            <a:r>
              <a:rPr lang="en-US" dirty="0" smtClean="0"/>
              <a:t>MAP Simulation Tool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2113" y="3886200"/>
            <a:ext cx="7086600" cy="1752600"/>
          </a:xfrm>
        </p:spPr>
        <p:txBody>
          <a:bodyPr/>
          <a:lstStyle/>
          <a:p>
            <a:r>
              <a:rPr lang="en-US" smtClean="0"/>
              <a:t>Created by Arthur </a:t>
            </a:r>
            <a:r>
              <a:rPr lang="en-US" dirty="0" smtClean="0"/>
              <a:t>Lacoste</a:t>
            </a:r>
          </a:p>
          <a:p>
            <a:r>
              <a:rPr lang="en-US" dirty="0" smtClean="0"/>
              <a:t>(Cisco Intern from </a:t>
            </a:r>
            <a:r>
              <a:rPr lang="en-US" dirty="0" err="1" smtClean="0"/>
              <a:t>Ecole</a:t>
            </a:r>
            <a:r>
              <a:rPr lang="en-US" dirty="0" smtClean="0"/>
              <a:t> </a:t>
            </a:r>
            <a:r>
              <a:rPr lang="en-US" dirty="0" err="1" smtClean="0"/>
              <a:t>Polytechnique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935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9121"/>
            <a:ext cx="9144000" cy="60488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489" y="148105"/>
            <a:ext cx="3454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hlinkClick r:id="rId3"/>
              </a:rPr>
              <a:t>http://6lab.cisco.com/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0893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6660"/>
            <a:ext cx="9144000" cy="6048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419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610" y="0"/>
            <a:ext cx="69955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951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20</Words>
  <Application>Microsoft Macintosh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MAP Simulation Tool</vt:lpstr>
      <vt:lpstr>PowerPoint Presentation</vt:lpstr>
      <vt:lpstr>PowerPoint Presentation</vt:lpstr>
      <vt:lpstr>PowerPoint Presentation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Townsley</dc:creator>
  <cp:lastModifiedBy>Mark Townsley</cp:lastModifiedBy>
  <cp:revision>3</cp:revision>
  <dcterms:created xsi:type="dcterms:W3CDTF">2012-08-02T01:18:30Z</dcterms:created>
  <dcterms:modified xsi:type="dcterms:W3CDTF">2012-08-02T01:47:49Z</dcterms:modified>
</cp:coreProperties>
</file>