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1" r:id="rId6"/>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8" d="100"/>
          <a:sy n="78" d="100"/>
        </p:scale>
        <p:origin x="-840"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tsikkodia">
    <p:spTree>
      <p:nvGrpSpPr>
        <p:cNvPr id="1" name=""/>
        <p:cNvGrpSpPr/>
        <p:nvPr/>
      </p:nvGrpSpPr>
      <p:grpSpPr>
        <a:xfrm>
          <a:off x="0" y="0"/>
          <a:ext cx="0" cy="0"/>
          <a:chOff x="0" y="0"/>
          <a:chExt cx="0" cy="0"/>
        </a:xfrm>
      </p:grpSpPr>
      <p:sp>
        <p:nvSpPr>
          <p:cNvPr id="2" name="Otsikko 1"/>
          <p:cNvSpPr>
            <a:spLocks noGrp="1"/>
          </p:cNvSpPr>
          <p:nvPr>
            <p:ph type="ctrTitle"/>
          </p:nvPr>
        </p:nvSpPr>
        <p:spPr>
          <a:xfrm>
            <a:off x="685800" y="2130425"/>
            <a:ext cx="7772400" cy="1470025"/>
          </a:xfrm>
        </p:spPr>
        <p:txBody>
          <a:bodyPr/>
          <a:lstStyle/>
          <a:p>
            <a:r>
              <a:rPr lang="fi-FI" smtClean="0"/>
              <a:t>Muokkaa perustyyl. napsautt.</a:t>
            </a:r>
            <a:endParaRPr lang="fi-FI"/>
          </a:p>
        </p:txBody>
      </p:sp>
      <p:sp>
        <p:nvSpPr>
          <p:cNvPr id="3" name="Alaotsikk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Muokkaa alaotsikon perustyyliä napsautt.</a:t>
            </a:r>
            <a:endParaRPr lang="fi-FI"/>
          </a:p>
        </p:txBody>
      </p:sp>
      <p:sp>
        <p:nvSpPr>
          <p:cNvPr id="4" name="Päivämäärän paikkamerkki 3"/>
          <p:cNvSpPr>
            <a:spLocks noGrp="1"/>
          </p:cNvSpPr>
          <p:nvPr>
            <p:ph type="dt" sz="half" idx="10"/>
          </p:nvPr>
        </p:nvSpPr>
        <p:spPr/>
        <p:txBody>
          <a:bodyPr/>
          <a:lstStyle/>
          <a:p>
            <a:fld id="{59F9D60B-73F5-4AF7-ACC6-E175CDB5138F}" type="datetimeFigureOut">
              <a:rPr lang="fi-FI" smtClean="0"/>
              <a:t>1.8.2012</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C7CA5A8D-2E70-4040-8EBE-2449E1BF171F}" type="slidenum">
              <a:rPr lang="fi-FI" smtClean="0"/>
              <a:t>‹#›</a:t>
            </a:fld>
            <a:endParaRPr lang="fi-FI"/>
          </a:p>
        </p:txBody>
      </p:sp>
    </p:spTree>
    <p:extLst>
      <p:ext uri="{BB962C8B-B14F-4D97-AF65-F5344CB8AC3E}">
        <p14:creationId xmlns:p14="http://schemas.microsoft.com/office/powerpoint/2010/main" val="377190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ystysuoran tekstin paikkamerkki 2"/>
          <p:cNvSpPr>
            <a:spLocks noGrp="1"/>
          </p:cNvSpPr>
          <p:nvPr>
            <p:ph type="body" orient="vert" idx="1"/>
          </p:nvPr>
        </p:nvSpPr>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a:lstStyle/>
          <a:p>
            <a:fld id="{59F9D60B-73F5-4AF7-ACC6-E175CDB5138F}" type="datetimeFigureOut">
              <a:rPr lang="fi-FI" smtClean="0"/>
              <a:t>1.8.2012</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C7CA5A8D-2E70-4040-8EBE-2449E1BF171F}" type="slidenum">
              <a:rPr lang="fi-FI" smtClean="0"/>
              <a:t>‹#›</a:t>
            </a:fld>
            <a:endParaRPr lang="fi-FI"/>
          </a:p>
        </p:txBody>
      </p:sp>
    </p:spTree>
    <p:extLst>
      <p:ext uri="{BB962C8B-B14F-4D97-AF65-F5344CB8AC3E}">
        <p14:creationId xmlns:p14="http://schemas.microsoft.com/office/powerpoint/2010/main" val="457702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ora otsikko 1"/>
          <p:cNvSpPr>
            <a:spLocks noGrp="1"/>
          </p:cNvSpPr>
          <p:nvPr>
            <p:ph type="title" orient="vert"/>
          </p:nvPr>
        </p:nvSpPr>
        <p:spPr>
          <a:xfrm>
            <a:off x="6629400" y="274638"/>
            <a:ext cx="2057400" cy="5851525"/>
          </a:xfrm>
        </p:spPr>
        <p:txBody>
          <a:bodyPr vert="eaVert"/>
          <a:lstStyle/>
          <a:p>
            <a:r>
              <a:rPr lang="fi-FI" smtClean="0"/>
              <a:t>Muokkaa perustyyl. napsautt.</a:t>
            </a:r>
            <a:endParaRPr lang="fi-FI"/>
          </a:p>
        </p:txBody>
      </p:sp>
      <p:sp>
        <p:nvSpPr>
          <p:cNvPr id="3" name="Pystysuoran tekstin paikkamerkki 2"/>
          <p:cNvSpPr>
            <a:spLocks noGrp="1"/>
          </p:cNvSpPr>
          <p:nvPr>
            <p:ph type="body" orient="vert" idx="1"/>
          </p:nvPr>
        </p:nvSpPr>
        <p:spPr>
          <a:xfrm>
            <a:off x="457200" y="274638"/>
            <a:ext cx="6019800" cy="5851525"/>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a:lstStyle/>
          <a:p>
            <a:fld id="{59F9D60B-73F5-4AF7-ACC6-E175CDB5138F}" type="datetimeFigureOut">
              <a:rPr lang="fi-FI" smtClean="0"/>
              <a:t>1.8.2012</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C7CA5A8D-2E70-4040-8EBE-2449E1BF171F}" type="slidenum">
              <a:rPr lang="fi-FI" smtClean="0"/>
              <a:t>‹#›</a:t>
            </a:fld>
            <a:endParaRPr lang="fi-FI"/>
          </a:p>
        </p:txBody>
      </p:sp>
    </p:spTree>
    <p:extLst>
      <p:ext uri="{BB962C8B-B14F-4D97-AF65-F5344CB8AC3E}">
        <p14:creationId xmlns:p14="http://schemas.microsoft.com/office/powerpoint/2010/main" val="3079601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a:lstStyle/>
          <a:p>
            <a:fld id="{59F9D60B-73F5-4AF7-ACC6-E175CDB5138F}" type="datetimeFigureOut">
              <a:rPr lang="fi-FI" smtClean="0"/>
              <a:t>1.8.2012</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C7CA5A8D-2E70-4040-8EBE-2449E1BF171F}" type="slidenum">
              <a:rPr lang="fi-FI" smtClean="0"/>
              <a:t>‹#›</a:t>
            </a:fld>
            <a:endParaRPr lang="fi-FI"/>
          </a:p>
        </p:txBody>
      </p:sp>
    </p:spTree>
    <p:extLst>
      <p:ext uri="{BB962C8B-B14F-4D97-AF65-F5344CB8AC3E}">
        <p14:creationId xmlns:p14="http://schemas.microsoft.com/office/powerpoint/2010/main" val="2273613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722313" y="4406900"/>
            <a:ext cx="7772400" cy="1362075"/>
          </a:xfrm>
        </p:spPr>
        <p:txBody>
          <a:bodyPr anchor="t"/>
          <a:lstStyle>
            <a:lvl1pPr algn="l">
              <a:defRPr sz="4000" b="1" cap="all"/>
            </a:lvl1pPr>
          </a:lstStyle>
          <a:p>
            <a:r>
              <a:rPr lang="fi-FI" smtClean="0"/>
              <a:t>Muokkaa perustyyl. napsautt.</a:t>
            </a:r>
            <a:endParaRPr lang="fi-FI"/>
          </a:p>
        </p:txBody>
      </p:sp>
      <p:sp>
        <p:nvSpPr>
          <p:cNvPr id="3" name="Tekstin paikkamerkki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napsauttamalla</a:t>
            </a:r>
          </a:p>
        </p:txBody>
      </p:sp>
      <p:sp>
        <p:nvSpPr>
          <p:cNvPr id="4" name="Päivämäärän paikkamerkki 3"/>
          <p:cNvSpPr>
            <a:spLocks noGrp="1"/>
          </p:cNvSpPr>
          <p:nvPr>
            <p:ph type="dt" sz="half" idx="10"/>
          </p:nvPr>
        </p:nvSpPr>
        <p:spPr/>
        <p:txBody>
          <a:bodyPr/>
          <a:lstStyle/>
          <a:p>
            <a:fld id="{59F9D60B-73F5-4AF7-ACC6-E175CDB5138F}" type="datetimeFigureOut">
              <a:rPr lang="fi-FI" smtClean="0"/>
              <a:t>1.8.2012</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C7CA5A8D-2E70-4040-8EBE-2449E1BF171F}" type="slidenum">
              <a:rPr lang="fi-FI" smtClean="0"/>
              <a:t>‹#›</a:t>
            </a:fld>
            <a:endParaRPr lang="fi-FI"/>
          </a:p>
        </p:txBody>
      </p:sp>
    </p:spTree>
    <p:extLst>
      <p:ext uri="{BB962C8B-B14F-4D97-AF65-F5344CB8AC3E}">
        <p14:creationId xmlns:p14="http://schemas.microsoft.com/office/powerpoint/2010/main" val="192040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Sisällön paikkamerkk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Päivämäärän paikkamerkki 4"/>
          <p:cNvSpPr>
            <a:spLocks noGrp="1"/>
          </p:cNvSpPr>
          <p:nvPr>
            <p:ph type="dt" sz="half" idx="10"/>
          </p:nvPr>
        </p:nvSpPr>
        <p:spPr/>
        <p:txBody>
          <a:bodyPr/>
          <a:lstStyle/>
          <a:p>
            <a:fld id="{59F9D60B-73F5-4AF7-ACC6-E175CDB5138F}" type="datetimeFigureOut">
              <a:rPr lang="fi-FI" smtClean="0"/>
              <a:t>1.8.2012</a:t>
            </a:fld>
            <a:endParaRPr lang="fi-FI"/>
          </a:p>
        </p:txBody>
      </p:sp>
      <p:sp>
        <p:nvSpPr>
          <p:cNvPr id="6" name="Alatunnisteen paikkamerkki 5"/>
          <p:cNvSpPr>
            <a:spLocks noGrp="1"/>
          </p:cNvSpPr>
          <p:nvPr>
            <p:ph type="ftr" sz="quarter" idx="11"/>
          </p:nvPr>
        </p:nvSpPr>
        <p:spPr/>
        <p:txBody>
          <a:bodyPr/>
          <a:lstStyle/>
          <a:p>
            <a:endParaRPr lang="fi-FI"/>
          </a:p>
        </p:txBody>
      </p:sp>
      <p:sp>
        <p:nvSpPr>
          <p:cNvPr id="7" name="Dian numeron paikkamerkki 6"/>
          <p:cNvSpPr>
            <a:spLocks noGrp="1"/>
          </p:cNvSpPr>
          <p:nvPr>
            <p:ph type="sldNum" sz="quarter" idx="12"/>
          </p:nvPr>
        </p:nvSpPr>
        <p:spPr/>
        <p:txBody>
          <a:bodyPr/>
          <a:lstStyle/>
          <a:p>
            <a:fld id="{C7CA5A8D-2E70-4040-8EBE-2449E1BF171F}" type="slidenum">
              <a:rPr lang="fi-FI" smtClean="0"/>
              <a:t>‹#›</a:t>
            </a:fld>
            <a:endParaRPr lang="fi-FI"/>
          </a:p>
        </p:txBody>
      </p:sp>
    </p:spTree>
    <p:extLst>
      <p:ext uri="{BB962C8B-B14F-4D97-AF65-F5344CB8AC3E}">
        <p14:creationId xmlns:p14="http://schemas.microsoft.com/office/powerpoint/2010/main" val="1591378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lvl1pPr>
              <a:defRPr/>
            </a:lvl1pPr>
          </a:lstStyle>
          <a:p>
            <a:r>
              <a:rPr lang="fi-FI" smtClean="0"/>
              <a:t>Muokkaa perustyyl. napsautt.</a:t>
            </a:r>
            <a:endParaRPr lang="fi-FI"/>
          </a:p>
        </p:txBody>
      </p:sp>
      <p:sp>
        <p:nvSpPr>
          <p:cNvPr id="3" name="Tekstin paikkamerkki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4" name="Sisällön paikkamerkk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Tekstin paikkamerkki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Sisällön paikkamerkk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7" name="Päivämäärän paikkamerkki 6"/>
          <p:cNvSpPr>
            <a:spLocks noGrp="1"/>
          </p:cNvSpPr>
          <p:nvPr>
            <p:ph type="dt" sz="half" idx="10"/>
          </p:nvPr>
        </p:nvSpPr>
        <p:spPr/>
        <p:txBody>
          <a:bodyPr/>
          <a:lstStyle/>
          <a:p>
            <a:fld id="{59F9D60B-73F5-4AF7-ACC6-E175CDB5138F}" type="datetimeFigureOut">
              <a:rPr lang="fi-FI" smtClean="0"/>
              <a:t>1.8.2012</a:t>
            </a:fld>
            <a:endParaRPr lang="fi-FI"/>
          </a:p>
        </p:txBody>
      </p:sp>
      <p:sp>
        <p:nvSpPr>
          <p:cNvPr id="8" name="Alatunnisteen paikkamerkki 7"/>
          <p:cNvSpPr>
            <a:spLocks noGrp="1"/>
          </p:cNvSpPr>
          <p:nvPr>
            <p:ph type="ftr" sz="quarter" idx="11"/>
          </p:nvPr>
        </p:nvSpPr>
        <p:spPr/>
        <p:txBody>
          <a:bodyPr/>
          <a:lstStyle/>
          <a:p>
            <a:endParaRPr lang="fi-FI"/>
          </a:p>
        </p:txBody>
      </p:sp>
      <p:sp>
        <p:nvSpPr>
          <p:cNvPr id="9" name="Dian numeron paikkamerkki 8"/>
          <p:cNvSpPr>
            <a:spLocks noGrp="1"/>
          </p:cNvSpPr>
          <p:nvPr>
            <p:ph type="sldNum" sz="quarter" idx="12"/>
          </p:nvPr>
        </p:nvSpPr>
        <p:spPr/>
        <p:txBody>
          <a:bodyPr/>
          <a:lstStyle/>
          <a:p>
            <a:fld id="{C7CA5A8D-2E70-4040-8EBE-2449E1BF171F}" type="slidenum">
              <a:rPr lang="fi-FI" smtClean="0"/>
              <a:t>‹#›</a:t>
            </a:fld>
            <a:endParaRPr lang="fi-FI"/>
          </a:p>
        </p:txBody>
      </p:sp>
    </p:spTree>
    <p:extLst>
      <p:ext uri="{BB962C8B-B14F-4D97-AF65-F5344CB8AC3E}">
        <p14:creationId xmlns:p14="http://schemas.microsoft.com/office/powerpoint/2010/main" val="691126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äivämäärän paikkamerkki 2"/>
          <p:cNvSpPr>
            <a:spLocks noGrp="1"/>
          </p:cNvSpPr>
          <p:nvPr>
            <p:ph type="dt" sz="half" idx="10"/>
          </p:nvPr>
        </p:nvSpPr>
        <p:spPr/>
        <p:txBody>
          <a:bodyPr/>
          <a:lstStyle/>
          <a:p>
            <a:fld id="{59F9D60B-73F5-4AF7-ACC6-E175CDB5138F}" type="datetimeFigureOut">
              <a:rPr lang="fi-FI" smtClean="0"/>
              <a:t>1.8.2012</a:t>
            </a:fld>
            <a:endParaRPr lang="fi-FI"/>
          </a:p>
        </p:txBody>
      </p:sp>
      <p:sp>
        <p:nvSpPr>
          <p:cNvPr id="4" name="Alatunnisteen paikkamerkki 3"/>
          <p:cNvSpPr>
            <a:spLocks noGrp="1"/>
          </p:cNvSpPr>
          <p:nvPr>
            <p:ph type="ftr" sz="quarter" idx="11"/>
          </p:nvPr>
        </p:nvSpPr>
        <p:spPr/>
        <p:txBody>
          <a:bodyPr/>
          <a:lstStyle/>
          <a:p>
            <a:endParaRPr lang="fi-FI"/>
          </a:p>
        </p:txBody>
      </p:sp>
      <p:sp>
        <p:nvSpPr>
          <p:cNvPr id="5" name="Dian numeron paikkamerkki 4"/>
          <p:cNvSpPr>
            <a:spLocks noGrp="1"/>
          </p:cNvSpPr>
          <p:nvPr>
            <p:ph type="sldNum" sz="quarter" idx="12"/>
          </p:nvPr>
        </p:nvSpPr>
        <p:spPr/>
        <p:txBody>
          <a:bodyPr/>
          <a:lstStyle/>
          <a:p>
            <a:fld id="{C7CA5A8D-2E70-4040-8EBE-2449E1BF171F}" type="slidenum">
              <a:rPr lang="fi-FI" smtClean="0"/>
              <a:t>‹#›</a:t>
            </a:fld>
            <a:endParaRPr lang="fi-FI"/>
          </a:p>
        </p:txBody>
      </p:sp>
    </p:spTree>
    <p:extLst>
      <p:ext uri="{BB962C8B-B14F-4D97-AF65-F5344CB8AC3E}">
        <p14:creationId xmlns:p14="http://schemas.microsoft.com/office/powerpoint/2010/main" val="3306142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Päivämäärän paikkamerkki 1"/>
          <p:cNvSpPr>
            <a:spLocks noGrp="1"/>
          </p:cNvSpPr>
          <p:nvPr>
            <p:ph type="dt" sz="half" idx="10"/>
          </p:nvPr>
        </p:nvSpPr>
        <p:spPr/>
        <p:txBody>
          <a:bodyPr/>
          <a:lstStyle/>
          <a:p>
            <a:fld id="{59F9D60B-73F5-4AF7-ACC6-E175CDB5138F}" type="datetimeFigureOut">
              <a:rPr lang="fi-FI" smtClean="0"/>
              <a:t>1.8.2012</a:t>
            </a:fld>
            <a:endParaRPr lang="fi-FI"/>
          </a:p>
        </p:txBody>
      </p:sp>
      <p:sp>
        <p:nvSpPr>
          <p:cNvPr id="3" name="Alatunnisteen paikkamerkki 2"/>
          <p:cNvSpPr>
            <a:spLocks noGrp="1"/>
          </p:cNvSpPr>
          <p:nvPr>
            <p:ph type="ftr" sz="quarter" idx="11"/>
          </p:nvPr>
        </p:nvSpPr>
        <p:spPr/>
        <p:txBody>
          <a:bodyPr/>
          <a:lstStyle/>
          <a:p>
            <a:endParaRPr lang="fi-FI"/>
          </a:p>
        </p:txBody>
      </p:sp>
      <p:sp>
        <p:nvSpPr>
          <p:cNvPr id="4" name="Dian numeron paikkamerkki 3"/>
          <p:cNvSpPr>
            <a:spLocks noGrp="1"/>
          </p:cNvSpPr>
          <p:nvPr>
            <p:ph type="sldNum" sz="quarter" idx="12"/>
          </p:nvPr>
        </p:nvSpPr>
        <p:spPr/>
        <p:txBody>
          <a:bodyPr/>
          <a:lstStyle/>
          <a:p>
            <a:fld id="{C7CA5A8D-2E70-4040-8EBE-2449E1BF171F}" type="slidenum">
              <a:rPr lang="fi-FI" smtClean="0"/>
              <a:t>‹#›</a:t>
            </a:fld>
            <a:endParaRPr lang="fi-FI"/>
          </a:p>
        </p:txBody>
      </p:sp>
    </p:spTree>
    <p:extLst>
      <p:ext uri="{BB962C8B-B14F-4D97-AF65-F5344CB8AC3E}">
        <p14:creationId xmlns:p14="http://schemas.microsoft.com/office/powerpoint/2010/main" val="1109546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3050"/>
            <a:ext cx="3008313" cy="1162050"/>
          </a:xfrm>
        </p:spPr>
        <p:txBody>
          <a:bodyPr anchor="b"/>
          <a:lstStyle>
            <a:lvl1pPr algn="l">
              <a:defRPr sz="2000" b="1"/>
            </a:lvl1pPr>
          </a:lstStyle>
          <a:p>
            <a:r>
              <a:rPr lang="fi-FI" smtClean="0"/>
              <a:t>Muokkaa perustyyl. napsautt.</a:t>
            </a:r>
            <a:endParaRPr lang="fi-FI"/>
          </a:p>
        </p:txBody>
      </p:sp>
      <p:sp>
        <p:nvSpPr>
          <p:cNvPr id="3" name="Sisällön paikkamerkk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Tekstin paikkamerkki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Päivämäärän paikkamerkki 4"/>
          <p:cNvSpPr>
            <a:spLocks noGrp="1"/>
          </p:cNvSpPr>
          <p:nvPr>
            <p:ph type="dt" sz="half" idx="10"/>
          </p:nvPr>
        </p:nvSpPr>
        <p:spPr/>
        <p:txBody>
          <a:bodyPr/>
          <a:lstStyle/>
          <a:p>
            <a:fld id="{59F9D60B-73F5-4AF7-ACC6-E175CDB5138F}" type="datetimeFigureOut">
              <a:rPr lang="fi-FI" smtClean="0"/>
              <a:t>1.8.2012</a:t>
            </a:fld>
            <a:endParaRPr lang="fi-FI"/>
          </a:p>
        </p:txBody>
      </p:sp>
      <p:sp>
        <p:nvSpPr>
          <p:cNvPr id="6" name="Alatunnisteen paikkamerkki 5"/>
          <p:cNvSpPr>
            <a:spLocks noGrp="1"/>
          </p:cNvSpPr>
          <p:nvPr>
            <p:ph type="ftr" sz="quarter" idx="11"/>
          </p:nvPr>
        </p:nvSpPr>
        <p:spPr/>
        <p:txBody>
          <a:bodyPr/>
          <a:lstStyle/>
          <a:p>
            <a:endParaRPr lang="fi-FI"/>
          </a:p>
        </p:txBody>
      </p:sp>
      <p:sp>
        <p:nvSpPr>
          <p:cNvPr id="7" name="Dian numeron paikkamerkki 6"/>
          <p:cNvSpPr>
            <a:spLocks noGrp="1"/>
          </p:cNvSpPr>
          <p:nvPr>
            <p:ph type="sldNum" sz="quarter" idx="12"/>
          </p:nvPr>
        </p:nvSpPr>
        <p:spPr/>
        <p:txBody>
          <a:bodyPr/>
          <a:lstStyle/>
          <a:p>
            <a:fld id="{C7CA5A8D-2E70-4040-8EBE-2449E1BF171F}" type="slidenum">
              <a:rPr lang="fi-FI" smtClean="0"/>
              <a:t>‹#›</a:t>
            </a:fld>
            <a:endParaRPr lang="fi-FI"/>
          </a:p>
        </p:txBody>
      </p:sp>
    </p:spTree>
    <p:extLst>
      <p:ext uri="{BB962C8B-B14F-4D97-AF65-F5344CB8AC3E}">
        <p14:creationId xmlns:p14="http://schemas.microsoft.com/office/powerpoint/2010/main" val="3031502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1792288" y="4800600"/>
            <a:ext cx="5486400" cy="566738"/>
          </a:xfrm>
        </p:spPr>
        <p:txBody>
          <a:bodyPr anchor="b"/>
          <a:lstStyle>
            <a:lvl1pPr algn="l">
              <a:defRPr sz="2000" b="1"/>
            </a:lvl1pPr>
          </a:lstStyle>
          <a:p>
            <a:r>
              <a:rPr lang="fi-FI" smtClean="0"/>
              <a:t>Muokkaa perustyyl. napsautt.</a:t>
            </a:r>
            <a:endParaRPr lang="fi-FI"/>
          </a:p>
        </p:txBody>
      </p:sp>
      <p:sp>
        <p:nvSpPr>
          <p:cNvPr id="3" name="Kuvan paikkamerkki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kstin paikkamerkki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Päivämäärän paikkamerkki 4"/>
          <p:cNvSpPr>
            <a:spLocks noGrp="1"/>
          </p:cNvSpPr>
          <p:nvPr>
            <p:ph type="dt" sz="half" idx="10"/>
          </p:nvPr>
        </p:nvSpPr>
        <p:spPr/>
        <p:txBody>
          <a:bodyPr/>
          <a:lstStyle/>
          <a:p>
            <a:fld id="{59F9D60B-73F5-4AF7-ACC6-E175CDB5138F}" type="datetimeFigureOut">
              <a:rPr lang="fi-FI" smtClean="0"/>
              <a:t>1.8.2012</a:t>
            </a:fld>
            <a:endParaRPr lang="fi-FI"/>
          </a:p>
        </p:txBody>
      </p:sp>
      <p:sp>
        <p:nvSpPr>
          <p:cNvPr id="6" name="Alatunnisteen paikkamerkki 5"/>
          <p:cNvSpPr>
            <a:spLocks noGrp="1"/>
          </p:cNvSpPr>
          <p:nvPr>
            <p:ph type="ftr" sz="quarter" idx="11"/>
          </p:nvPr>
        </p:nvSpPr>
        <p:spPr/>
        <p:txBody>
          <a:bodyPr/>
          <a:lstStyle/>
          <a:p>
            <a:endParaRPr lang="fi-FI"/>
          </a:p>
        </p:txBody>
      </p:sp>
      <p:sp>
        <p:nvSpPr>
          <p:cNvPr id="7" name="Dian numeron paikkamerkki 6"/>
          <p:cNvSpPr>
            <a:spLocks noGrp="1"/>
          </p:cNvSpPr>
          <p:nvPr>
            <p:ph type="sldNum" sz="quarter" idx="12"/>
          </p:nvPr>
        </p:nvSpPr>
        <p:spPr/>
        <p:txBody>
          <a:bodyPr/>
          <a:lstStyle/>
          <a:p>
            <a:fld id="{C7CA5A8D-2E70-4040-8EBE-2449E1BF171F}" type="slidenum">
              <a:rPr lang="fi-FI" smtClean="0"/>
              <a:t>‹#›</a:t>
            </a:fld>
            <a:endParaRPr lang="fi-FI"/>
          </a:p>
        </p:txBody>
      </p:sp>
    </p:spTree>
    <p:extLst>
      <p:ext uri="{BB962C8B-B14F-4D97-AF65-F5344CB8AC3E}">
        <p14:creationId xmlns:p14="http://schemas.microsoft.com/office/powerpoint/2010/main" val="28964247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tsikon paikkamerkki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i-FI" smtClean="0"/>
              <a:t>Muokkaa perustyyl. napsautt.</a:t>
            </a:r>
            <a:endParaRPr lang="fi-FI"/>
          </a:p>
        </p:txBody>
      </p:sp>
      <p:sp>
        <p:nvSpPr>
          <p:cNvPr id="3" name="Tekstin paikkamerkki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F9D60B-73F5-4AF7-ACC6-E175CDB5138F}" type="datetimeFigureOut">
              <a:rPr lang="fi-FI" smtClean="0"/>
              <a:t>1.8.2012</a:t>
            </a:fld>
            <a:endParaRPr lang="fi-FI"/>
          </a:p>
        </p:txBody>
      </p:sp>
      <p:sp>
        <p:nvSpPr>
          <p:cNvPr id="5" name="Alatunnisteen paikkamerk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Dian numeron paikkamerkki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CA5A8D-2E70-4040-8EBE-2449E1BF171F}" type="slidenum">
              <a:rPr lang="fi-FI" smtClean="0"/>
              <a:t>‹#›</a:t>
            </a:fld>
            <a:endParaRPr lang="fi-FI"/>
          </a:p>
        </p:txBody>
      </p:sp>
    </p:spTree>
    <p:extLst>
      <p:ext uri="{BB962C8B-B14F-4D97-AF65-F5344CB8AC3E}">
        <p14:creationId xmlns:p14="http://schemas.microsoft.com/office/powerpoint/2010/main" val="37778419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2" Type="http://schemas.openxmlformats.org/officeDocument/2006/relationships/hyperlink" Target="http://www.ietf.org/rfc/rfc5378.txt" TargetMode="External"/><Relationship Id="rId1" Type="http://schemas.openxmlformats.org/officeDocument/2006/relationships/slideLayout" Target="../slideLayouts/slideLayout2.xml"/><Relationship Id="rId4" Type="http://schemas.openxmlformats.org/officeDocument/2006/relationships/hyperlink" Target="http://www.ietf.org/rfc/rfc4879.txt"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tools.ietf.org/html/draft-kaplan-dispatch-b2bua-loop-detection-00" TargetMode="External"/><Relationship Id="rId2" Type="http://schemas.openxmlformats.org/officeDocument/2006/relationships/hyperlink" Target="http://tools.ietf.org/wg/straw/charter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tools.ietf.org/tools/rfcmarkup/rfcmarkup.cgi?rfc=5764"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p:txBody>
          <a:bodyPr/>
          <a:lstStyle/>
          <a:p>
            <a:r>
              <a:rPr lang="fi-FI" dirty="0" smtClean="0"/>
              <a:t>STRAW</a:t>
            </a:r>
            <a:endParaRPr lang="fi-FI" dirty="0"/>
          </a:p>
        </p:txBody>
      </p:sp>
      <p:sp>
        <p:nvSpPr>
          <p:cNvPr id="3" name="Alaotsikko 2"/>
          <p:cNvSpPr>
            <a:spLocks noGrp="1"/>
          </p:cNvSpPr>
          <p:nvPr>
            <p:ph type="subTitle" idx="1"/>
          </p:nvPr>
        </p:nvSpPr>
        <p:spPr/>
        <p:txBody>
          <a:bodyPr>
            <a:normAutofit fontScale="70000" lnSpcReduction="20000"/>
          </a:bodyPr>
          <a:lstStyle/>
          <a:p>
            <a:r>
              <a:rPr lang="fi-FI" dirty="0" smtClean="0"/>
              <a:t>IETF#84, Vancouver, Canada</a:t>
            </a:r>
          </a:p>
          <a:p>
            <a:endParaRPr lang="fi-FI" dirty="0" smtClean="0"/>
          </a:p>
          <a:p>
            <a:r>
              <a:rPr lang="en-US" dirty="0"/>
              <a:t>Victor </a:t>
            </a:r>
            <a:r>
              <a:rPr lang="en-US" dirty="0" err="1"/>
              <a:t>Pascual</a:t>
            </a:r>
            <a:r>
              <a:rPr lang="en-US" dirty="0"/>
              <a:t> </a:t>
            </a:r>
            <a:r>
              <a:rPr lang="en-US" dirty="0" smtClean="0"/>
              <a:t>&lt;vpascual@acmepacket.com&gt;</a:t>
            </a:r>
            <a:endParaRPr lang="fi-FI" dirty="0" smtClean="0"/>
          </a:p>
          <a:p>
            <a:r>
              <a:rPr lang="en-US" dirty="0" err="1" smtClean="0"/>
              <a:t>Christer</a:t>
            </a:r>
            <a:r>
              <a:rPr lang="en-US" dirty="0" smtClean="0"/>
              <a:t> Holmberg &lt;christer.holmberg@ericsson.com&gt;</a:t>
            </a:r>
            <a:endParaRPr lang="fi-FI" dirty="0"/>
          </a:p>
        </p:txBody>
      </p:sp>
    </p:spTree>
    <p:extLst>
      <p:ext uri="{BB962C8B-B14F-4D97-AF65-F5344CB8AC3E}">
        <p14:creationId xmlns:p14="http://schemas.microsoft.com/office/powerpoint/2010/main" val="439459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NOTE WELL</a:t>
            </a:r>
            <a:endParaRPr lang="fi-FI" dirty="0"/>
          </a:p>
        </p:txBody>
      </p:sp>
      <p:sp>
        <p:nvSpPr>
          <p:cNvPr id="3" name="Sisällön paikkamerkki 2"/>
          <p:cNvSpPr>
            <a:spLocks noGrp="1"/>
          </p:cNvSpPr>
          <p:nvPr>
            <p:ph idx="1"/>
          </p:nvPr>
        </p:nvSpPr>
        <p:spPr/>
        <p:txBody>
          <a:bodyPr>
            <a:normAutofit fontScale="25000" lnSpcReduction="20000"/>
          </a:bodyPr>
          <a:lstStyle/>
          <a:p>
            <a:pPr marL="0" indent="0">
              <a:buNone/>
            </a:pPr>
            <a:endParaRPr lang="en-US" dirty="0" smtClean="0"/>
          </a:p>
          <a:p>
            <a:pPr marL="0" indent="0">
              <a:buNone/>
            </a:pPr>
            <a:r>
              <a:rPr lang="en-US" sz="4800" dirty="0" smtClean="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marL="0" indent="0">
              <a:buNone/>
            </a:pPr>
            <a:endParaRPr lang="en-US" sz="4800" dirty="0" smtClean="0"/>
          </a:p>
          <a:p>
            <a:r>
              <a:rPr lang="en-US" sz="4800" dirty="0" smtClean="0"/>
              <a:t>The IETF plenary session</a:t>
            </a:r>
          </a:p>
          <a:p>
            <a:r>
              <a:rPr lang="en-US" sz="4800" dirty="0" smtClean="0"/>
              <a:t>The IESG, or any member thereof on behalf of the IESG</a:t>
            </a:r>
          </a:p>
          <a:p>
            <a:r>
              <a:rPr lang="en-US" sz="4800" dirty="0" smtClean="0"/>
              <a:t>Any IETF mailing list, including the IETF list itself, any working group or design team list, or any other list functioning under IETF auspices </a:t>
            </a:r>
          </a:p>
          <a:p>
            <a:r>
              <a:rPr lang="en-US" sz="4800" dirty="0" smtClean="0"/>
              <a:t>Any IETF working group or portion thereof</a:t>
            </a:r>
          </a:p>
          <a:p>
            <a:r>
              <a:rPr lang="en-US" sz="4800" dirty="0" smtClean="0"/>
              <a:t>Any Birds of a Feather (BOF) session</a:t>
            </a:r>
          </a:p>
          <a:p>
            <a:r>
              <a:rPr lang="en-US" sz="4800" dirty="0" smtClean="0"/>
              <a:t>The IAB or any member thereof on behalf of the IAB</a:t>
            </a:r>
          </a:p>
          <a:p>
            <a:r>
              <a:rPr lang="en-US" sz="4800" dirty="0" smtClean="0"/>
              <a:t>The RFC Editor or the Internet-Drafts function</a:t>
            </a:r>
          </a:p>
          <a:p>
            <a:endParaRPr lang="en-US" sz="4800" dirty="0" smtClean="0"/>
          </a:p>
          <a:p>
            <a:pPr marL="0" indent="0">
              <a:buNone/>
            </a:pPr>
            <a:r>
              <a:rPr lang="en-US" sz="4800" dirty="0" smtClean="0"/>
              <a:t>All IETF Contributions are subject to the rules of </a:t>
            </a:r>
            <a:r>
              <a:rPr lang="en-US" sz="4800" dirty="0" smtClean="0">
                <a:hlinkClick r:id="rId2"/>
              </a:rPr>
              <a:t>RFC 5378</a:t>
            </a:r>
            <a:r>
              <a:rPr lang="en-US" sz="4800" dirty="0" smtClean="0"/>
              <a:t> and </a:t>
            </a:r>
            <a:r>
              <a:rPr lang="en-US" sz="4800" dirty="0" smtClean="0">
                <a:hlinkClick r:id="rId3"/>
              </a:rPr>
              <a:t>RFC 3979</a:t>
            </a:r>
            <a:r>
              <a:rPr lang="en-US" sz="4800" dirty="0" smtClean="0"/>
              <a:t> (updated by </a:t>
            </a:r>
            <a:r>
              <a:rPr lang="en-US" sz="4800" dirty="0" smtClean="0">
                <a:hlinkClick r:id="rId4"/>
              </a:rPr>
              <a:t>RFC 4879</a:t>
            </a:r>
            <a:r>
              <a:rPr lang="en-US" sz="4800" dirty="0" smtClean="0"/>
              <a:t>). </a:t>
            </a:r>
          </a:p>
          <a:p>
            <a:pPr marL="0" indent="0">
              <a:buNone/>
            </a:pPr>
            <a:endParaRPr lang="en-US" sz="4800" dirty="0" smtClean="0"/>
          </a:p>
          <a:p>
            <a:pPr marL="0" indent="0">
              <a:buNone/>
            </a:pPr>
            <a:r>
              <a:rPr lang="en-US" sz="4800" dirty="0" smtClean="0"/>
              <a:t>Statements made outside of an IETF session, mailing list or other function, that are clearly not intended to be input to an IETF activity, group or function, are not IETF Contributions in the context of this notice.</a:t>
            </a:r>
          </a:p>
          <a:p>
            <a:pPr marL="0" indent="0">
              <a:buNone/>
            </a:pPr>
            <a:endParaRPr lang="en-US" sz="4800" dirty="0" smtClean="0"/>
          </a:p>
          <a:p>
            <a:pPr marL="0" indent="0">
              <a:buNone/>
            </a:pPr>
            <a:r>
              <a:rPr lang="en-US" sz="4800" dirty="0" smtClean="0"/>
              <a:t>Please consult </a:t>
            </a:r>
            <a:r>
              <a:rPr lang="en-US" sz="4800" dirty="0" smtClean="0">
                <a:hlinkClick r:id="rId2"/>
              </a:rPr>
              <a:t>RFC 5378</a:t>
            </a:r>
            <a:r>
              <a:rPr lang="en-US" sz="4800" dirty="0" smtClean="0"/>
              <a:t> and </a:t>
            </a:r>
            <a:r>
              <a:rPr lang="en-US" sz="4800" dirty="0" smtClean="0">
                <a:hlinkClick r:id="rId3"/>
              </a:rPr>
              <a:t>RFC 3979</a:t>
            </a:r>
            <a:r>
              <a:rPr lang="en-US" sz="4800" dirty="0" smtClean="0"/>
              <a:t> for details.</a:t>
            </a:r>
          </a:p>
          <a:p>
            <a:pPr marL="0" indent="0">
              <a:buNone/>
            </a:pPr>
            <a:endParaRPr lang="en-US" sz="4800" dirty="0" smtClean="0"/>
          </a:p>
          <a:p>
            <a:pPr marL="0" indent="0">
              <a:buNone/>
            </a:pPr>
            <a:r>
              <a:rPr lang="en-US" sz="4800" dirty="0" smtClean="0"/>
              <a:t>A participant in any IETF activity is deemed to accept all IETF rules of process, as documented in Best Current Practices RFCs and IESG Statements.</a:t>
            </a:r>
          </a:p>
          <a:p>
            <a:pPr marL="0" indent="0">
              <a:buNone/>
            </a:pPr>
            <a:endParaRPr lang="en-US" sz="4800" dirty="0" smtClean="0"/>
          </a:p>
          <a:p>
            <a:pPr marL="0" indent="0">
              <a:buNone/>
            </a:pPr>
            <a:r>
              <a:rPr lang="en-US" sz="4800" dirty="0" smtClean="0"/>
              <a:t>A participant in any IETF activity acknowledges that written, audio and video records of meetings may be made and may be available to the public. </a:t>
            </a:r>
          </a:p>
          <a:p>
            <a:pPr marL="0" indent="0">
              <a:buNone/>
            </a:pPr>
            <a:endParaRPr lang="fi-FI" dirty="0"/>
          </a:p>
        </p:txBody>
      </p:sp>
    </p:spTree>
    <p:extLst>
      <p:ext uri="{BB962C8B-B14F-4D97-AF65-F5344CB8AC3E}">
        <p14:creationId xmlns:p14="http://schemas.microsoft.com/office/powerpoint/2010/main" val="2439954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rmAutofit/>
          </a:bodyPr>
          <a:lstStyle/>
          <a:p>
            <a:r>
              <a:rPr lang="fi-FI" dirty="0" smtClean="0"/>
              <a:t>AGENDA</a:t>
            </a:r>
            <a:br>
              <a:rPr lang="fi-FI" dirty="0" smtClean="0"/>
            </a:br>
            <a:r>
              <a:rPr lang="fi-FI" sz="2200" dirty="0" smtClean="0"/>
              <a:t>(</a:t>
            </a:r>
            <a:r>
              <a:rPr lang="fi-FI" sz="2200" dirty="0"/>
              <a:t>TUESDAY, </a:t>
            </a:r>
            <a:r>
              <a:rPr lang="fi-FI" sz="2200" dirty="0" err="1"/>
              <a:t>July</a:t>
            </a:r>
            <a:r>
              <a:rPr lang="fi-FI" sz="2200" dirty="0"/>
              <a:t> 31, 2012 </a:t>
            </a:r>
            <a:r>
              <a:rPr lang="fi-FI" sz="2200" dirty="0" smtClean="0"/>
              <a:t>1700-1830)</a:t>
            </a:r>
            <a:endParaRPr lang="fi-FI" sz="2200" dirty="0"/>
          </a:p>
        </p:txBody>
      </p:sp>
      <p:sp>
        <p:nvSpPr>
          <p:cNvPr id="3" name="Sisällön paikkamerkki 2"/>
          <p:cNvSpPr>
            <a:spLocks noGrp="1"/>
          </p:cNvSpPr>
          <p:nvPr>
            <p:ph idx="1"/>
          </p:nvPr>
        </p:nvSpPr>
        <p:spPr>
          <a:xfrm>
            <a:off x="457200" y="1600200"/>
            <a:ext cx="8229600" cy="4853136"/>
          </a:xfrm>
        </p:spPr>
        <p:txBody>
          <a:bodyPr>
            <a:normAutofit fontScale="55000" lnSpcReduction="20000"/>
          </a:bodyPr>
          <a:lstStyle/>
          <a:p>
            <a:r>
              <a:rPr lang="fi-FI" b="1" dirty="0" smtClean="0"/>
              <a:t>Agenda </a:t>
            </a:r>
            <a:r>
              <a:rPr lang="fi-FI" b="1" dirty="0" err="1" smtClean="0"/>
              <a:t>bashing</a:t>
            </a:r>
            <a:r>
              <a:rPr lang="fi-FI" b="1" dirty="0" smtClean="0"/>
              <a:t> and IETF </a:t>
            </a:r>
            <a:r>
              <a:rPr lang="fi-FI" b="1" dirty="0" err="1" smtClean="0"/>
              <a:t>Note</a:t>
            </a:r>
            <a:r>
              <a:rPr lang="fi-FI" b="1" dirty="0" smtClean="0"/>
              <a:t> </a:t>
            </a:r>
            <a:r>
              <a:rPr lang="fi-FI" b="1" dirty="0" err="1" smtClean="0"/>
              <a:t>Well</a:t>
            </a:r>
            <a:r>
              <a:rPr lang="fi-FI" dirty="0"/>
              <a:t>	</a:t>
            </a:r>
            <a:r>
              <a:rPr lang="fi-FI" dirty="0" smtClean="0"/>
              <a:t>		(5 min) </a:t>
            </a:r>
          </a:p>
          <a:p>
            <a:pPr lvl="1"/>
            <a:r>
              <a:rPr lang="fi-FI" dirty="0" err="1" smtClean="0"/>
              <a:t>Presenter</a:t>
            </a:r>
            <a:r>
              <a:rPr lang="fi-FI" dirty="0" smtClean="0"/>
              <a:t>: </a:t>
            </a:r>
            <a:r>
              <a:rPr lang="fi-FI" dirty="0" err="1" smtClean="0"/>
              <a:t>Chairs</a:t>
            </a:r>
            <a:endParaRPr lang="fi-FI" dirty="0"/>
          </a:p>
          <a:p>
            <a:r>
              <a:rPr lang="fi-FI" b="1" dirty="0" err="1" smtClean="0"/>
              <a:t>Introduction</a:t>
            </a:r>
            <a:r>
              <a:rPr lang="fi-FI" b="1" dirty="0" smtClean="0"/>
              <a:t> to the WG</a:t>
            </a:r>
            <a:r>
              <a:rPr lang="fi-FI" dirty="0" smtClean="0"/>
              <a:t> 					(10 min) </a:t>
            </a:r>
          </a:p>
          <a:p>
            <a:pPr lvl="1"/>
            <a:r>
              <a:rPr lang="fi-FI" dirty="0" err="1" smtClean="0"/>
              <a:t>Presenter</a:t>
            </a:r>
            <a:r>
              <a:rPr lang="fi-FI" dirty="0" smtClean="0"/>
              <a:t>: </a:t>
            </a:r>
            <a:r>
              <a:rPr lang="fi-FI" dirty="0" err="1" smtClean="0"/>
              <a:t>Hadriel</a:t>
            </a:r>
            <a:r>
              <a:rPr lang="fi-FI" dirty="0" smtClean="0"/>
              <a:t> </a:t>
            </a:r>
            <a:r>
              <a:rPr lang="fi-FI" dirty="0" err="1" smtClean="0"/>
              <a:t>Kaplan</a:t>
            </a:r>
            <a:r>
              <a:rPr lang="fi-FI" dirty="0" smtClean="0"/>
              <a:t> </a:t>
            </a:r>
          </a:p>
          <a:p>
            <a:pPr lvl="1"/>
            <a:r>
              <a:rPr lang="fi-FI" dirty="0" err="1" smtClean="0"/>
              <a:t>Related</a:t>
            </a:r>
            <a:r>
              <a:rPr lang="fi-FI" dirty="0" smtClean="0"/>
              <a:t> </a:t>
            </a:r>
            <a:r>
              <a:rPr lang="fi-FI" dirty="0" err="1" smtClean="0"/>
              <a:t>reading</a:t>
            </a:r>
            <a:r>
              <a:rPr lang="fi-FI" dirty="0" smtClean="0"/>
              <a:t>: STRAW WG charter </a:t>
            </a:r>
            <a:r>
              <a:rPr lang="fi-FI" dirty="0" smtClean="0">
                <a:hlinkClick r:id="rId2"/>
              </a:rPr>
              <a:t>http://tools.ietf.org/wg/straw/charters</a:t>
            </a:r>
            <a:endParaRPr lang="fi-FI" dirty="0" smtClean="0"/>
          </a:p>
          <a:p>
            <a:r>
              <a:rPr lang="fi-FI" b="1" dirty="0" err="1" smtClean="0"/>
              <a:t>Role-types</a:t>
            </a:r>
            <a:r>
              <a:rPr lang="fi-FI" b="1" dirty="0" smtClean="0"/>
              <a:t> of B2BUAs</a:t>
            </a:r>
            <a:r>
              <a:rPr lang="fi-FI" dirty="0" smtClean="0"/>
              <a:t> 					(20 min) </a:t>
            </a:r>
          </a:p>
          <a:p>
            <a:pPr lvl="1"/>
            <a:r>
              <a:rPr lang="fi-FI" dirty="0" err="1" smtClean="0"/>
              <a:t>Presenter</a:t>
            </a:r>
            <a:r>
              <a:rPr lang="fi-FI" dirty="0" smtClean="0"/>
              <a:t>: </a:t>
            </a:r>
            <a:r>
              <a:rPr lang="fi-FI" dirty="0" err="1" smtClean="0"/>
              <a:t>Hadriel</a:t>
            </a:r>
            <a:r>
              <a:rPr lang="fi-FI" dirty="0" smtClean="0"/>
              <a:t> </a:t>
            </a:r>
            <a:r>
              <a:rPr lang="fi-FI" dirty="0" err="1" smtClean="0"/>
              <a:t>Kaplan</a:t>
            </a:r>
            <a:r>
              <a:rPr lang="fi-FI" dirty="0" smtClean="0"/>
              <a:t> </a:t>
            </a:r>
          </a:p>
          <a:p>
            <a:pPr lvl="1"/>
            <a:r>
              <a:rPr lang="fi-FI" dirty="0" err="1" smtClean="0"/>
              <a:t>Related</a:t>
            </a:r>
            <a:r>
              <a:rPr lang="fi-FI" dirty="0" smtClean="0"/>
              <a:t> </a:t>
            </a:r>
            <a:r>
              <a:rPr lang="fi-FI" dirty="0" err="1" smtClean="0"/>
              <a:t>reading</a:t>
            </a:r>
            <a:r>
              <a:rPr lang="fi-FI" dirty="0" smtClean="0"/>
              <a:t>: A </a:t>
            </a:r>
            <a:r>
              <a:rPr lang="fi-FI" dirty="0" err="1" smtClean="0"/>
              <a:t>Taxonomy</a:t>
            </a:r>
            <a:r>
              <a:rPr lang="fi-FI" dirty="0" smtClean="0"/>
              <a:t> of Session </a:t>
            </a:r>
            <a:r>
              <a:rPr lang="fi-FI" dirty="0" err="1" smtClean="0"/>
              <a:t>Initiation</a:t>
            </a:r>
            <a:r>
              <a:rPr lang="fi-FI" dirty="0" smtClean="0"/>
              <a:t> </a:t>
            </a:r>
            <a:r>
              <a:rPr lang="fi-FI" dirty="0" err="1" smtClean="0"/>
              <a:t>Protocol</a:t>
            </a:r>
            <a:r>
              <a:rPr lang="fi-FI" dirty="0" smtClean="0"/>
              <a:t> (SIP) </a:t>
            </a:r>
            <a:r>
              <a:rPr lang="fi-FI" dirty="0" err="1" smtClean="0"/>
              <a:t>Back-to-Back</a:t>
            </a:r>
            <a:r>
              <a:rPr lang="fi-FI" dirty="0" smtClean="0"/>
              <a:t> User </a:t>
            </a:r>
            <a:r>
              <a:rPr lang="fi-FI" dirty="0" err="1" smtClean="0"/>
              <a:t>Agents</a:t>
            </a:r>
            <a:r>
              <a:rPr lang="fi-FI" dirty="0" smtClean="0"/>
              <a:t> http://tools.ietf.org/html/draft-kaplan-dispatch-b2bua-taxonomy-00 </a:t>
            </a:r>
            <a:endParaRPr lang="fi-FI" dirty="0"/>
          </a:p>
          <a:p>
            <a:r>
              <a:rPr lang="fi-FI" b="1" dirty="0" err="1" smtClean="0"/>
              <a:t>Loop</a:t>
            </a:r>
            <a:r>
              <a:rPr lang="fi-FI" b="1" dirty="0" smtClean="0"/>
              <a:t> </a:t>
            </a:r>
            <a:r>
              <a:rPr lang="fi-FI" b="1" dirty="0" err="1" smtClean="0"/>
              <a:t>detection/prevention</a:t>
            </a:r>
            <a:r>
              <a:rPr lang="fi-FI" dirty="0" smtClean="0"/>
              <a:t> 				(20 min) </a:t>
            </a:r>
          </a:p>
          <a:p>
            <a:pPr lvl="1"/>
            <a:r>
              <a:rPr lang="fi-FI" dirty="0" err="1" smtClean="0"/>
              <a:t>Presenter</a:t>
            </a:r>
            <a:r>
              <a:rPr lang="fi-FI" dirty="0" smtClean="0"/>
              <a:t>: </a:t>
            </a:r>
            <a:r>
              <a:rPr lang="fi-FI" dirty="0" err="1" smtClean="0"/>
              <a:t>Hadriel</a:t>
            </a:r>
            <a:r>
              <a:rPr lang="fi-FI" dirty="0" smtClean="0"/>
              <a:t> </a:t>
            </a:r>
            <a:r>
              <a:rPr lang="fi-FI" dirty="0" err="1" smtClean="0"/>
              <a:t>Kaplan</a:t>
            </a:r>
            <a:r>
              <a:rPr lang="fi-FI" dirty="0" smtClean="0"/>
              <a:t> </a:t>
            </a:r>
          </a:p>
          <a:p>
            <a:pPr lvl="1"/>
            <a:r>
              <a:rPr lang="fi-FI" dirty="0" err="1" smtClean="0"/>
              <a:t>Related</a:t>
            </a:r>
            <a:r>
              <a:rPr lang="fi-FI" dirty="0" smtClean="0"/>
              <a:t> </a:t>
            </a:r>
            <a:r>
              <a:rPr lang="fi-FI" dirty="0" err="1" smtClean="0"/>
              <a:t>reading</a:t>
            </a:r>
            <a:r>
              <a:rPr lang="fi-FI" dirty="0" smtClean="0"/>
              <a:t>: </a:t>
            </a:r>
            <a:r>
              <a:rPr lang="fi-FI" dirty="0" err="1" smtClean="0"/>
              <a:t>Loop</a:t>
            </a:r>
            <a:r>
              <a:rPr lang="fi-FI" dirty="0" smtClean="0"/>
              <a:t> </a:t>
            </a:r>
            <a:r>
              <a:rPr lang="fi-FI" dirty="0" err="1" smtClean="0"/>
              <a:t>Detection</a:t>
            </a:r>
            <a:r>
              <a:rPr lang="fi-FI" dirty="0" smtClean="0"/>
              <a:t> </a:t>
            </a:r>
            <a:r>
              <a:rPr lang="fi-FI" dirty="0" err="1" smtClean="0"/>
              <a:t>Mechanisms</a:t>
            </a:r>
            <a:r>
              <a:rPr lang="fi-FI" dirty="0" smtClean="0"/>
              <a:t> for Session </a:t>
            </a:r>
            <a:r>
              <a:rPr lang="fi-FI" dirty="0" err="1" smtClean="0"/>
              <a:t>Initiation</a:t>
            </a:r>
            <a:r>
              <a:rPr lang="fi-FI" dirty="0" smtClean="0"/>
              <a:t> </a:t>
            </a:r>
            <a:r>
              <a:rPr lang="fi-FI" dirty="0" err="1" smtClean="0"/>
              <a:t>Protocol</a:t>
            </a:r>
            <a:r>
              <a:rPr lang="fi-FI" dirty="0" smtClean="0"/>
              <a:t> (SIP) </a:t>
            </a:r>
            <a:r>
              <a:rPr lang="fi-FI" dirty="0" err="1" smtClean="0"/>
              <a:t>Back-to-Back</a:t>
            </a:r>
            <a:r>
              <a:rPr lang="fi-FI" dirty="0" smtClean="0"/>
              <a:t> User </a:t>
            </a:r>
            <a:r>
              <a:rPr lang="fi-FI" dirty="0" err="1" smtClean="0"/>
              <a:t>Agents</a:t>
            </a:r>
            <a:r>
              <a:rPr lang="fi-FI" dirty="0" smtClean="0"/>
              <a:t> (B2BUAs) </a:t>
            </a:r>
            <a:r>
              <a:rPr lang="fi-FI" dirty="0" smtClean="0">
                <a:hlinkClick r:id="rId3"/>
              </a:rPr>
              <a:t>http://tools.ietf.org/html/draft-kaplan-dispatch-b2bua-loop-detection-00</a:t>
            </a:r>
            <a:endParaRPr lang="fi-FI" dirty="0" smtClean="0"/>
          </a:p>
          <a:p>
            <a:r>
              <a:rPr lang="fi-FI" b="1" dirty="0" err="1" smtClean="0"/>
              <a:t>Media-loopback</a:t>
            </a:r>
            <a:r>
              <a:rPr lang="fi-FI" b="1" dirty="0" smtClean="0"/>
              <a:t> </a:t>
            </a:r>
            <a:r>
              <a:rPr lang="fi-FI" b="1" dirty="0" err="1" smtClean="0"/>
              <a:t>test</a:t>
            </a:r>
            <a:r>
              <a:rPr lang="fi-FI" b="1" dirty="0" smtClean="0"/>
              <a:t> </a:t>
            </a:r>
            <a:r>
              <a:rPr lang="fi-FI" b="1" dirty="0" err="1" smtClean="0"/>
              <a:t>calls</a:t>
            </a:r>
            <a:r>
              <a:rPr lang="fi-FI" dirty="0" smtClean="0"/>
              <a:t> 				(20 min) </a:t>
            </a:r>
          </a:p>
          <a:p>
            <a:pPr lvl="1"/>
            <a:r>
              <a:rPr lang="fi-FI" dirty="0" err="1" smtClean="0"/>
              <a:t>Presenter</a:t>
            </a:r>
            <a:r>
              <a:rPr lang="fi-FI" dirty="0" smtClean="0"/>
              <a:t>: </a:t>
            </a:r>
            <a:r>
              <a:rPr lang="fi-FI" dirty="0" err="1" smtClean="0"/>
              <a:t>Hadriel</a:t>
            </a:r>
            <a:r>
              <a:rPr lang="fi-FI" dirty="0" smtClean="0"/>
              <a:t> </a:t>
            </a:r>
            <a:r>
              <a:rPr lang="fi-FI" dirty="0" err="1" smtClean="0"/>
              <a:t>Kaplan</a:t>
            </a:r>
            <a:r>
              <a:rPr lang="fi-FI" dirty="0" smtClean="0"/>
              <a:t> </a:t>
            </a:r>
          </a:p>
          <a:p>
            <a:pPr lvl="1"/>
            <a:r>
              <a:rPr lang="fi-FI" dirty="0" err="1" smtClean="0"/>
              <a:t>Related</a:t>
            </a:r>
            <a:r>
              <a:rPr lang="fi-FI" dirty="0" smtClean="0"/>
              <a:t> </a:t>
            </a:r>
            <a:r>
              <a:rPr lang="fi-FI" dirty="0" err="1" smtClean="0"/>
              <a:t>reading</a:t>
            </a:r>
            <a:r>
              <a:rPr lang="fi-FI" dirty="0" smtClean="0"/>
              <a:t>: A </a:t>
            </a:r>
            <a:r>
              <a:rPr lang="fi-FI" dirty="0" err="1" smtClean="0"/>
              <a:t>Media-based</a:t>
            </a:r>
            <a:r>
              <a:rPr lang="fi-FI" dirty="0" smtClean="0"/>
              <a:t> </a:t>
            </a:r>
            <a:r>
              <a:rPr lang="fi-FI" dirty="0" err="1" smtClean="0"/>
              <a:t>Traceroute</a:t>
            </a:r>
            <a:r>
              <a:rPr lang="fi-FI" dirty="0" smtClean="0"/>
              <a:t> </a:t>
            </a:r>
            <a:r>
              <a:rPr lang="fi-FI" dirty="0" err="1" smtClean="0"/>
              <a:t>Function</a:t>
            </a:r>
            <a:r>
              <a:rPr lang="fi-FI" dirty="0" smtClean="0"/>
              <a:t> for the Session </a:t>
            </a:r>
            <a:r>
              <a:rPr lang="fi-FI" dirty="0" err="1" smtClean="0"/>
              <a:t>Initiation</a:t>
            </a:r>
            <a:r>
              <a:rPr lang="fi-FI" dirty="0" smtClean="0"/>
              <a:t> </a:t>
            </a:r>
            <a:r>
              <a:rPr lang="fi-FI" dirty="0" err="1" smtClean="0"/>
              <a:t>Protocol</a:t>
            </a:r>
            <a:r>
              <a:rPr lang="fi-FI" dirty="0" smtClean="0"/>
              <a:t> (SIP): http://tools.ietf.org/html/draft-kaplan-dispatch-sip-traceroute-00 </a:t>
            </a:r>
            <a:endParaRPr lang="fi-FI" dirty="0"/>
          </a:p>
          <a:p>
            <a:r>
              <a:rPr lang="fi-FI" b="1" dirty="0" smtClean="0"/>
              <a:t>Technical </a:t>
            </a:r>
            <a:r>
              <a:rPr lang="fi-FI" b="1" dirty="0" err="1" smtClean="0"/>
              <a:t>discussion</a:t>
            </a:r>
            <a:r>
              <a:rPr lang="fi-FI" b="1" dirty="0" smtClean="0"/>
              <a:t> and open </a:t>
            </a:r>
            <a:r>
              <a:rPr lang="fi-FI" b="1" dirty="0" err="1"/>
              <a:t>m</a:t>
            </a:r>
            <a:r>
              <a:rPr lang="fi-FI" b="1" dirty="0" err="1" smtClean="0"/>
              <a:t>ic</a:t>
            </a:r>
            <a:r>
              <a:rPr lang="fi-FI" dirty="0" smtClean="0"/>
              <a:t> 				(15 min)</a:t>
            </a:r>
          </a:p>
          <a:p>
            <a:pPr lvl="1"/>
            <a:r>
              <a:rPr lang="fi-FI" dirty="0" err="1" smtClean="0"/>
              <a:t>Next</a:t>
            </a:r>
            <a:r>
              <a:rPr lang="fi-FI" dirty="0" smtClean="0"/>
              <a:t> </a:t>
            </a:r>
            <a:r>
              <a:rPr lang="fi-FI" dirty="0" err="1" smtClean="0"/>
              <a:t>steps</a:t>
            </a:r>
            <a:r>
              <a:rPr lang="fi-FI" dirty="0" smtClean="0"/>
              <a:t>,…</a:t>
            </a:r>
            <a:endParaRPr lang="fi-FI" dirty="0"/>
          </a:p>
        </p:txBody>
      </p:sp>
    </p:spTree>
    <p:extLst>
      <p:ext uri="{BB962C8B-B14F-4D97-AF65-F5344CB8AC3E}">
        <p14:creationId xmlns:p14="http://schemas.microsoft.com/office/powerpoint/2010/main" val="2099388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NEXT STEPS</a:t>
            </a:r>
            <a:endParaRPr lang="fi-FI" dirty="0"/>
          </a:p>
        </p:txBody>
      </p:sp>
      <p:sp>
        <p:nvSpPr>
          <p:cNvPr id="3" name="Sisällön paikkamerkki 2"/>
          <p:cNvSpPr>
            <a:spLocks noGrp="1"/>
          </p:cNvSpPr>
          <p:nvPr>
            <p:ph idx="1"/>
          </p:nvPr>
        </p:nvSpPr>
        <p:spPr/>
        <p:txBody>
          <a:bodyPr>
            <a:normAutofit fontScale="62500" lnSpcReduction="20000"/>
          </a:bodyPr>
          <a:lstStyle/>
          <a:p>
            <a:pPr marL="0" indent="0">
              <a:buNone/>
            </a:pPr>
            <a:r>
              <a:rPr lang="en-US" b="1" dirty="0"/>
              <a:t>Goals and Milestones:</a:t>
            </a:r>
            <a:r>
              <a:rPr lang="en-US" dirty="0"/>
              <a:t> </a:t>
            </a:r>
            <a:endParaRPr lang="en-US" dirty="0" smtClean="0"/>
          </a:p>
          <a:p>
            <a:pPr marL="0" indent="0">
              <a:buNone/>
            </a:pPr>
            <a:endParaRPr lang="en-US" dirty="0" smtClean="0"/>
          </a:p>
          <a:p>
            <a:r>
              <a:rPr lang="en-US" b="1" dirty="0" smtClean="0"/>
              <a:t>Dec 2012</a:t>
            </a:r>
            <a:r>
              <a:rPr lang="en-US" dirty="0" smtClean="0"/>
              <a:t> - A taxonomy document defining role-types of B2BUAs, as a reference for other deliverables submitted to the IESG as Informational </a:t>
            </a:r>
          </a:p>
          <a:p>
            <a:r>
              <a:rPr lang="en-US" b="1" dirty="0" smtClean="0"/>
              <a:t>Apr 2013</a:t>
            </a:r>
            <a:r>
              <a:rPr lang="en-US" dirty="0" smtClean="0"/>
              <a:t> - A document defining the requirements for B2BUAs with respect to loop detection/prevention submitted to the IESG as PS </a:t>
            </a:r>
          </a:p>
          <a:p>
            <a:r>
              <a:rPr lang="en-US" b="1" dirty="0" smtClean="0"/>
              <a:t>Aug 2013</a:t>
            </a:r>
            <a:r>
              <a:rPr lang="en-US" dirty="0" smtClean="0"/>
              <a:t> - A document defining the requirements for B2BUAs to support end-to-end and hop-by-hop media-loopback test calls submitted to the IESG as PS </a:t>
            </a:r>
          </a:p>
          <a:p>
            <a:r>
              <a:rPr lang="en-US" b="1" dirty="0" smtClean="0"/>
              <a:t>Dec 2013</a:t>
            </a:r>
            <a:r>
              <a:rPr lang="en-US" dirty="0" smtClean="0"/>
              <a:t> - A document defining the requirements for B2BUAs to support DTLS-SRTP (</a:t>
            </a:r>
            <a:r>
              <a:rPr lang="en-US" dirty="0" smtClean="0">
                <a:hlinkClick r:id="rId2"/>
              </a:rPr>
              <a:t>RFC 5764</a:t>
            </a:r>
            <a:r>
              <a:rPr lang="en-US" dirty="0" smtClean="0"/>
              <a:t>) end-to-end submitted to the IESG as PS </a:t>
            </a:r>
          </a:p>
          <a:p>
            <a:r>
              <a:rPr lang="en-US" b="1" dirty="0" smtClean="0"/>
              <a:t>Dec 2013</a:t>
            </a:r>
            <a:r>
              <a:rPr lang="en-US" dirty="0" smtClean="0"/>
              <a:t> - A document defining the requirements for B2BUAs to support STUN message transactions end-to-end submitted to the IESG as PS </a:t>
            </a:r>
          </a:p>
          <a:p>
            <a:r>
              <a:rPr lang="en-US" b="1" dirty="0" smtClean="0"/>
              <a:t>Dec 2013</a:t>
            </a:r>
            <a:r>
              <a:rPr lang="en-US" dirty="0" smtClean="0"/>
              <a:t> - A document defining the requirements for B2BUAs to support RTCP end-to-end submitted to the IESG as PS</a:t>
            </a:r>
            <a:endParaRPr lang="fi-FI" dirty="0"/>
          </a:p>
        </p:txBody>
      </p:sp>
    </p:spTree>
    <p:extLst>
      <p:ext uri="{BB962C8B-B14F-4D97-AF65-F5344CB8AC3E}">
        <p14:creationId xmlns:p14="http://schemas.microsoft.com/office/powerpoint/2010/main" val="36524188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NEXT STEPS</a:t>
            </a:r>
            <a:endParaRPr lang="fi-FI" dirty="0"/>
          </a:p>
        </p:txBody>
      </p:sp>
      <p:sp>
        <p:nvSpPr>
          <p:cNvPr id="3" name="Sisällön paikkamerkki 2"/>
          <p:cNvSpPr>
            <a:spLocks noGrp="1"/>
          </p:cNvSpPr>
          <p:nvPr>
            <p:ph idx="1"/>
          </p:nvPr>
        </p:nvSpPr>
        <p:spPr/>
        <p:txBody>
          <a:bodyPr/>
          <a:lstStyle/>
          <a:p>
            <a:endParaRPr lang="fi-FI" dirty="0"/>
          </a:p>
          <a:p>
            <a:r>
              <a:rPr lang="fi-FI" dirty="0" smtClean="0"/>
              <a:t>People </a:t>
            </a:r>
            <a:r>
              <a:rPr lang="fi-FI" dirty="0" err="1" smtClean="0"/>
              <a:t>who</a:t>
            </a:r>
            <a:r>
              <a:rPr lang="fi-FI" dirty="0" smtClean="0"/>
              <a:t> </a:t>
            </a:r>
            <a:r>
              <a:rPr lang="fi-FI" dirty="0" err="1" smtClean="0"/>
              <a:t>have</a:t>
            </a:r>
            <a:r>
              <a:rPr lang="fi-FI" dirty="0" smtClean="0"/>
              <a:t> </a:t>
            </a:r>
            <a:r>
              <a:rPr lang="fi-FI" dirty="0" err="1" smtClean="0"/>
              <a:t>solution</a:t>
            </a:r>
            <a:r>
              <a:rPr lang="fi-FI" dirty="0" smtClean="0"/>
              <a:t> </a:t>
            </a:r>
            <a:r>
              <a:rPr lang="fi-FI" dirty="0" err="1" smtClean="0"/>
              <a:t>proposals</a:t>
            </a:r>
            <a:r>
              <a:rPr lang="fi-FI" dirty="0" smtClean="0"/>
              <a:t> for </a:t>
            </a:r>
            <a:r>
              <a:rPr lang="fi-FI" dirty="0" err="1" smtClean="0"/>
              <a:t>deliverables</a:t>
            </a:r>
            <a:r>
              <a:rPr lang="fi-FI" dirty="0" smtClean="0"/>
              <a:t> </a:t>
            </a:r>
            <a:r>
              <a:rPr lang="fi-FI" dirty="0" err="1" smtClean="0"/>
              <a:t>are</a:t>
            </a:r>
            <a:r>
              <a:rPr lang="fi-FI" dirty="0" smtClean="0"/>
              <a:t> </a:t>
            </a:r>
            <a:r>
              <a:rPr lang="fi-FI" dirty="0" err="1" smtClean="0"/>
              <a:t>requested</a:t>
            </a:r>
            <a:r>
              <a:rPr lang="fi-FI" dirty="0" smtClean="0"/>
              <a:t> to </a:t>
            </a:r>
            <a:r>
              <a:rPr lang="fi-FI" dirty="0" err="1" smtClean="0"/>
              <a:t>put</a:t>
            </a:r>
            <a:r>
              <a:rPr lang="fi-FI" dirty="0" smtClean="0"/>
              <a:t> </a:t>
            </a:r>
            <a:r>
              <a:rPr lang="fi-FI" dirty="0" err="1" smtClean="0"/>
              <a:t>them</a:t>
            </a:r>
            <a:r>
              <a:rPr lang="fi-FI" dirty="0" smtClean="0"/>
              <a:t> </a:t>
            </a:r>
            <a:r>
              <a:rPr lang="fi-FI" dirty="0" err="1" smtClean="0"/>
              <a:t>forward</a:t>
            </a:r>
            <a:endParaRPr lang="fi-FI" dirty="0" smtClean="0"/>
          </a:p>
          <a:p>
            <a:r>
              <a:rPr lang="fi-FI" dirty="0" smtClean="0"/>
              <a:t>Phone </a:t>
            </a:r>
            <a:r>
              <a:rPr lang="fi-FI" dirty="0" err="1" smtClean="0"/>
              <a:t>call</a:t>
            </a:r>
            <a:r>
              <a:rPr lang="fi-FI" dirty="0" smtClean="0"/>
              <a:t> in </a:t>
            </a:r>
            <a:r>
              <a:rPr lang="fi-FI" dirty="0" err="1" smtClean="0"/>
              <a:t>about</a:t>
            </a:r>
            <a:r>
              <a:rPr lang="fi-FI" dirty="0" smtClean="0"/>
              <a:t> 2 </a:t>
            </a:r>
            <a:r>
              <a:rPr lang="fi-FI" dirty="0" err="1" smtClean="0"/>
              <a:t>months</a:t>
            </a:r>
            <a:r>
              <a:rPr lang="fi-FI" dirty="0" smtClean="0"/>
              <a:t> </a:t>
            </a:r>
            <a:r>
              <a:rPr lang="fi-FI" dirty="0" err="1" smtClean="0"/>
              <a:t>time</a:t>
            </a:r>
            <a:r>
              <a:rPr lang="fi-FI" dirty="0" smtClean="0"/>
              <a:t>, to </a:t>
            </a:r>
            <a:r>
              <a:rPr lang="fi-FI" dirty="0" err="1" smtClean="0"/>
              <a:t>see</a:t>
            </a:r>
            <a:r>
              <a:rPr lang="fi-FI" dirty="0" smtClean="0"/>
              <a:t> </a:t>
            </a:r>
            <a:r>
              <a:rPr lang="fi-FI" dirty="0" err="1" smtClean="0"/>
              <a:t>where</a:t>
            </a:r>
            <a:r>
              <a:rPr lang="fi-FI" dirty="0" smtClean="0"/>
              <a:t> </a:t>
            </a:r>
            <a:r>
              <a:rPr lang="fi-FI" dirty="0" err="1" smtClean="0"/>
              <a:t>we</a:t>
            </a:r>
            <a:r>
              <a:rPr lang="fi-FI" dirty="0" smtClean="0"/>
              <a:t> </a:t>
            </a:r>
            <a:r>
              <a:rPr lang="fi-FI" dirty="0" err="1" smtClean="0"/>
              <a:t>are</a:t>
            </a:r>
            <a:r>
              <a:rPr lang="fi-FI" dirty="0" smtClean="0"/>
              <a:t>, </a:t>
            </a:r>
            <a:r>
              <a:rPr lang="fi-FI" dirty="0" err="1" smtClean="0"/>
              <a:t>what</a:t>
            </a:r>
            <a:r>
              <a:rPr lang="fi-FI" dirty="0" smtClean="0"/>
              <a:t> </a:t>
            </a:r>
            <a:r>
              <a:rPr lang="fi-FI" dirty="0" err="1" smtClean="0"/>
              <a:t>needs</a:t>
            </a:r>
            <a:r>
              <a:rPr lang="fi-FI" dirty="0" smtClean="0"/>
              <a:t> to </a:t>
            </a:r>
            <a:r>
              <a:rPr lang="fi-FI" dirty="0" err="1" smtClean="0"/>
              <a:t>be</a:t>
            </a:r>
            <a:r>
              <a:rPr lang="fi-FI" dirty="0" smtClean="0"/>
              <a:t> </a:t>
            </a:r>
            <a:r>
              <a:rPr lang="fi-FI" dirty="0" err="1" smtClean="0"/>
              <a:t>done</a:t>
            </a:r>
            <a:r>
              <a:rPr lang="fi-FI" dirty="0" smtClean="0"/>
              <a:t> for Atlanta, etc.</a:t>
            </a:r>
            <a:endParaRPr lang="fi-FI" dirty="0"/>
          </a:p>
        </p:txBody>
      </p:sp>
    </p:spTree>
    <p:extLst>
      <p:ext uri="{BB962C8B-B14F-4D97-AF65-F5344CB8AC3E}">
        <p14:creationId xmlns:p14="http://schemas.microsoft.com/office/powerpoint/2010/main" val="1779613226"/>
      </p:ext>
    </p:extLst>
  </p:cSld>
  <p:clrMapOvr>
    <a:masterClrMapping/>
  </p:clrMapOvr>
</p:sld>
</file>

<file path=ppt/theme/theme1.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TotalTime>
  <Words>474</Words>
  <Application>Microsoft Office PowerPoint</Application>
  <PresentationFormat>On-screen Show (4:3)</PresentationFormat>
  <Paragraphs>56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Office-teema</vt:lpstr>
      <vt:lpstr>STRAW</vt:lpstr>
      <vt:lpstr>NOTE WELL</vt:lpstr>
      <vt:lpstr>AGENDA (TUESDAY, July 31, 2012 1700-1830)</vt:lpstr>
      <vt:lpstr>NEXT STEPS</vt:lpstr>
      <vt:lpstr>NEXT STEPS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STRAW</dc:title>
  <dc:creator>Christer Holmberg</dc:creator>
  <cp:lastModifiedBy>Victor Pascual (Acme Packet)</cp:lastModifiedBy>
  <cp:revision>9</cp:revision>
  <dcterms:created xsi:type="dcterms:W3CDTF">2012-07-28T09:19:54Z</dcterms:created>
  <dcterms:modified xsi:type="dcterms:W3CDTF">2012-07-31T22:01:44Z</dcterms:modified>
</cp:coreProperties>
</file>