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70" r:id="rId4"/>
    <p:sldId id="272" r:id="rId5"/>
    <p:sldId id="271" r:id="rId6"/>
    <p:sldId id="258" r:id="rId7"/>
    <p:sldId id="263" r:id="rId8"/>
    <p:sldId id="275" r:id="rId9"/>
    <p:sldId id="274" r:id="rId10"/>
    <p:sldId id="276" r:id="rId11"/>
    <p:sldId id="277" r:id="rId12"/>
  </p:sldIdLst>
  <p:sldSz cx="9144000" cy="6858000" type="screen4x3"/>
  <p:notesSz cx="6858000" cy="9144000"/>
  <p:custDataLst>
    <p:tags r:id="rId15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FEFE"/>
    <a:srgbClr val="FEFFFE"/>
    <a:srgbClr val="FFFEFE"/>
    <a:srgbClr val="FFFFFE"/>
    <a:srgbClr val="FFFEFF"/>
    <a:srgbClr val="FEFFFF"/>
    <a:srgbClr val="9E3039"/>
    <a:srgbClr val="614D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26" autoAdjust="0"/>
    <p:restoredTop sz="89231" autoAdjust="0"/>
  </p:normalViewPr>
  <p:slideViewPr>
    <p:cSldViewPr>
      <p:cViewPr varScale="1">
        <p:scale>
          <a:sx n="60" d="100"/>
          <a:sy n="60" d="100"/>
        </p:scale>
        <p:origin x="-150" y="-90"/>
      </p:cViewPr>
      <p:guideLst>
        <p:guide orient="horz" pos="807"/>
        <p:guide orient="horz" pos="3984"/>
        <p:guide orient="horz" pos="2214"/>
        <p:guide orient="horz" pos="1100"/>
        <p:guide pos="737"/>
        <p:guide pos="5540"/>
        <p:guide pos="3110"/>
        <p:guide pos="2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2328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739063" y="8728075"/>
            <a:ext cx="660150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000"/>
            </a:lvl1pPr>
          </a:lstStyle>
          <a:p>
            <a:pPr>
              <a:defRPr/>
            </a:pPr>
            <a:fld id="{2792DA9F-74B0-40AE-BFA4-5566EEEA6A07}" type="slidenum">
              <a:rPr lang="en-US" smtClean="0">
                <a:solidFill>
                  <a:schemeClr val="bg2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92527" name="Text Box 15"/>
          <p:cNvSpPr txBox="1">
            <a:spLocks noChangeArrowheads="1"/>
          </p:cNvSpPr>
          <p:nvPr/>
        </p:nvSpPr>
        <p:spPr bwMode="auto">
          <a:xfrm>
            <a:off x="533400" y="8839200"/>
            <a:ext cx="2016125" cy="152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1000" dirty="0">
                <a:solidFill>
                  <a:schemeClr val="bg2"/>
                </a:solidFill>
                <a:cs typeface="Arial" charset="0"/>
              </a:rPr>
              <a:t>© </a:t>
            </a:r>
            <a:r>
              <a:rPr lang="en-US" sz="1000" dirty="0" smtClean="0">
                <a:solidFill>
                  <a:schemeClr val="bg2"/>
                </a:solidFill>
              </a:rPr>
              <a:t>2012 </a:t>
            </a:r>
            <a:r>
              <a:rPr lang="en-US" sz="1000" dirty="0">
                <a:solidFill>
                  <a:schemeClr val="bg2"/>
                </a:solidFill>
              </a:rPr>
              <a:t>NetApp.  All rights reserved.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745580" y="8798603"/>
            <a:ext cx="2971800" cy="23904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algn="ctr"/>
            <a:r>
              <a:rPr lang="en-US" sz="1000" smtClean="0">
                <a:solidFill>
                  <a:schemeClr val="bg2"/>
                </a:solidFill>
              </a:rPr>
              <a:t>NetApp Confidential - For Internal Use Only</a:t>
            </a:r>
            <a:endParaRPr lang="en-US" sz="10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23420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9200" y="304800"/>
            <a:ext cx="4419600" cy="3314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228600" y="3810000"/>
            <a:ext cx="6400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905997" y="8807670"/>
            <a:ext cx="83661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0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55924FFC-41EC-40A6-8CA1-699214E4588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188" name="Text Box 20"/>
          <p:cNvSpPr txBox="1">
            <a:spLocks noChangeArrowheads="1"/>
          </p:cNvSpPr>
          <p:nvPr/>
        </p:nvSpPr>
        <p:spPr bwMode="hidden">
          <a:xfrm>
            <a:off x="457200" y="8839200"/>
            <a:ext cx="2016125" cy="152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1000" dirty="0">
                <a:solidFill>
                  <a:schemeClr val="bg2"/>
                </a:solidFill>
                <a:cs typeface="Arial" charset="0"/>
              </a:rPr>
              <a:t>© </a:t>
            </a:r>
            <a:r>
              <a:rPr lang="en-US" sz="1000" dirty="0" smtClean="0">
                <a:solidFill>
                  <a:schemeClr val="bg2"/>
                </a:solidFill>
              </a:rPr>
              <a:t>2012 </a:t>
            </a:r>
            <a:r>
              <a:rPr lang="en-US" sz="1000" dirty="0">
                <a:solidFill>
                  <a:schemeClr val="bg2"/>
                </a:solidFill>
              </a:rPr>
              <a:t>NetApp.  All rights reserved.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805739" y="8737558"/>
            <a:ext cx="3342398" cy="29920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NetApp Confidential - For Internal Use Only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04794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1pPr>
    <a:lvl2pPr marL="168275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2pPr>
    <a:lvl3pPr marL="34925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3pPr>
    <a:lvl4pPr marL="517525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4pPr>
    <a:lvl5pPr marL="68580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924FFC-41EC-40A6-8CA1-699214E4588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6131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924FFC-41EC-40A6-8CA1-699214E4588D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7921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924FFC-41EC-40A6-8CA1-699214E4588D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7921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924FFC-41EC-40A6-8CA1-699214E4588D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8449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924FFC-41EC-40A6-8CA1-699214E4588D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8449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924FFC-41EC-40A6-8CA1-699214E4588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8449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924FFC-41EC-40A6-8CA1-699214E4588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8449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924FFC-41EC-40A6-8CA1-699214E4588D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7921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924FFC-41EC-40A6-8CA1-699214E4588D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566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924FFC-41EC-40A6-8CA1-699214E4588D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4175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924FFC-41EC-40A6-8CA1-699214E4588D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7921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349250" y="3629025"/>
            <a:ext cx="4127331" cy="1678210"/>
          </a:xfrm>
        </p:spPr>
        <p:txBody>
          <a:bodyPr>
            <a:noAutofit/>
          </a:bodyPr>
          <a:lstStyle>
            <a:lvl1pPr marL="0" indent="0">
              <a:buFont typeface="Wingdings 2" pitchFamily="18" charset="2"/>
              <a:buNone/>
              <a:defRPr sz="2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 bwMode="black">
          <a:xfrm>
            <a:off x="349250" y="1746249"/>
            <a:ext cx="4118134" cy="1765301"/>
          </a:xfrm>
        </p:spPr>
        <p:txBody>
          <a:bodyPr tIns="0" bIns="0" anchor="b"/>
          <a:lstStyle>
            <a:lvl1pPr>
              <a:lnSpc>
                <a:spcPts val="4000"/>
              </a:lnSpc>
              <a:defRPr sz="3800" b="0">
                <a:solidFill>
                  <a:schemeClr val="accent3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07597" y="6539817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0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A8F08185-882F-4F21-B6AB-5D917FCFAB1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54" name="Rectangle 7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25495" y="6542992"/>
            <a:ext cx="364845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NetApp Confidential - Internal Use Only</a:t>
            </a:r>
            <a:endParaRPr lang="en-US" dirty="0"/>
          </a:p>
        </p:txBody>
      </p:sp>
      <p:pic>
        <p:nvPicPr>
          <p:cNvPr id="40" name="Picture 39" descr="Head_1_CMYK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54744" y="1281113"/>
            <a:ext cx="3104321" cy="41137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9988" y="1281112"/>
            <a:ext cx="7603490" cy="5043488"/>
          </a:xfrm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7938D5-676B-4424-8B52-343AF2A125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NetApp Confidential - Internal Use Only</a:t>
            </a:r>
            <a:endParaRPr lang="en-US" dirty="0"/>
          </a:p>
        </p:txBody>
      </p:sp>
      <p:grpSp>
        <p:nvGrpSpPr>
          <p:cNvPr id="9" name="Group 8"/>
          <p:cNvGrpSpPr/>
          <p:nvPr userDrawn="1"/>
        </p:nvGrpSpPr>
        <p:grpSpPr bwMode="gray">
          <a:xfrm>
            <a:off x="347662" y="6445714"/>
            <a:ext cx="8449056" cy="107486"/>
            <a:chOff x="347662" y="6160730"/>
            <a:chExt cx="8449056" cy="107486"/>
          </a:xfrm>
        </p:grpSpPr>
        <p:sp>
          <p:nvSpPr>
            <p:cNvPr id="10" name="Freeform 5"/>
            <p:cNvSpPr>
              <a:spLocks/>
            </p:cNvSpPr>
            <p:nvPr userDrawn="1"/>
          </p:nvSpPr>
          <p:spPr bwMode="gray">
            <a:xfrm>
              <a:off x="347662" y="6160730"/>
              <a:ext cx="8449056" cy="107486"/>
            </a:xfrm>
            <a:custGeom>
              <a:avLst/>
              <a:gdLst>
                <a:gd name="T0" fmla="*/ 116 w 3930"/>
                <a:gd name="T1" fmla="*/ 4 h 50"/>
                <a:gd name="T2" fmla="*/ 258 w 3930"/>
                <a:gd name="T3" fmla="*/ 2 h 50"/>
                <a:gd name="T4" fmla="*/ 376 w 3930"/>
                <a:gd name="T5" fmla="*/ 2 h 50"/>
                <a:gd name="T6" fmla="*/ 494 w 3930"/>
                <a:gd name="T7" fmla="*/ 6 h 50"/>
                <a:gd name="T8" fmla="*/ 628 w 3930"/>
                <a:gd name="T9" fmla="*/ 8 h 50"/>
                <a:gd name="T10" fmla="*/ 774 w 3930"/>
                <a:gd name="T11" fmla="*/ 6 h 50"/>
                <a:gd name="T12" fmla="*/ 894 w 3930"/>
                <a:gd name="T13" fmla="*/ 4 h 50"/>
                <a:gd name="T14" fmla="*/ 1038 w 3930"/>
                <a:gd name="T15" fmla="*/ 4 h 50"/>
                <a:gd name="T16" fmla="*/ 1196 w 3930"/>
                <a:gd name="T17" fmla="*/ 2 h 50"/>
                <a:gd name="T18" fmla="*/ 1326 w 3930"/>
                <a:gd name="T19" fmla="*/ 4 h 50"/>
                <a:gd name="T20" fmla="*/ 1428 w 3930"/>
                <a:gd name="T21" fmla="*/ 4 h 50"/>
                <a:gd name="T22" fmla="*/ 1568 w 3930"/>
                <a:gd name="T23" fmla="*/ 6 h 50"/>
                <a:gd name="T24" fmla="*/ 1710 w 3930"/>
                <a:gd name="T25" fmla="*/ 6 h 50"/>
                <a:gd name="T26" fmla="*/ 1826 w 3930"/>
                <a:gd name="T27" fmla="*/ 8 h 50"/>
                <a:gd name="T28" fmla="*/ 1950 w 3930"/>
                <a:gd name="T29" fmla="*/ 4 h 50"/>
                <a:gd name="T30" fmla="*/ 2106 w 3930"/>
                <a:gd name="T31" fmla="*/ 4 h 50"/>
                <a:gd name="T32" fmla="*/ 2234 w 3930"/>
                <a:gd name="T33" fmla="*/ 2 h 50"/>
                <a:gd name="T34" fmla="*/ 2354 w 3930"/>
                <a:gd name="T35" fmla="*/ 2 h 50"/>
                <a:gd name="T36" fmla="*/ 2498 w 3930"/>
                <a:gd name="T37" fmla="*/ 6 h 50"/>
                <a:gd name="T38" fmla="*/ 2580 w 3930"/>
                <a:gd name="T39" fmla="*/ 4 h 50"/>
                <a:gd name="T40" fmla="*/ 2684 w 3930"/>
                <a:gd name="T41" fmla="*/ 4 h 50"/>
                <a:gd name="T42" fmla="*/ 2830 w 3930"/>
                <a:gd name="T43" fmla="*/ 4 h 50"/>
                <a:gd name="T44" fmla="*/ 2932 w 3930"/>
                <a:gd name="T45" fmla="*/ 6 h 50"/>
                <a:gd name="T46" fmla="*/ 3058 w 3930"/>
                <a:gd name="T47" fmla="*/ 6 h 50"/>
                <a:gd name="T48" fmla="*/ 3176 w 3930"/>
                <a:gd name="T49" fmla="*/ 10 h 50"/>
                <a:gd name="T50" fmla="*/ 3262 w 3930"/>
                <a:gd name="T51" fmla="*/ 14 h 50"/>
                <a:gd name="T52" fmla="*/ 3340 w 3930"/>
                <a:gd name="T53" fmla="*/ 12 h 50"/>
                <a:gd name="T54" fmla="*/ 3456 w 3930"/>
                <a:gd name="T55" fmla="*/ 18 h 50"/>
                <a:gd name="T56" fmla="*/ 3592 w 3930"/>
                <a:gd name="T57" fmla="*/ 16 h 50"/>
                <a:gd name="T58" fmla="*/ 3648 w 3930"/>
                <a:gd name="T59" fmla="*/ 16 h 50"/>
                <a:gd name="T60" fmla="*/ 3784 w 3930"/>
                <a:gd name="T61" fmla="*/ 20 h 50"/>
                <a:gd name="T62" fmla="*/ 3846 w 3930"/>
                <a:gd name="T63" fmla="*/ 24 h 50"/>
                <a:gd name="T64" fmla="*/ 3874 w 3930"/>
                <a:gd name="T65" fmla="*/ 36 h 50"/>
                <a:gd name="T66" fmla="*/ 3782 w 3930"/>
                <a:gd name="T67" fmla="*/ 42 h 50"/>
                <a:gd name="T68" fmla="*/ 3676 w 3930"/>
                <a:gd name="T69" fmla="*/ 46 h 50"/>
                <a:gd name="T70" fmla="*/ 3570 w 3930"/>
                <a:gd name="T71" fmla="*/ 48 h 50"/>
                <a:gd name="T72" fmla="*/ 3518 w 3930"/>
                <a:gd name="T73" fmla="*/ 48 h 50"/>
                <a:gd name="T74" fmla="*/ 3396 w 3930"/>
                <a:gd name="T75" fmla="*/ 48 h 50"/>
                <a:gd name="T76" fmla="*/ 3304 w 3930"/>
                <a:gd name="T77" fmla="*/ 48 h 50"/>
                <a:gd name="T78" fmla="*/ 3152 w 3930"/>
                <a:gd name="T79" fmla="*/ 40 h 50"/>
                <a:gd name="T80" fmla="*/ 3042 w 3930"/>
                <a:gd name="T81" fmla="*/ 42 h 50"/>
                <a:gd name="T82" fmla="*/ 2898 w 3930"/>
                <a:gd name="T83" fmla="*/ 36 h 50"/>
                <a:gd name="T84" fmla="*/ 2814 w 3930"/>
                <a:gd name="T85" fmla="*/ 38 h 50"/>
                <a:gd name="T86" fmla="*/ 2692 w 3930"/>
                <a:gd name="T87" fmla="*/ 36 h 50"/>
                <a:gd name="T88" fmla="*/ 2588 w 3930"/>
                <a:gd name="T89" fmla="*/ 34 h 50"/>
                <a:gd name="T90" fmla="*/ 2466 w 3930"/>
                <a:gd name="T91" fmla="*/ 38 h 50"/>
                <a:gd name="T92" fmla="*/ 2356 w 3930"/>
                <a:gd name="T93" fmla="*/ 36 h 50"/>
                <a:gd name="T94" fmla="*/ 2212 w 3930"/>
                <a:gd name="T95" fmla="*/ 40 h 50"/>
                <a:gd name="T96" fmla="*/ 2040 w 3930"/>
                <a:gd name="T97" fmla="*/ 40 h 50"/>
                <a:gd name="T98" fmla="*/ 1922 w 3930"/>
                <a:gd name="T99" fmla="*/ 40 h 50"/>
                <a:gd name="T100" fmla="*/ 1804 w 3930"/>
                <a:gd name="T101" fmla="*/ 42 h 50"/>
                <a:gd name="T102" fmla="*/ 1642 w 3930"/>
                <a:gd name="T103" fmla="*/ 44 h 50"/>
                <a:gd name="T104" fmla="*/ 1492 w 3930"/>
                <a:gd name="T105" fmla="*/ 46 h 50"/>
                <a:gd name="T106" fmla="*/ 1354 w 3930"/>
                <a:gd name="T107" fmla="*/ 44 h 50"/>
                <a:gd name="T108" fmla="*/ 1180 w 3930"/>
                <a:gd name="T109" fmla="*/ 44 h 50"/>
                <a:gd name="T110" fmla="*/ 1052 w 3930"/>
                <a:gd name="T111" fmla="*/ 46 h 50"/>
                <a:gd name="T112" fmla="*/ 936 w 3930"/>
                <a:gd name="T113" fmla="*/ 44 h 50"/>
                <a:gd name="T114" fmla="*/ 790 w 3930"/>
                <a:gd name="T115" fmla="*/ 40 h 50"/>
                <a:gd name="T116" fmla="*/ 636 w 3930"/>
                <a:gd name="T117" fmla="*/ 42 h 50"/>
                <a:gd name="T118" fmla="*/ 494 w 3930"/>
                <a:gd name="T119" fmla="*/ 46 h 50"/>
                <a:gd name="T120" fmla="*/ 362 w 3930"/>
                <a:gd name="T121" fmla="*/ 42 h 50"/>
                <a:gd name="T122" fmla="*/ 222 w 3930"/>
                <a:gd name="T123" fmla="*/ 40 h 50"/>
                <a:gd name="T124" fmla="*/ 70 w 3930"/>
                <a:gd name="T125" fmla="*/ 3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930" h="50">
                  <a:moveTo>
                    <a:pt x="2" y="14"/>
                  </a:moveTo>
                  <a:lnTo>
                    <a:pt x="2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8" y="2"/>
                  </a:lnTo>
                  <a:lnTo>
                    <a:pt x="38" y="2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6" y="2"/>
                  </a:lnTo>
                  <a:lnTo>
                    <a:pt x="46" y="2"/>
                  </a:lnTo>
                  <a:lnTo>
                    <a:pt x="48" y="2"/>
                  </a:lnTo>
                  <a:lnTo>
                    <a:pt x="48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70" y="2"/>
                  </a:lnTo>
                  <a:lnTo>
                    <a:pt x="70" y="2"/>
                  </a:lnTo>
                  <a:lnTo>
                    <a:pt x="72" y="2"/>
                  </a:lnTo>
                  <a:lnTo>
                    <a:pt x="76" y="2"/>
                  </a:lnTo>
                  <a:lnTo>
                    <a:pt x="76" y="2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82" y="2"/>
                  </a:lnTo>
                  <a:lnTo>
                    <a:pt x="84" y="2"/>
                  </a:lnTo>
                  <a:lnTo>
                    <a:pt x="84" y="2"/>
                  </a:lnTo>
                  <a:lnTo>
                    <a:pt x="86" y="2"/>
                  </a:lnTo>
                  <a:lnTo>
                    <a:pt x="86" y="2"/>
                  </a:lnTo>
                  <a:lnTo>
                    <a:pt x="90" y="4"/>
                  </a:lnTo>
                  <a:lnTo>
                    <a:pt x="90" y="4"/>
                  </a:lnTo>
                  <a:lnTo>
                    <a:pt x="92" y="4"/>
                  </a:lnTo>
                  <a:lnTo>
                    <a:pt x="92" y="4"/>
                  </a:lnTo>
                  <a:lnTo>
                    <a:pt x="94" y="4"/>
                  </a:lnTo>
                  <a:lnTo>
                    <a:pt x="94" y="4"/>
                  </a:lnTo>
                  <a:lnTo>
                    <a:pt x="98" y="2"/>
                  </a:lnTo>
                  <a:lnTo>
                    <a:pt x="98" y="2"/>
                  </a:lnTo>
                  <a:lnTo>
                    <a:pt x="102" y="4"/>
                  </a:lnTo>
                  <a:lnTo>
                    <a:pt x="106" y="4"/>
                  </a:lnTo>
                  <a:lnTo>
                    <a:pt x="106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10" y="4"/>
                  </a:lnTo>
                  <a:lnTo>
                    <a:pt x="112" y="6"/>
                  </a:lnTo>
                  <a:lnTo>
                    <a:pt x="112" y="6"/>
                  </a:lnTo>
                  <a:lnTo>
                    <a:pt x="116" y="4"/>
                  </a:lnTo>
                  <a:lnTo>
                    <a:pt x="116" y="4"/>
                  </a:lnTo>
                  <a:lnTo>
                    <a:pt x="120" y="4"/>
                  </a:lnTo>
                  <a:lnTo>
                    <a:pt x="120" y="4"/>
                  </a:lnTo>
                  <a:lnTo>
                    <a:pt x="124" y="4"/>
                  </a:lnTo>
                  <a:lnTo>
                    <a:pt x="124" y="4"/>
                  </a:lnTo>
                  <a:lnTo>
                    <a:pt x="128" y="4"/>
                  </a:lnTo>
                  <a:lnTo>
                    <a:pt x="134" y="4"/>
                  </a:lnTo>
                  <a:lnTo>
                    <a:pt x="134" y="4"/>
                  </a:lnTo>
                  <a:lnTo>
                    <a:pt x="136" y="4"/>
                  </a:lnTo>
                  <a:lnTo>
                    <a:pt x="136" y="4"/>
                  </a:lnTo>
                  <a:lnTo>
                    <a:pt x="138" y="2"/>
                  </a:lnTo>
                  <a:lnTo>
                    <a:pt x="138" y="2"/>
                  </a:lnTo>
                  <a:lnTo>
                    <a:pt x="142" y="4"/>
                  </a:lnTo>
                  <a:lnTo>
                    <a:pt x="142" y="4"/>
                  </a:lnTo>
                  <a:lnTo>
                    <a:pt x="146" y="2"/>
                  </a:lnTo>
                  <a:lnTo>
                    <a:pt x="146" y="2"/>
                  </a:lnTo>
                  <a:lnTo>
                    <a:pt x="148" y="2"/>
                  </a:lnTo>
                  <a:lnTo>
                    <a:pt x="148" y="2"/>
                  </a:lnTo>
                  <a:lnTo>
                    <a:pt x="150" y="2"/>
                  </a:lnTo>
                  <a:lnTo>
                    <a:pt x="150" y="2"/>
                  </a:lnTo>
                  <a:lnTo>
                    <a:pt x="156" y="4"/>
                  </a:lnTo>
                  <a:lnTo>
                    <a:pt x="156" y="4"/>
                  </a:lnTo>
                  <a:lnTo>
                    <a:pt x="158" y="2"/>
                  </a:lnTo>
                  <a:lnTo>
                    <a:pt x="158" y="2"/>
                  </a:lnTo>
                  <a:lnTo>
                    <a:pt x="164" y="2"/>
                  </a:lnTo>
                  <a:lnTo>
                    <a:pt x="164" y="2"/>
                  </a:lnTo>
                  <a:lnTo>
                    <a:pt x="168" y="2"/>
                  </a:lnTo>
                  <a:lnTo>
                    <a:pt x="174" y="4"/>
                  </a:lnTo>
                  <a:lnTo>
                    <a:pt x="174" y="4"/>
                  </a:lnTo>
                  <a:lnTo>
                    <a:pt x="178" y="2"/>
                  </a:lnTo>
                  <a:lnTo>
                    <a:pt x="178" y="2"/>
                  </a:lnTo>
                  <a:lnTo>
                    <a:pt x="180" y="4"/>
                  </a:lnTo>
                  <a:lnTo>
                    <a:pt x="180" y="4"/>
                  </a:lnTo>
                  <a:lnTo>
                    <a:pt x="182" y="2"/>
                  </a:lnTo>
                  <a:lnTo>
                    <a:pt x="182" y="2"/>
                  </a:lnTo>
                  <a:lnTo>
                    <a:pt x="186" y="2"/>
                  </a:lnTo>
                  <a:lnTo>
                    <a:pt x="186" y="2"/>
                  </a:lnTo>
                  <a:lnTo>
                    <a:pt x="188" y="4"/>
                  </a:lnTo>
                  <a:lnTo>
                    <a:pt x="188" y="4"/>
                  </a:lnTo>
                  <a:lnTo>
                    <a:pt x="190" y="2"/>
                  </a:lnTo>
                  <a:lnTo>
                    <a:pt x="190" y="2"/>
                  </a:lnTo>
                  <a:lnTo>
                    <a:pt x="192" y="2"/>
                  </a:lnTo>
                  <a:lnTo>
                    <a:pt x="192" y="2"/>
                  </a:lnTo>
                  <a:lnTo>
                    <a:pt x="194" y="2"/>
                  </a:lnTo>
                  <a:lnTo>
                    <a:pt x="194" y="2"/>
                  </a:lnTo>
                  <a:lnTo>
                    <a:pt x="196" y="2"/>
                  </a:lnTo>
                  <a:lnTo>
                    <a:pt x="196" y="2"/>
                  </a:lnTo>
                  <a:lnTo>
                    <a:pt x="200" y="2"/>
                  </a:lnTo>
                  <a:lnTo>
                    <a:pt x="200" y="2"/>
                  </a:lnTo>
                  <a:lnTo>
                    <a:pt x="204" y="4"/>
                  </a:lnTo>
                  <a:lnTo>
                    <a:pt x="204" y="4"/>
                  </a:lnTo>
                  <a:lnTo>
                    <a:pt x="210" y="2"/>
                  </a:lnTo>
                  <a:lnTo>
                    <a:pt x="210" y="2"/>
                  </a:lnTo>
                  <a:lnTo>
                    <a:pt x="212" y="2"/>
                  </a:lnTo>
                  <a:lnTo>
                    <a:pt x="212" y="2"/>
                  </a:lnTo>
                  <a:lnTo>
                    <a:pt x="214" y="2"/>
                  </a:lnTo>
                  <a:lnTo>
                    <a:pt x="214" y="2"/>
                  </a:lnTo>
                  <a:lnTo>
                    <a:pt x="214" y="2"/>
                  </a:lnTo>
                  <a:lnTo>
                    <a:pt x="214" y="2"/>
                  </a:lnTo>
                  <a:lnTo>
                    <a:pt x="214" y="4"/>
                  </a:lnTo>
                  <a:lnTo>
                    <a:pt x="214" y="4"/>
                  </a:lnTo>
                  <a:lnTo>
                    <a:pt x="216" y="4"/>
                  </a:lnTo>
                  <a:lnTo>
                    <a:pt x="216" y="4"/>
                  </a:lnTo>
                  <a:lnTo>
                    <a:pt x="218" y="4"/>
                  </a:lnTo>
                  <a:lnTo>
                    <a:pt x="218" y="4"/>
                  </a:lnTo>
                  <a:lnTo>
                    <a:pt x="224" y="4"/>
                  </a:lnTo>
                  <a:lnTo>
                    <a:pt x="224" y="4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8" y="2"/>
                  </a:lnTo>
                  <a:lnTo>
                    <a:pt x="238" y="2"/>
                  </a:lnTo>
                  <a:lnTo>
                    <a:pt x="244" y="2"/>
                  </a:lnTo>
                  <a:lnTo>
                    <a:pt x="244" y="2"/>
                  </a:lnTo>
                  <a:lnTo>
                    <a:pt x="248" y="2"/>
                  </a:lnTo>
                  <a:lnTo>
                    <a:pt x="248" y="2"/>
                  </a:lnTo>
                  <a:lnTo>
                    <a:pt x="252" y="2"/>
                  </a:lnTo>
                  <a:lnTo>
                    <a:pt x="252" y="2"/>
                  </a:lnTo>
                  <a:lnTo>
                    <a:pt x="256" y="2"/>
                  </a:lnTo>
                  <a:lnTo>
                    <a:pt x="256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60" y="2"/>
                  </a:lnTo>
                  <a:lnTo>
                    <a:pt x="260" y="2"/>
                  </a:lnTo>
                  <a:lnTo>
                    <a:pt x="262" y="2"/>
                  </a:lnTo>
                  <a:lnTo>
                    <a:pt x="262" y="2"/>
                  </a:lnTo>
                  <a:lnTo>
                    <a:pt x="268" y="2"/>
                  </a:lnTo>
                  <a:lnTo>
                    <a:pt x="268" y="2"/>
                  </a:lnTo>
                  <a:lnTo>
                    <a:pt x="268" y="2"/>
                  </a:lnTo>
                  <a:lnTo>
                    <a:pt x="268" y="2"/>
                  </a:lnTo>
                  <a:lnTo>
                    <a:pt x="270" y="2"/>
                  </a:lnTo>
                  <a:lnTo>
                    <a:pt x="270" y="2"/>
                  </a:lnTo>
                  <a:lnTo>
                    <a:pt x="276" y="2"/>
                  </a:lnTo>
                  <a:lnTo>
                    <a:pt x="276" y="2"/>
                  </a:lnTo>
                  <a:lnTo>
                    <a:pt x="276" y="2"/>
                  </a:lnTo>
                  <a:lnTo>
                    <a:pt x="276" y="2"/>
                  </a:lnTo>
                  <a:lnTo>
                    <a:pt x="278" y="2"/>
                  </a:lnTo>
                  <a:lnTo>
                    <a:pt x="278" y="2"/>
                  </a:lnTo>
                  <a:lnTo>
                    <a:pt x="280" y="2"/>
                  </a:lnTo>
                  <a:lnTo>
                    <a:pt x="280" y="2"/>
                  </a:lnTo>
                  <a:lnTo>
                    <a:pt x="280" y="4"/>
                  </a:lnTo>
                  <a:lnTo>
                    <a:pt x="280" y="4"/>
                  </a:lnTo>
                  <a:lnTo>
                    <a:pt x="282" y="2"/>
                  </a:lnTo>
                  <a:lnTo>
                    <a:pt x="282" y="2"/>
                  </a:lnTo>
                  <a:lnTo>
                    <a:pt x="288" y="2"/>
                  </a:lnTo>
                  <a:lnTo>
                    <a:pt x="288" y="2"/>
                  </a:lnTo>
                  <a:lnTo>
                    <a:pt x="290" y="2"/>
                  </a:lnTo>
                  <a:lnTo>
                    <a:pt x="290" y="2"/>
                  </a:lnTo>
                  <a:lnTo>
                    <a:pt x="296" y="2"/>
                  </a:lnTo>
                  <a:lnTo>
                    <a:pt x="296" y="2"/>
                  </a:lnTo>
                  <a:lnTo>
                    <a:pt x="298" y="2"/>
                  </a:lnTo>
                  <a:lnTo>
                    <a:pt x="298" y="2"/>
                  </a:lnTo>
                  <a:lnTo>
                    <a:pt x="298" y="2"/>
                  </a:lnTo>
                  <a:lnTo>
                    <a:pt x="298" y="2"/>
                  </a:lnTo>
                  <a:lnTo>
                    <a:pt x="302" y="2"/>
                  </a:lnTo>
                  <a:lnTo>
                    <a:pt x="302" y="2"/>
                  </a:lnTo>
                  <a:lnTo>
                    <a:pt x="306" y="2"/>
                  </a:lnTo>
                  <a:lnTo>
                    <a:pt x="306" y="2"/>
                  </a:lnTo>
                  <a:lnTo>
                    <a:pt x="310" y="2"/>
                  </a:lnTo>
                  <a:lnTo>
                    <a:pt x="312" y="2"/>
                  </a:lnTo>
                  <a:lnTo>
                    <a:pt x="312" y="2"/>
                  </a:lnTo>
                  <a:lnTo>
                    <a:pt x="318" y="2"/>
                  </a:lnTo>
                  <a:lnTo>
                    <a:pt x="322" y="2"/>
                  </a:lnTo>
                  <a:lnTo>
                    <a:pt x="322" y="2"/>
                  </a:lnTo>
                  <a:lnTo>
                    <a:pt x="324" y="4"/>
                  </a:lnTo>
                  <a:lnTo>
                    <a:pt x="324" y="4"/>
                  </a:lnTo>
                  <a:lnTo>
                    <a:pt x="324" y="2"/>
                  </a:lnTo>
                  <a:lnTo>
                    <a:pt x="326" y="2"/>
                  </a:lnTo>
                  <a:lnTo>
                    <a:pt x="326" y="2"/>
                  </a:lnTo>
                  <a:lnTo>
                    <a:pt x="332" y="2"/>
                  </a:lnTo>
                  <a:lnTo>
                    <a:pt x="332" y="2"/>
                  </a:lnTo>
                  <a:lnTo>
                    <a:pt x="336" y="2"/>
                  </a:lnTo>
                  <a:lnTo>
                    <a:pt x="342" y="2"/>
                  </a:lnTo>
                  <a:lnTo>
                    <a:pt x="342" y="2"/>
                  </a:lnTo>
                  <a:lnTo>
                    <a:pt x="344" y="2"/>
                  </a:lnTo>
                  <a:lnTo>
                    <a:pt x="348" y="2"/>
                  </a:lnTo>
                  <a:lnTo>
                    <a:pt x="348" y="2"/>
                  </a:lnTo>
                  <a:lnTo>
                    <a:pt x="352" y="2"/>
                  </a:lnTo>
                  <a:lnTo>
                    <a:pt x="352" y="2"/>
                  </a:lnTo>
                  <a:lnTo>
                    <a:pt x="354" y="2"/>
                  </a:lnTo>
                  <a:lnTo>
                    <a:pt x="354" y="2"/>
                  </a:lnTo>
                  <a:lnTo>
                    <a:pt x="358" y="2"/>
                  </a:lnTo>
                  <a:lnTo>
                    <a:pt x="360" y="2"/>
                  </a:lnTo>
                  <a:lnTo>
                    <a:pt x="360" y="2"/>
                  </a:lnTo>
                  <a:lnTo>
                    <a:pt x="360" y="4"/>
                  </a:lnTo>
                  <a:lnTo>
                    <a:pt x="360" y="6"/>
                  </a:lnTo>
                  <a:lnTo>
                    <a:pt x="360" y="6"/>
                  </a:lnTo>
                  <a:lnTo>
                    <a:pt x="362" y="4"/>
                  </a:lnTo>
                  <a:lnTo>
                    <a:pt x="364" y="2"/>
                  </a:lnTo>
                  <a:lnTo>
                    <a:pt x="364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4" y="4"/>
                  </a:lnTo>
                  <a:lnTo>
                    <a:pt x="374" y="4"/>
                  </a:lnTo>
                  <a:lnTo>
                    <a:pt x="376" y="2"/>
                  </a:lnTo>
                  <a:lnTo>
                    <a:pt x="376" y="2"/>
                  </a:lnTo>
                  <a:lnTo>
                    <a:pt x="378" y="4"/>
                  </a:lnTo>
                  <a:lnTo>
                    <a:pt x="378" y="4"/>
                  </a:lnTo>
                  <a:lnTo>
                    <a:pt x="384" y="4"/>
                  </a:lnTo>
                  <a:lnTo>
                    <a:pt x="384" y="4"/>
                  </a:lnTo>
                  <a:lnTo>
                    <a:pt x="386" y="4"/>
                  </a:lnTo>
                  <a:lnTo>
                    <a:pt x="386" y="4"/>
                  </a:lnTo>
                  <a:lnTo>
                    <a:pt x="390" y="4"/>
                  </a:lnTo>
                  <a:lnTo>
                    <a:pt x="390" y="4"/>
                  </a:lnTo>
                  <a:lnTo>
                    <a:pt x="392" y="4"/>
                  </a:lnTo>
                  <a:lnTo>
                    <a:pt x="392" y="4"/>
                  </a:lnTo>
                  <a:lnTo>
                    <a:pt x="392" y="4"/>
                  </a:lnTo>
                  <a:lnTo>
                    <a:pt x="392" y="4"/>
                  </a:lnTo>
                  <a:lnTo>
                    <a:pt x="394" y="4"/>
                  </a:lnTo>
                  <a:lnTo>
                    <a:pt x="394" y="4"/>
                  </a:lnTo>
                  <a:lnTo>
                    <a:pt x="394" y="4"/>
                  </a:lnTo>
                  <a:lnTo>
                    <a:pt x="394" y="4"/>
                  </a:lnTo>
                  <a:lnTo>
                    <a:pt x="396" y="6"/>
                  </a:lnTo>
                  <a:lnTo>
                    <a:pt x="396" y="6"/>
                  </a:lnTo>
                  <a:lnTo>
                    <a:pt x="398" y="6"/>
                  </a:lnTo>
                  <a:lnTo>
                    <a:pt x="398" y="6"/>
                  </a:lnTo>
                  <a:lnTo>
                    <a:pt x="398" y="6"/>
                  </a:lnTo>
                  <a:lnTo>
                    <a:pt x="398" y="6"/>
                  </a:lnTo>
                  <a:lnTo>
                    <a:pt x="402" y="4"/>
                  </a:lnTo>
                  <a:lnTo>
                    <a:pt x="402" y="4"/>
                  </a:lnTo>
                  <a:lnTo>
                    <a:pt x="406" y="6"/>
                  </a:lnTo>
                  <a:lnTo>
                    <a:pt x="406" y="6"/>
                  </a:lnTo>
                  <a:lnTo>
                    <a:pt x="408" y="4"/>
                  </a:lnTo>
                  <a:lnTo>
                    <a:pt x="408" y="4"/>
                  </a:lnTo>
                  <a:lnTo>
                    <a:pt x="410" y="6"/>
                  </a:lnTo>
                  <a:lnTo>
                    <a:pt x="410" y="6"/>
                  </a:lnTo>
                  <a:lnTo>
                    <a:pt x="410" y="6"/>
                  </a:lnTo>
                  <a:lnTo>
                    <a:pt x="412" y="6"/>
                  </a:lnTo>
                  <a:lnTo>
                    <a:pt x="412" y="4"/>
                  </a:lnTo>
                  <a:lnTo>
                    <a:pt x="412" y="4"/>
                  </a:lnTo>
                  <a:lnTo>
                    <a:pt x="420" y="4"/>
                  </a:lnTo>
                  <a:lnTo>
                    <a:pt x="420" y="4"/>
                  </a:lnTo>
                  <a:lnTo>
                    <a:pt x="424" y="4"/>
                  </a:lnTo>
                  <a:lnTo>
                    <a:pt x="424" y="4"/>
                  </a:lnTo>
                  <a:lnTo>
                    <a:pt x="428" y="6"/>
                  </a:lnTo>
                  <a:lnTo>
                    <a:pt x="428" y="6"/>
                  </a:lnTo>
                  <a:lnTo>
                    <a:pt x="430" y="4"/>
                  </a:lnTo>
                  <a:lnTo>
                    <a:pt x="430" y="4"/>
                  </a:lnTo>
                  <a:lnTo>
                    <a:pt x="432" y="6"/>
                  </a:lnTo>
                  <a:lnTo>
                    <a:pt x="432" y="6"/>
                  </a:lnTo>
                  <a:lnTo>
                    <a:pt x="436" y="4"/>
                  </a:lnTo>
                  <a:lnTo>
                    <a:pt x="436" y="4"/>
                  </a:lnTo>
                  <a:lnTo>
                    <a:pt x="442" y="4"/>
                  </a:lnTo>
                  <a:lnTo>
                    <a:pt x="442" y="4"/>
                  </a:lnTo>
                  <a:lnTo>
                    <a:pt x="446" y="4"/>
                  </a:lnTo>
                  <a:lnTo>
                    <a:pt x="446" y="4"/>
                  </a:lnTo>
                  <a:lnTo>
                    <a:pt x="448" y="4"/>
                  </a:lnTo>
                  <a:lnTo>
                    <a:pt x="448" y="4"/>
                  </a:lnTo>
                  <a:lnTo>
                    <a:pt x="450" y="6"/>
                  </a:lnTo>
                  <a:lnTo>
                    <a:pt x="450" y="6"/>
                  </a:lnTo>
                  <a:lnTo>
                    <a:pt x="452" y="6"/>
                  </a:lnTo>
                  <a:lnTo>
                    <a:pt x="452" y="6"/>
                  </a:lnTo>
                  <a:lnTo>
                    <a:pt x="452" y="6"/>
                  </a:lnTo>
                  <a:lnTo>
                    <a:pt x="452" y="6"/>
                  </a:lnTo>
                  <a:lnTo>
                    <a:pt x="458" y="6"/>
                  </a:lnTo>
                  <a:lnTo>
                    <a:pt x="458" y="6"/>
                  </a:lnTo>
                  <a:lnTo>
                    <a:pt x="458" y="8"/>
                  </a:lnTo>
                  <a:lnTo>
                    <a:pt x="458" y="8"/>
                  </a:lnTo>
                  <a:lnTo>
                    <a:pt x="460" y="6"/>
                  </a:lnTo>
                  <a:lnTo>
                    <a:pt x="460" y="6"/>
                  </a:lnTo>
                  <a:lnTo>
                    <a:pt x="464" y="8"/>
                  </a:lnTo>
                  <a:lnTo>
                    <a:pt x="464" y="8"/>
                  </a:lnTo>
                  <a:lnTo>
                    <a:pt x="468" y="6"/>
                  </a:lnTo>
                  <a:lnTo>
                    <a:pt x="468" y="6"/>
                  </a:lnTo>
                  <a:lnTo>
                    <a:pt x="472" y="6"/>
                  </a:lnTo>
                  <a:lnTo>
                    <a:pt x="472" y="6"/>
                  </a:lnTo>
                  <a:lnTo>
                    <a:pt x="476" y="6"/>
                  </a:lnTo>
                  <a:lnTo>
                    <a:pt x="476" y="6"/>
                  </a:lnTo>
                  <a:lnTo>
                    <a:pt x="478" y="6"/>
                  </a:lnTo>
                  <a:lnTo>
                    <a:pt x="478" y="6"/>
                  </a:lnTo>
                  <a:lnTo>
                    <a:pt x="482" y="6"/>
                  </a:lnTo>
                  <a:lnTo>
                    <a:pt x="482" y="6"/>
                  </a:lnTo>
                  <a:lnTo>
                    <a:pt x="484" y="6"/>
                  </a:lnTo>
                  <a:lnTo>
                    <a:pt x="484" y="6"/>
                  </a:lnTo>
                  <a:lnTo>
                    <a:pt x="490" y="4"/>
                  </a:lnTo>
                  <a:lnTo>
                    <a:pt x="490" y="4"/>
                  </a:lnTo>
                  <a:lnTo>
                    <a:pt x="490" y="6"/>
                  </a:lnTo>
                  <a:lnTo>
                    <a:pt x="490" y="6"/>
                  </a:lnTo>
                  <a:lnTo>
                    <a:pt x="494" y="6"/>
                  </a:lnTo>
                  <a:lnTo>
                    <a:pt x="494" y="6"/>
                  </a:lnTo>
                  <a:lnTo>
                    <a:pt x="498" y="6"/>
                  </a:lnTo>
                  <a:lnTo>
                    <a:pt x="498" y="6"/>
                  </a:lnTo>
                  <a:lnTo>
                    <a:pt x="506" y="6"/>
                  </a:lnTo>
                  <a:lnTo>
                    <a:pt x="516" y="6"/>
                  </a:lnTo>
                  <a:lnTo>
                    <a:pt x="516" y="6"/>
                  </a:lnTo>
                  <a:lnTo>
                    <a:pt x="518" y="6"/>
                  </a:lnTo>
                  <a:lnTo>
                    <a:pt x="518" y="6"/>
                  </a:lnTo>
                  <a:lnTo>
                    <a:pt x="522" y="6"/>
                  </a:lnTo>
                  <a:lnTo>
                    <a:pt x="522" y="6"/>
                  </a:lnTo>
                  <a:lnTo>
                    <a:pt x="522" y="6"/>
                  </a:lnTo>
                  <a:lnTo>
                    <a:pt x="524" y="6"/>
                  </a:lnTo>
                  <a:lnTo>
                    <a:pt x="524" y="6"/>
                  </a:lnTo>
                  <a:lnTo>
                    <a:pt x="526" y="6"/>
                  </a:lnTo>
                  <a:lnTo>
                    <a:pt x="526" y="6"/>
                  </a:lnTo>
                  <a:lnTo>
                    <a:pt x="528" y="6"/>
                  </a:lnTo>
                  <a:lnTo>
                    <a:pt x="528" y="6"/>
                  </a:lnTo>
                  <a:lnTo>
                    <a:pt x="530" y="6"/>
                  </a:lnTo>
                  <a:lnTo>
                    <a:pt x="530" y="6"/>
                  </a:lnTo>
                  <a:lnTo>
                    <a:pt x="532" y="6"/>
                  </a:lnTo>
                  <a:lnTo>
                    <a:pt x="532" y="6"/>
                  </a:lnTo>
                  <a:lnTo>
                    <a:pt x="534" y="6"/>
                  </a:lnTo>
                  <a:lnTo>
                    <a:pt x="534" y="6"/>
                  </a:lnTo>
                  <a:lnTo>
                    <a:pt x="536" y="6"/>
                  </a:lnTo>
                  <a:lnTo>
                    <a:pt x="536" y="6"/>
                  </a:lnTo>
                  <a:lnTo>
                    <a:pt x="540" y="4"/>
                  </a:lnTo>
                  <a:lnTo>
                    <a:pt x="540" y="4"/>
                  </a:lnTo>
                  <a:lnTo>
                    <a:pt x="542" y="4"/>
                  </a:lnTo>
                  <a:lnTo>
                    <a:pt x="542" y="4"/>
                  </a:lnTo>
                  <a:lnTo>
                    <a:pt x="544" y="4"/>
                  </a:lnTo>
                  <a:lnTo>
                    <a:pt x="544" y="4"/>
                  </a:lnTo>
                  <a:lnTo>
                    <a:pt x="548" y="4"/>
                  </a:lnTo>
                  <a:lnTo>
                    <a:pt x="548" y="4"/>
                  </a:lnTo>
                  <a:lnTo>
                    <a:pt x="550" y="4"/>
                  </a:lnTo>
                  <a:lnTo>
                    <a:pt x="550" y="4"/>
                  </a:lnTo>
                  <a:lnTo>
                    <a:pt x="556" y="4"/>
                  </a:lnTo>
                  <a:lnTo>
                    <a:pt x="560" y="4"/>
                  </a:lnTo>
                  <a:lnTo>
                    <a:pt x="560" y="4"/>
                  </a:lnTo>
                  <a:lnTo>
                    <a:pt x="562" y="6"/>
                  </a:lnTo>
                  <a:lnTo>
                    <a:pt x="562" y="6"/>
                  </a:lnTo>
                  <a:lnTo>
                    <a:pt x="568" y="6"/>
                  </a:lnTo>
                  <a:lnTo>
                    <a:pt x="568" y="6"/>
                  </a:lnTo>
                  <a:lnTo>
                    <a:pt x="570" y="4"/>
                  </a:lnTo>
                  <a:lnTo>
                    <a:pt x="570" y="4"/>
                  </a:lnTo>
                  <a:lnTo>
                    <a:pt x="572" y="4"/>
                  </a:lnTo>
                  <a:lnTo>
                    <a:pt x="572" y="4"/>
                  </a:lnTo>
                  <a:lnTo>
                    <a:pt x="574" y="4"/>
                  </a:lnTo>
                  <a:lnTo>
                    <a:pt x="574" y="4"/>
                  </a:lnTo>
                  <a:lnTo>
                    <a:pt x="574" y="4"/>
                  </a:lnTo>
                  <a:lnTo>
                    <a:pt x="578" y="6"/>
                  </a:lnTo>
                  <a:lnTo>
                    <a:pt x="578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6" y="6"/>
                  </a:lnTo>
                  <a:lnTo>
                    <a:pt x="586" y="6"/>
                  </a:lnTo>
                  <a:lnTo>
                    <a:pt x="590" y="6"/>
                  </a:lnTo>
                  <a:lnTo>
                    <a:pt x="590" y="6"/>
                  </a:lnTo>
                  <a:lnTo>
                    <a:pt x="592" y="4"/>
                  </a:lnTo>
                  <a:lnTo>
                    <a:pt x="592" y="4"/>
                  </a:lnTo>
                  <a:lnTo>
                    <a:pt x="594" y="4"/>
                  </a:lnTo>
                  <a:lnTo>
                    <a:pt x="596" y="6"/>
                  </a:lnTo>
                  <a:lnTo>
                    <a:pt x="596" y="6"/>
                  </a:lnTo>
                  <a:lnTo>
                    <a:pt x="600" y="8"/>
                  </a:lnTo>
                  <a:lnTo>
                    <a:pt x="600" y="8"/>
                  </a:lnTo>
                  <a:lnTo>
                    <a:pt x="602" y="8"/>
                  </a:lnTo>
                  <a:lnTo>
                    <a:pt x="604" y="8"/>
                  </a:lnTo>
                  <a:lnTo>
                    <a:pt x="604" y="8"/>
                  </a:lnTo>
                  <a:lnTo>
                    <a:pt x="606" y="8"/>
                  </a:lnTo>
                  <a:lnTo>
                    <a:pt x="606" y="8"/>
                  </a:lnTo>
                  <a:lnTo>
                    <a:pt x="612" y="8"/>
                  </a:lnTo>
                  <a:lnTo>
                    <a:pt x="612" y="8"/>
                  </a:lnTo>
                  <a:lnTo>
                    <a:pt x="616" y="6"/>
                  </a:lnTo>
                  <a:lnTo>
                    <a:pt x="616" y="6"/>
                  </a:lnTo>
                  <a:lnTo>
                    <a:pt x="618" y="8"/>
                  </a:lnTo>
                  <a:lnTo>
                    <a:pt x="618" y="8"/>
                  </a:lnTo>
                  <a:lnTo>
                    <a:pt x="618" y="8"/>
                  </a:lnTo>
                  <a:lnTo>
                    <a:pt x="620" y="10"/>
                  </a:lnTo>
                  <a:lnTo>
                    <a:pt x="620" y="10"/>
                  </a:lnTo>
                  <a:lnTo>
                    <a:pt x="628" y="8"/>
                  </a:lnTo>
                  <a:lnTo>
                    <a:pt x="628" y="8"/>
                  </a:lnTo>
                  <a:lnTo>
                    <a:pt x="630" y="6"/>
                  </a:lnTo>
                  <a:lnTo>
                    <a:pt x="630" y="6"/>
                  </a:lnTo>
                  <a:lnTo>
                    <a:pt x="634" y="8"/>
                  </a:lnTo>
                  <a:lnTo>
                    <a:pt x="634" y="8"/>
                  </a:lnTo>
                  <a:lnTo>
                    <a:pt x="636" y="6"/>
                  </a:lnTo>
                  <a:lnTo>
                    <a:pt x="636" y="6"/>
                  </a:lnTo>
                  <a:lnTo>
                    <a:pt x="644" y="6"/>
                  </a:lnTo>
                  <a:lnTo>
                    <a:pt x="644" y="6"/>
                  </a:lnTo>
                  <a:lnTo>
                    <a:pt x="646" y="6"/>
                  </a:lnTo>
                  <a:lnTo>
                    <a:pt x="646" y="6"/>
                  </a:lnTo>
                  <a:lnTo>
                    <a:pt x="650" y="4"/>
                  </a:lnTo>
                  <a:lnTo>
                    <a:pt x="650" y="4"/>
                  </a:lnTo>
                  <a:lnTo>
                    <a:pt x="652" y="6"/>
                  </a:lnTo>
                  <a:lnTo>
                    <a:pt x="652" y="6"/>
                  </a:lnTo>
                  <a:lnTo>
                    <a:pt x="658" y="6"/>
                  </a:lnTo>
                  <a:lnTo>
                    <a:pt x="658" y="6"/>
                  </a:lnTo>
                  <a:lnTo>
                    <a:pt x="660" y="6"/>
                  </a:lnTo>
                  <a:lnTo>
                    <a:pt x="660" y="6"/>
                  </a:lnTo>
                  <a:lnTo>
                    <a:pt x="664" y="4"/>
                  </a:lnTo>
                  <a:lnTo>
                    <a:pt x="664" y="4"/>
                  </a:lnTo>
                  <a:lnTo>
                    <a:pt x="664" y="6"/>
                  </a:lnTo>
                  <a:lnTo>
                    <a:pt x="664" y="6"/>
                  </a:lnTo>
                  <a:lnTo>
                    <a:pt x="668" y="6"/>
                  </a:lnTo>
                  <a:lnTo>
                    <a:pt x="668" y="6"/>
                  </a:lnTo>
                  <a:lnTo>
                    <a:pt x="670" y="6"/>
                  </a:lnTo>
                  <a:lnTo>
                    <a:pt x="670" y="6"/>
                  </a:lnTo>
                  <a:lnTo>
                    <a:pt x="674" y="6"/>
                  </a:lnTo>
                  <a:lnTo>
                    <a:pt x="674" y="6"/>
                  </a:lnTo>
                  <a:lnTo>
                    <a:pt x="676" y="6"/>
                  </a:lnTo>
                  <a:lnTo>
                    <a:pt x="678" y="6"/>
                  </a:lnTo>
                  <a:lnTo>
                    <a:pt x="678" y="6"/>
                  </a:lnTo>
                  <a:lnTo>
                    <a:pt x="682" y="4"/>
                  </a:lnTo>
                  <a:lnTo>
                    <a:pt x="682" y="4"/>
                  </a:lnTo>
                  <a:lnTo>
                    <a:pt x="684" y="4"/>
                  </a:lnTo>
                  <a:lnTo>
                    <a:pt x="684" y="4"/>
                  </a:lnTo>
                  <a:lnTo>
                    <a:pt x="686" y="4"/>
                  </a:lnTo>
                  <a:lnTo>
                    <a:pt x="686" y="4"/>
                  </a:lnTo>
                  <a:lnTo>
                    <a:pt x="688" y="4"/>
                  </a:lnTo>
                  <a:lnTo>
                    <a:pt x="688" y="4"/>
                  </a:lnTo>
                  <a:lnTo>
                    <a:pt x="690" y="6"/>
                  </a:lnTo>
                  <a:lnTo>
                    <a:pt x="690" y="6"/>
                  </a:lnTo>
                  <a:lnTo>
                    <a:pt x="692" y="6"/>
                  </a:lnTo>
                  <a:lnTo>
                    <a:pt x="692" y="6"/>
                  </a:lnTo>
                  <a:lnTo>
                    <a:pt x="696" y="6"/>
                  </a:lnTo>
                  <a:lnTo>
                    <a:pt x="696" y="6"/>
                  </a:lnTo>
                  <a:lnTo>
                    <a:pt x="700" y="6"/>
                  </a:lnTo>
                  <a:lnTo>
                    <a:pt x="700" y="6"/>
                  </a:lnTo>
                  <a:lnTo>
                    <a:pt x="706" y="6"/>
                  </a:lnTo>
                  <a:lnTo>
                    <a:pt x="706" y="6"/>
                  </a:lnTo>
                  <a:lnTo>
                    <a:pt x="706" y="8"/>
                  </a:lnTo>
                  <a:lnTo>
                    <a:pt x="706" y="8"/>
                  </a:lnTo>
                  <a:lnTo>
                    <a:pt x="708" y="10"/>
                  </a:lnTo>
                  <a:lnTo>
                    <a:pt x="708" y="10"/>
                  </a:lnTo>
                  <a:lnTo>
                    <a:pt x="712" y="10"/>
                  </a:lnTo>
                  <a:lnTo>
                    <a:pt x="712" y="10"/>
                  </a:lnTo>
                  <a:lnTo>
                    <a:pt x="716" y="8"/>
                  </a:lnTo>
                  <a:lnTo>
                    <a:pt x="716" y="8"/>
                  </a:lnTo>
                  <a:lnTo>
                    <a:pt x="722" y="8"/>
                  </a:lnTo>
                  <a:lnTo>
                    <a:pt x="722" y="8"/>
                  </a:lnTo>
                  <a:lnTo>
                    <a:pt x="728" y="6"/>
                  </a:lnTo>
                  <a:lnTo>
                    <a:pt x="728" y="6"/>
                  </a:lnTo>
                  <a:lnTo>
                    <a:pt x="728" y="6"/>
                  </a:lnTo>
                  <a:lnTo>
                    <a:pt x="728" y="6"/>
                  </a:lnTo>
                  <a:lnTo>
                    <a:pt x="734" y="4"/>
                  </a:lnTo>
                  <a:lnTo>
                    <a:pt x="734" y="4"/>
                  </a:lnTo>
                  <a:lnTo>
                    <a:pt x="746" y="4"/>
                  </a:lnTo>
                  <a:lnTo>
                    <a:pt x="746" y="4"/>
                  </a:lnTo>
                  <a:lnTo>
                    <a:pt x="746" y="6"/>
                  </a:lnTo>
                  <a:lnTo>
                    <a:pt x="746" y="6"/>
                  </a:lnTo>
                  <a:lnTo>
                    <a:pt x="750" y="6"/>
                  </a:lnTo>
                  <a:lnTo>
                    <a:pt x="754" y="6"/>
                  </a:lnTo>
                  <a:lnTo>
                    <a:pt x="754" y="6"/>
                  </a:lnTo>
                  <a:lnTo>
                    <a:pt x="764" y="6"/>
                  </a:lnTo>
                  <a:lnTo>
                    <a:pt x="764" y="6"/>
                  </a:lnTo>
                  <a:lnTo>
                    <a:pt x="766" y="6"/>
                  </a:lnTo>
                  <a:lnTo>
                    <a:pt x="766" y="6"/>
                  </a:lnTo>
                  <a:lnTo>
                    <a:pt x="766" y="6"/>
                  </a:lnTo>
                  <a:lnTo>
                    <a:pt x="770" y="6"/>
                  </a:lnTo>
                  <a:lnTo>
                    <a:pt x="770" y="6"/>
                  </a:lnTo>
                  <a:lnTo>
                    <a:pt x="774" y="6"/>
                  </a:lnTo>
                  <a:lnTo>
                    <a:pt x="774" y="6"/>
                  </a:lnTo>
                  <a:lnTo>
                    <a:pt x="774" y="6"/>
                  </a:lnTo>
                  <a:lnTo>
                    <a:pt x="774" y="6"/>
                  </a:lnTo>
                  <a:lnTo>
                    <a:pt x="776" y="6"/>
                  </a:lnTo>
                  <a:lnTo>
                    <a:pt x="776" y="6"/>
                  </a:lnTo>
                  <a:lnTo>
                    <a:pt x="776" y="6"/>
                  </a:lnTo>
                  <a:lnTo>
                    <a:pt x="776" y="6"/>
                  </a:lnTo>
                  <a:lnTo>
                    <a:pt x="778" y="8"/>
                  </a:lnTo>
                  <a:lnTo>
                    <a:pt x="778" y="8"/>
                  </a:lnTo>
                  <a:lnTo>
                    <a:pt x="780" y="8"/>
                  </a:lnTo>
                  <a:lnTo>
                    <a:pt x="780" y="8"/>
                  </a:lnTo>
                  <a:lnTo>
                    <a:pt x="780" y="6"/>
                  </a:lnTo>
                  <a:lnTo>
                    <a:pt x="780" y="6"/>
                  </a:lnTo>
                  <a:lnTo>
                    <a:pt x="784" y="6"/>
                  </a:lnTo>
                  <a:lnTo>
                    <a:pt x="786" y="6"/>
                  </a:lnTo>
                  <a:lnTo>
                    <a:pt x="786" y="6"/>
                  </a:lnTo>
                  <a:lnTo>
                    <a:pt x="788" y="8"/>
                  </a:lnTo>
                  <a:lnTo>
                    <a:pt x="788" y="8"/>
                  </a:lnTo>
                  <a:lnTo>
                    <a:pt x="790" y="8"/>
                  </a:lnTo>
                  <a:lnTo>
                    <a:pt x="790" y="8"/>
                  </a:lnTo>
                  <a:lnTo>
                    <a:pt x="790" y="6"/>
                  </a:lnTo>
                  <a:lnTo>
                    <a:pt x="790" y="6"/>
                  </a:lnTo>
                  <a:lnTo>
                    <a:pt x="790" y="6"/>
                  </a:lnTo>
                  <a:lnTo>
                    <a:pt x="798" y="6"/>
                  </a:lnTo>
                  <a:lnTo>
                    <a:pt x="798" y="6"/>
                  </a:lnTo>
                  <a:lnTo>
                    <a:pt x="800" y="6"/>
                  </a:lnTo>
                  <a:lnTo>
                    <a:pt x="800" y="6"/>
                  </a:lnTo>
                  <a:lnTo>
                    <a:pt x="806" y="6"/>
                  </a:lnTo>
                  <a:lnTo>
                    <a:pt x="806" y="6"/>
                  </a:lnTo>
                  <a:lnTo>
                    <a:pt x="806" y="6"/>
                  </a:lnTo>
                  <a:lnTo>
                    <a:pt x="806" y="6"/>
                  </a:lnTo>
                  <a:lnTo>
                    <a:pt x="808" y="6"/>
                  </a:lnTo>
                  <a:lnTo>
                    <a:pt x="808" y="6"/>
                  </a:lnTo>
                  <a:lnTo>
                    <a:pt x="810" y="6"/>
                  </a:lnTo>
                  <a:lnTo>
                    <a:pt x="810" y="6"/>
                  </a:lnTo>
                  <a:lnTo>
                    <a:pt x="812" y="4"/>
                  </a:lnTo>
                  <a:lnTo>
                    <a:pt x="812" y="4"/>
                  </a:lnTo>
                  <a:lnTo>
                    <a:pt x="816" y="4"/>
                  </a:lnTo>
                  <a:lnTo>
                    <a:pt x="816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20" y="4"/>
                  </a:lnTo>
                  <a:lnTo>
                    <a:pt x="820" y="4"/>
                  </a:lnTo>
                  <a:lnTo>
                    <a:pt x="822" y="4"/>
                  </a:lnTo>
                  <a:lnTo>
                    <a:pt x="822" y="4"/>
                  </a:lnTo>
                  <a:lnTo>
                    <a:pt x="826" y="4"/>
                  </a:lnTo>
                  <a:lnTo>
                    <a:pt x="826" y="4"/>
                  </a:lnTo>
                  <a:lnTo>
                    <a:pt x="832" y="4"/>
                  </a:lnTo>
                  <a:lnTo>
                    <a:pt x="832" y="4"/>
                  </a:lnTo>
                  <a:lnTo>
                    <a:pt x="834" y="4"/>
                  </a:lnTo>
                  <a:lnTo>
                    <a:pt x="834" y="4"/>
                  </a:lnTo>
                  <a:lnTo>
                    <a:pt x="838" y="4"/>
                  </a:lnTo>
                  <a:lnTo>
                    <a:pt x="838" y="4"/>
                  </a:lnTo>
                  <a:lnTo>
                    <a:pt x="840" y="4"/>
                  </a:lnTo>
                  <a:lnTo>
                    <a:pt x="840" y="4"/>
                  </a:lnTo>
                  <a:lnTo>
                    <a:pt x="848" y="4"/>
                  </a:lnTo>
                  <a:lnTo>
                    <a:pt x="848" y="4"/>
                  </a:lnTo>
                  <a:lnTo>
                    <a:pt x="850" y="6"/>
                  </a:lnTo>
                  <a:lnTo>
                    <a:pt x="850" y="6"/>
                  </a:lnTo>
                  <a:lnTo>
                    <a:pt x="852" y="6"/>
                  </a:lnTo>
                  <a:lnTo>
                    <a:pt x="852" y="6"/>
                  </a:lnTo>
                  <a:lnTo>
                    <a:pt x="854" y="6"/>
                  </a:lnTo>
                  <a:lnTo>
                    <a:pt x="854" y="6"/>
                  </a:lnTo>
                  <a:lnTo>
                    <a:pt x="856" y="6"/>
                  </a:lnTo>
                  <a:lnTo>
                    <a:pt x="856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4" y="4"/>
                  </a:lnTo>
                  <a:lnTo>
                    <a:pt x="864" y="4"/>
                  </a:lnTo>
                  <a:lnTo>
                    <a:pt x="868" y="4"/>
                  </a:lnTo>
                  <a:lnTo>
                    <a:pt x="868" y="4"/>
                  </a:lnTo>
                  <a:lnTo>
                    <a:pt x="874" y="4"/>
                  </a:lnTo>
                  <a:lnTo>
                    <a:pt x="880" y="4"/>
                  </a:lnTo>
                  <a:lnTo>
                    <a:pt x="880" y="4"/>
                  </a:lnTo>
                  <a:lnTo>
                    <a:pt x="888" y="4"/>
                  </a:lnTo>
                  <a:lnTo>
                    <a:pt x="888" y="4"/>
                  </a:lnTo>
                  <a:lnTo>
                    <a:pt x="894" y="4"/>
                  </a:lnTo>
                  <a:lnTo>
                    <a:pt x="894" y="4"/>
                  </a:lnTo>
                  <a:lnTo>
                    <a:pt x="896" y="4"/>
                  </a:lnTo>
                  <a:lnTo>
                    <a:pt x="896" y="4"/>
                  </a:lnTo>
                  <a:lnTo>
                    <a:pt x="912" y="4"/>
                  </a:lnTo>
                  <a:lnTo>
                    <a:pt x="912" y="4"/>
                  </a:lnTo>
                  <a:lnTo>
                    <a:pt x="914" y="6"/>
                  </a:lnTo>
                  <a:lnTo>
                    <a:pt x="914" y="6"/>
                  </a:lnTo>
                  <a:lnTo>
                    <a:pt x="928" y="6"/>
                  </a:lnTo>
                  <a:lnTo>
                    <a:pt x="928" y="6"/>
                  </a:lnTo>
                  <a:lnTo>
                    <a:pt x="930" y="6"/>
                  </a:lnTo>
                  <a:lnTo>
                    <a:pt x="930" y="6"/>
                  </a:lnTo>
                  <a:lnTo>
                    <a:pt x="932" y="4"/>
                  </a:lnTo>
                  <a:lnTo>
                    <a:pt x="932" y="4"/>
                  </a:lnTo>
                  <a:lnTo>
                    <a:pt x="936" y="6"/>
                  </a:lnTo>
                  <a:lnTo>
                    <a:pt x="936" y="6"/>
                  </a:lnTo>
                  <a:lnTo>
                    <a:pt x="942" y="4"/>
                  </a:lnTo>
                  <a:lnTo>
                    <a:pt x="942" y="4"/>
                  </a:lnTo>
                  <a:lnTo>
                    <a:pt x="948" y="4"/>
                  </a:lnTo>
                  <a:lnTo>
                    <a:pt x="948" y="4"/>
                  </a:lnTo>
                  <a:lnTo>
                    <a:pt x="950" y="4"/>
                  </a:lnTo>
                  <a:lnTo>
                    <a:pt x="950" y="4"/>
                  </a:lnTo>
                  <a:lnTo>
                    <a:pt x="950" y="4"/>
                  </a:lnTo>
                  <a:lnTo>
                    <a:pt x="950" y="4"/>
                  </a:lnTo>
                  <a:lnTo>
                    <a:pt x="952" y="4"/>
                  </a:lnTo>
                  <a:lnTo>
                    <a:pt x="952" y="4"/>
                  </a:lnTo>
                  <a:lnTo>
                    <a:pt x="954" y="4"/>
                  </a:lnTo>
                  <a:lnTo>
                    <a:pt x="954" y="4"/>
                  </a:lnTo>
                  <a:lnTo>
                    <a:pt x="956" y="4"/>
                  </a:lnTo>
                  <a:lnTo>
                    <a:pt x="960" y="4"/>
                  </a:lnTo>
                  <a:lnTo>
                    <a:pt x="960" y="4"/>
                  </a:lnTo>
                  <a:lnTo>
                    <a:pt x="962" y="4"/>
                  </a:lnTo>
                  <a:lnTo>
                    <a:pt x="962" y="4"/>
                  </a:lnTo>
                  <a:lnTo>
                    <a:pt x="968" y="4"/>
                  </a:lnTo>
                  <a:lnTo>
                    <a:pt x="968" y="4"/>
                  </a:lnTo>
                  <a:lnTo>
                    <a:pt x="968" y="4"/>
                  </a:lnTo>
                  <a:lnTo>
                    <a:pt x="968" y="2"/>
                  </a:lnTo>
                  <a:lnTo>
                    <a:pt x="968" y="2"/>
                  </a:lnTo>
                  <a:lnTo>
                    <a:pt x="980" y="6"/>
                  </a:lnTo>
                  <a:lnTo>
                    <a:pt x="980" y="6"/>
                  </a:lnTo>
                  <a:lnTo>
                    <a:pt x="984" y="6"/>
                  </a:lnTo>
                  <a:lnTo>
                    <a:pt x="988" y="6"/>
                  </a:lnTo>
                  <a:lnTo>
                    <a:pt x="988" y="6"/>
                  </a:lnTo>
                  <a:lnTo>
                    <a:pt x="990" y="4"/>
                  </a:lnTo>
                  <a:lnTo>
                    <a:pt x="990" y="4"/>
                  </a:lnTo>
                  <a:lnTo>
                    <a:pt x="994" y="4"/>
                  </a:lnTo>
                  <a:lnTo>
                    <a:pt x="994" y="4"/>
                  </a:lnTo>
                  <a:lnTo>
                    <a:pt x="996" y="4"/>
                  </a:lnTo>
                  <a:lnTo>
                    <a:pt x="996" y="4"/>
                  </a:lnTo>
                  <a:lnTo>
                    <a:pt x="998" y="6"/>
                  </a:lnTo>
                  <a:lnTo>
                    <a:pt x="998" y="6"/>
                  </a:lnTo>
                  <a:lnTo>
                    <a:pt x="1000" y="6"/>
                  </a:lnTo>
                  <a:lnTo>
                    <a:pt x="1000" y="6"/>
                  </a:lnTo>
                  <a:lnTo>
                    <a:pt x="1000" y="6"/>
                  </a:lnTo>
                  <a:lnTo>
                    <a:pt x="1000" y="6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1004" y="4"/>
                  </a:lnTo>
                  <a:lnTo>
                    <a:pt x="1004" y="4"/>
                  </a:lnTo>
                  <a:lnTo>
                    <a:pt x="1008" y="4"/>
                  </a:lnTo>
                  <a:lnTo>
                    <a:pt x="1008" y="4"/>
                  </a:lnTo>
                  <a:lnTo>
                    <a:pt x="1010" y="4"/>
                  </a:lnTo>
                  <a:lnTo>
                    <a:pt x="1010" y="4"/>
                  </a:lnTo>
                  <a:lnTo>
                    <a:pt x="1014" y="2"/>
                  </a:lnTo>
                  <a:lnTo>
                    <a:pt x="1014" y="2"/>
                  </a:lnTo>
                  <a:lnTo>
                    <a:pt x="1018" y="2"/>
                  </a:lnTo>
                  <a:lnTo>
                    <a:pt x="1018" y="2"/>
                  </a:lnTo>
                  <a:lnTo>
                    <a:pt x="1020" y="2"/>
                  </a:lnTo>
                  <a:lnTo>
                    <a:pt x="1024" y="4"/>
                  </a:lnTo>
                  <a:lnTo>
                    <a:pt x="1024" y="4"/>
                  </a:lnTo>
                  <a:lnTo>
                    <a:pt x="1026" y="2"/>
                  </a:lnTo>
                  <a:lnTo>
                    <a:pt x="1026" y="2"/>
                  </a:lnTo>
                  <a:lnTo>
                    <a:pt x="1030" y="4"/>
                  </a:lnTo>
                  <a:lnTo>
                    <a:pt x="1030" y="4"/>
                  </a:lnTo>
                  <a:lnTo>
                    <a:pt x="1032" y="4"/>
                  </a:lnTo>
                  <a:lnTo>
                    <a:pt x="1032" y="4"/>
                  </a:lnTo>
                  <a:lnTo>
                    <a:pt x="1032" y="4"/>
                  </a:lnTo>
                  <a:lnTo>
                    <a:pt x="1032" y="4"/>
                  </a:lnTo>
                  <a:lnTo>
                    <a:pt x="1034" y="6"/>
                  </a:lnTo>
                  <a:lnTo>
                    <a:pt x="1034" y="6"/>
                  </a:lnTo>
                  <a:lnTo>
                    <a:pt x="1036" y="6"/>
                  </a:lnTo>
                  <a:lnTo>
                    <a:pt x="1036" y="6"/>
                  </a:lnTo>
                  <a:lnTo>
                    <a:pt x="1038" y="6"/>
                  </a:lnTo>
                  <a:lnTo>
                    <a:pt x="1038" y="6"/>
                  </a:lnTo>
                  <a:lnTo>
                    <a:pt x="1038" y="4"/>
                  </a:lnTo>
                  <a:lnTo>
                    <a:pt x="1038" y="4"/>
                  </a:lnTo>
                  <a:lnTo>
                    <a:pt x="1042" y="4"/>
                  </a:lnTo>
                  <a:lnTo>
                    <a:pt x="1042" y="4"/>
                  </a:lnTo>
                  <a:lnTo>
                    <a:pt x="1046" y="2"/>
                  </a:lnTo>
                  <a:lnTo>
                    <a:pt x="1046" y="2"/>
                  </a:lnTo>
                  <a:lnTo>
                    <a:pt x="1058" y="6"/>
                  </a:lnTo>
                  <a:lnTo>
                    <a:pt x="1058" y="6"/>
                  </a:lnTo>
                  <a:lnTo>
                    <a:pt x="1060" y="4"/>
                  </a:lnTo>
                  <a:lnTo>
                    <a:pt x="1060" y="4"/>
                  </a:lnTo>
                  <a:lnTo>
                    <a:pt x="1066" y="4"/>
                  </a:lnTo>
                  <a:lnTo>
                    <a:pt x="1066" y="4"/>
                  </a:lnTo>
                  <a:lnTo>
                    <a:pt x="1068" y="6"/>
                  </a:lnTo>
                  <a:lnTo>
                    <a:pt x="1068" y="6"/>
                  </a:lnTo>
                  <a:lnTo>
                    <a:pt x="1070" y="4"/>
                  </a:lnTo>
                  <a:lnTo>
                    <a:pt x="1070" y="4"/>
                  </a:lnTo>
                  <a:lnTo>
                    <a:pt x="1070" y="4"/>
                  </a:lnTo>
                  <a:lnTo>
                    <a:pt x="1076" y="4"/>
                  </a:lnTo>
                  <a:lnTo>
                    <a:pt x="1080" y="6"/>
                  </a:lnTo>
                  <a:lnTo>
                    <a:pt x="1080" y="6"/>
                  </a:lnTo>
                  <a:lnTo>
                    <a:pt x="1082" y="4"/>
                  </a:lnTo>
                  <a:lnTo>
                    <a:pt x="1082" y="4"/>
                  </a:lnTo>
                  <a:lnTo>
                    <a:pt x="1082" y="4"/>
                  </a:lnTo>
                  <a:lnTo>
                    <a:pt x="1082" y="4"/>
                  </a:lnTo>
                  <a:lnTo>
                    <a:pt x="1088" y="4"/>
                  </a:lnTo>
                  <a:lnTo>
                    <a:pt x="1088" y="4"/>
                  </a:lnTo>
                  <a:lnTo>
                    <a:pt x="1092" y="2"/>
                  </a:lnTo>
                  <a:lnTo>
                    <a:pt x="1092" y="2"/>
                  </a:lnTo>
                  <a:lnTo>
                    <a:pt x="1098" y="2"/>
                  </a:lnTo>
                  <a:lnTo>
                    <a:pt x="1098" y="2"/>
                  </a:lnTo>
                  <a:lnTo>
                    <a:pt x="1102" y="2"/>
                  </a:lnTo>
                  <a:lnTo>
                    <a:pt x="1102" y="2"/>
                  </a:lnTo>
                  <a:lnTo>
                    <a:pt x="1104" y="2"/>
                  </a:lnTo>
                  <a:lnTo>
                    <a:pt x="1104" y="2"/>
                  </a:lnTo>
                  <a:lnTo>
                    <a:pt x="1108" y="2"/>
                  </a:lnTo>
                  <a:lnTo>
                    <a:pt x="1108" y="2"/>
                  </a:lnTo>
                  <a:lnTo>
                    <a:pt x="1112" y="2"/>
                  </a:lnTo>
                  <a:lnTo>
                    <a:pt x="1112" y="2"/>
                  </a:lnTo>
                  <a:lnTo>
                    <a:pt x="1112" y="2"/>
                  </a:lnTo>
                  <a:lnTo>
                    <a:pt x="1112" y="2"/>
                  </a:lnTo>
                  <a:lnTo>
                    <a:pt x="1118" y="0"/>
                  </a:lnTo>
                  <a:lnTo>
                    <a:pt x="1118" y="0"/>
                  </a:lnTo>
                  <a:lnTo>
                    <a:pt x="1122" y="2"/>
                  </a:lnTo>
                  <a:lnTo>
                    <a:pt x="1122" y="2"/>
                  </a:lnTo>
                  <a:lnTo>
                    <a:pt x="1122" y="2"/>
                  </a:lnTo>
                  <a:lnTo>
                    <a:pt x="1122" y="2"/>
                  </a:lnTo>
                  <a:lnTo>
                    <a:pt x="1126" y="2"/>
                  </a:lnTo>
                  <a:lnTo>
                    <a:pt x="1126" y="2"/>
                  </a:lnTo>
                  <a:lnTo>
                    <a:pt x="1126" y="2"/>
                  </a:lnTo>
                  <a:lnTo>
                    <a:pt x="1126" y="2"/>
                  </a:lnTo>
                  <a:lnTo>
                    <a:pt x="1130" y="0"/>
                  </a:lnTo>
                  <a:lnTo>
                    <a:pt x="1130" y="0"/>
                  </a:lnTo>
                  <a:lnTo>
                    <a:pt x="1136" y="0"/>
                  </a:lnTo>
                  <a:lnTo>
                    <a:pt x="1136" y="0"/>
                  </a:lnTo>
                  <a:lnTo>
                    <a:pt x="1140" y="0"/>
                  </a:lnTo>
                  <a:lnTo>
                    <a:pt x="1140" y="0"/>
                  </a:lnTo>
                  <a:lnTo>
                    <a:pt x="1146" y="0"/>
                  </a:lnTo>
                  <a:lnTo>
                    <a:pt x="1146" y="0"/>
                  </a:lnTo>
                  <a:lnTo>
                    <a:pt x="1152" y="0"/>
                  </a:lnTo>
                  <a:lnTo>
                    <a:pt x="1152" y="0"/>
                  </a:lnTo>
                  <a:lnTo>
                    <a:pt x="1156" y="0"/>
                  </a:lnTo>
                  <a:lnTo>
                    <a:pt x="1156" y="0"/>
                  </a:lnTo>
                  <a:lnTo>
                    <a:pt x="1158" y="0"/>
                  </a:lnTo>
                  <a:lnTo>
                    <a:pt x="1158" y="0"/>
                  </a:lnTo>
                  <a:lnTo>
                    <a:pt x="1162" y="0"/>
                  </a:lnTo>
                  <a:lnTo>
                    <a:pt x="1162" y="0"/>
                  </a:lnTo>
                  <a:lnTo>
                    <a:pt x="1166" y="0"/>
                  </a:lnTo>
                  <a:lnTo>
                    <a:pt x="1166" y="0"/>
                  </a:lnTo>
                  <a:lnTo>
                    <a:pt x="1172" y="0"/>
                  </a:lnTo>
                  <a:lnTo>
                    <a:pt x="1172" y="0"/>
                  </a:lnTo>
                  <a:lnTo>
                    <a:pt x="1174" y="0"/>
                  </a:lnTo>
                  <a:lnTo>
                    <a:pt x="1174" y="0"/>
                  </a:lnTo>
                  <a:lnTo>
                    <a:pt x="1178" y="2"/>
                  </a:lnTo>
                  <a:lnTo>
                    <a:pt x="1178" y="2"/>
                  </a:lnTo>
                  <a:lnTo>
                    <a:pt x="1186" y="2"/>
                  </a:lnTo>
                  <a:lnTo>
                    <a:pt x="1186" y="2"/>
                  </a:lnTo>
                  <a:lnTo>
                    <a:pt x="1190" y="2"/>
                  </a:lnTo>
                  <a:lnTo>
                    <a:pt x="1194" y="2"/>
                  </a:lnTo>
                  <a:lnTo>
                    <a:pt x="1194" y="2"/>
                  </a:lnTo>
                  <a:lnTo>
                    <a:pt x="1194" y="2"/>
                  </a:lnTo>
                  <a:lnTo>
                    <a:pt x="1194" y="2"/>
                  </a:lnTo>
                  <a:lnTo>
                    <a:pt x="1196" y="2"/>
                  </a:lnTo>
                  <a:lnTo>
                    <a:pt x="1196" y="2"/>
                  </a:lnTo>
                  <a:lnTo>
                    <a:pt x="1196" y="2"/>
                  </a:lnTo>
                  <a:lnTo>
                    <a:pt x="1196" y="2"/>
                  </a:lnTo>
                  <a:lnTo>
                    <a:pt x="1198" y="2"/>
                  </a:lnTo>
                  <a:lnTo>
                    <a:pt x="1198" y="2"/>
                  </a:lnTo>
                  <a:lnTo>
                    <a:pt x="1200" y="0"/>
                  </a:lnTo>
                  <a:lnTo>
                    <a:pt x="1200" y="0"/>
                  </a:lnTo>
                  <a:lnTo>
                    <a:pt x="1206" y="2"/>
                  </a:lnTo>
                  <a:lnTo>
                    <a:pt x="1206" y="2"/>
                  </a:lnTo>
                  <a:lnTo>
                    <a:pt x="1208" y="2"/>
                  </a:lnTo>
                  <a:lnTo>
                    <a:pt x="1208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2" y="2"/>
                  </a:lnTo>
                  <a:lnTo>
                    <a:pt x="1212" y="2"/>
                  </a:lnTo>
                  <a:lnTo>
                    <a:pt x="1218" y="2"/>
                  </a:lnTo>
                  <a:lnTo>
                    <a:pt x="1218" y="2"/>
                  </a:lnTo>
                  <a:lnTo>
                    <a:pt x="1220" y="0"/>
                  </a:lnTo>
                  <a:lnTo>
                    <a:pt x="1220" y="0"/>
                  </a:lnTo>
                  <a:lnTo>
                    <a:pt x="1222" y="0"/>
                  </a:lnTo>
                  <a:lnTo>
                    <a:pt x="1222" y="0"/>
                  </a:lnTo>
                  <a:lnTo>
                    <a:pt x="1224" y="2"/>
                  </a:lnTo>
                  <a:lnTo>
                    <a:pt x="1224" y="2"/>
                  </a:lnTo>
                  <a:lnTo>
                    <a:pt x="1232" y="2"/>
                  </a:lnTo>
                  <a:lnTo>
                    <a:pt x="1232" y="2"/>
                  </a:lnTo>
                  <a:lnTo>
                    <a:pt x="1234" y="2"/>
                  </a:lnTo>
                  <a:lnTo>
                    <a:pt x="1234" y="2"/>
                  </a:lnTo>
                  <a:lnTo>
                    <a:pt x="1234" y="2"/>
                  </a:lnTo>
                  <a:lnTo>
                    <a:pt x="1234" y="2"/>
                  </a:lnTo>
                  <a:lnTo>
                    <a:pt x="1236" y="2"/>
                  </a:lnTo>
                  <a:lnTo>
                    <a:pt x="1236" y="2"/>
                  </a:lnTo>
                  <a:lnTo>
                    <a:pt x="1240" y="2"/>
                  </a:lnTo>
                  <a:lnTo>
                    <a:pt x="1240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8" y="2"/>
                  </a:lnTo>
                  <a:lnTo>
                    <a:pt x="1248" y="2"/>
                  </a:lnTo>
                  <a:lnTo>
                    <a:pt x="1252" y="4"/>
                  </a:lnTo>
                  <a:lnTo>
                    <a:pt x="1252" y="4"/>
                  </a:lnTo>
                  <a:lnTo>
                    <a:pt x="1254" y="2"/>
                  </a:lnTo>
                  <a:lnTo>
                    <a:pt x="1254" y="2"/>
                  </a:lnTo>
                  <a:lnTo>
                    <a:pt x="1256" y="4"/>
                  </a:lnTo>
                  <a:lnTo>
                    <a:pt x="1256" y="4"/>
                  </a:lnTo>
                  <a:lnTo>
                    <a:pt x="1260" y="4"/>
                  </a:lnTo>
                  <a:lnTo>
                    <a:pt x="1260" y="4"/>
                  </a:lnTo>
                  <a:lnTo>
                    <a:pt x="1260" y="2"/>
                  </a:lnTo>
                  <a:lnTo>
                    <a:pt x="1260" y="2"/>
                  </a:lnTo>
                  <a:lnTo>
                    <a:pt x="1262" y="4"/>
                  </a:lnTo>
                  <a:lnTo>
                    <a:pt x="1262" y="4"/>
                  </a:lnTo>
                  <a:lnTo>
                    <a:pt x="1266" y="2"/>
                  </a:lnTo>
                  <a:lnTo>
                    <a:pt x="1266" y="2"/>
                  </a:lnTo>
                  <a:lnTo>
                    <a:pt x="1268" y="6"/>
                  </a:lnTo>
                  <a:lnTo>
                    <a:pt x="1268" y="6"/>
                  </a:lnTo>
                  <a:lnTo>
                    <a:pt x="1276" y="6"/>
                  </a:lnTo>
                  <a:lnTo>
                    <a:pt x="1276" y="6"/>
                  </a:lnTo>
                  <a:lnTo>
                    <a:pt x="1280" y="6"/>
                  </a:lnTo>
                  <a:lnTo>
                    <a:pt x="1282" y="4"/>
                  </a:lnTo>
                  <a:lnTo>
                    <a:pt x="1282" y="4"/>
                  </a:lnTo>
                  <a:lnTo>
                    <a:pt x="1286" y="4"/>
                  </a:lnTo>
                  <a:lnTo>
                    <a:pt x="1286" y="4"/>
                  </a:lnTo>
                  <a:lnTo>
                    <a:pt x="1288" y="4"/>
                  </a:lnTo>
                  <a:lnTo>
                    <a:pt x="1288" y="4"/>
                  </a:lnTo>
                  <a:lnTo>
                    <a:pt x="1294" y="4"/>
                  </a:lnTo>
                  <a:lnTo>
                    <a:pt x="1294" y="4"/>
                  </a:lnTo>
                  <a:lnTo>
                    <a:pt x="1300" y="2"/>
                  </a:lnTo>
                  <a:lnTo>
                    <a:pt x="1300" y="2"/>
                  </a:lnTo>
                  <a:lnTo>
                    <a:pt x="1302" y="4"/>
                  </a:lnTo>
                  <a:lnTo>
                    <a:pt x="1302" y="4"/>
                  </a:lnTo>
                  <a:lnTo>
                    <a:pt x="1304" y="4"/>
                  </a:lnTo>
                  <a:lnTo>
                    <a:pt x="1304" y="4"/>
                  </a:lnTo>
                  <a:lnTo>
                    <a:pt x="1314" y="2"/>
                  </a:lnTo>
                  <a:lnTo>
                    <a:pt x="1314" y="2"/>
                  </a:lnTo>
                  <a:lnTo>
                    <a:pt x="1318" y="4"/>
                  </a:lnTo>
                  <a:lnTo>
                    <a:pt x="1322" y="2"/>
                  </a:lnTo>
                  <a:lnTo>
                    <a:pt x="1322" y="2"/>
                  </a:lnTo>
                  <a:lnTo>
                    <a:pt x="1324" y="4"/>
                  </a:lnTo>
                  <a:lnTo>
                    <a:pt x="1324" y="4"/>
                  </a:lnTo>
                  <a:lnTo>
                    <a:pt x="1326" y="4"/>
                  </a:lnTo>
                  <a:lnTo>
                    <a:pt x="1326" y="4"/>
                  </a:lnTo>
                  <a:lnTo>
                    <a:pt x="1328" y="4"/>
                  </a:lnTo>
                  <a:lnTo>
                    <a:pt x="1328" y="4"/>
                  </a:lnTo>
                  <a:lnTo>
                    <a:pt x="1328" y="4"/>
                  </a:lnTo>
                  <a:lnTo>
                    <a:pt x="1328" y="4"/>
                  </a:lnTo>
                  <a:lnTo>
                    <a:pt x="1330" y="4"/>
                  </a:lnTo>
                  <a:lnTo>
                    <a:pt x="1330" y="4"/>
                  </a:lnTo>
                  <a:lnTo>
                    <a:pt x="1330" y="4"/>
                  </a:lnTo>
                  <a:lnTo>
                    <a:pt x="1330" y="4"/>
                  </a:lnTo>
                  <a:lnTo>
                    <a:pt x="1332" y="4"/>
                  </a:lnTo>
                  <a:lnTo>
                    <a:pt x="1332" y="4"/>
                  </a:lnTo>
                  <a:lnTo>
                    <a:pt x="1336" y="4"/>
                  </a:lnTo>
                  <a:lnTo>
                    <a:pt x="1336" y="4"/>
                  </a:lnTo>
                  <a:lnTo>
                    <a:pt x="1340" y="4"/>
                  </a:lnTo>
                  <a:lnTo>
                    <a:pt x="1344" y="4"/>
                  </a:lnTo>
                  <a:lnTo>
                    <a:pt x="1344" y="4"/>
                  </a:lnTo>
                  <a:lnTo>
                    <a:pt x="1346" y="4"/>
                  </a:lnTo>
                  <a:lnTo>
                    <a:pt x="1346" y="4"/>
                  </a:lnTo>
                  <a:lnTo>
                    <a:pt x="1348" y="4"/>
                  </a:lnTo>
                  <a:lnTo>
                    <a:pt x="1348" y="4"/>
                  </a:lnTo>
                  <a:lnTo>
                    <a:pt x="1352" y="4"/>
                  </a:lnTo>
                  <a:lnTo>
                    <a:pt x="1352" y="4"/>
                  </a:lnTo>
                  <a:lnTo>
                    <a:pt x="1356" y="4"/>
                  </a:lnTo>
                  <a:lnTo>
                    <a:pt x="1356" y="4"/>
                  </a:lnTo>
                  <a:lnTo>
                    <a:pt x="1360" y="4"/>
                  </a:lnTo>
                  <a:lnTo>
                    <a:pt x="1360" y="4"/>
                  </a:lnTo>
                  <a:lnTo>
                    <a:pt x="1362" y="4"/>
                  </a:lnTo>
                  <a:lnTo>
                    <a:pt x="1362" y="4"/>
                  </a:lnTo>
                  <a:lnTo>
                    <a:pt x="1366" y="6"/>
                  </a:lnTo>
                  <a:lnTo>
                    <a:pt x="1366" y="6"/>
                  </a:lnTo>
                  <a:lnTo>
                    <a:pt x="1366" y="8"/>
                  </a:lnTo>
                  <a:lnTo>
                    <a:pt x="1366" y="8"/>
                  </a:lnTo>
                  <a:lnTo>
                    <a:pt x="1368" y="8"/>
                  </a:lnTo>
                  <a:lnTo>
                    <a:pt x="1370" y="8"/>
                  </a:lnTo>
                  <a:lnTo>
                    <a:pt x="1370" y="8"/>
                  </a:lnTo>
                  <a:lnTo>
                    <a:pt x="1374" y="6"/>
                  </a:lnTo>
                  <a:lnTo>
                    <a:pt x="1374" y="6"/>
                  </a:lnTo>
                  <a:lnTo>
                    <a:pt x="1376" y="6"/>
                  </a:lnTo>
                  <a:lnTo>
                    <a:pt x="1376" y="6"/>
                  </a:lnTo>
                  <a:lnTo>
                    <a:pt x="1376" y="4"/>
                  </a:lnTo>
                  <a:lnTo>
                    <a:pt x="1376" y="4"/>
                  </a:lnTo>
                  <a:lnTo>
                    <a:pt x="1376" y="6"/>
                  </a:lnTo>
                  <a:lnTo>
                    <a:pt x="1376" y="6"/>
                  </a:lnTo>
                  <a:lnTo>
                    <a:pt x="1378" y="4"/>
                  </a:lnTo>
                  <a:lnTo>
                    <a:pt x="1378" y="4"/>
                  </a:lnTo>
                  <a:lnTo>
                    <a:pt x="1378" y="6"/>
                  </a:lnTo>
                  <a:lnTo>
                    <a:pt x="1378" y="6"/>
                  </a:lnTo>
                  <a:lnTo>
                    <a:pt x="1384" y="4"/>
                  </a:lnTo>
                  <a:lnTo>
                    <a:pt x="1384" y="4"/>
                  </a:lnTo>
                  <a:lnTo>
                    <a:pt x="1386" y="6"/>
                  </a:lnTo>
                  <a:lnTo>
                    <a:pt x="1386" y="6"/>
                  </a:lnTo>
                  <a:lnTo>
                    <a:pt x="1386" y="4"/>
                  </a:lnTo>
                  <a:lnTo>
                    <a:pt x="1386" y="4"/>
                  </a:lnTo>
                  <a:lnTo>
                    <a:pt x="1386" y="4"/>
                  </a:lnTo>
                  <a:lnTo>
                    <a:pt x="1386" y="4"/>
                  </a:lnTo>
                  <a:lnTo>
                    <a:pt x="1390" y="6"/>
                  </a:lnTo>
                  <a:lnTo>
                    <a:pt x="1390" y="6"/>
                  </a:lnTo>
                  <a:lnTo>
                    <a:pt x="1394" y="6"/>
                  </a:lnTo>
                  <a:lnTo>
                    <a:pt x="1394" y="6"/>
                  </a:lnTo>
                  <a:lnTo>
                    <a:pt x="1396" y="6"/>
                  </a:lnTo>
                  <a:lnTo>
                    <a:pt x="1396" y="6"/>
                  </a:lnTo>
                  <a:lnTo>
                    <a:pt x="1398" y="6"/>
                  </a:lnTo>
                  <a:lnTo>
                    <a:pt x="1398" y="6"/>
                  </a:lnTo>
                  <a:lnTo>
                    <a:pt x="1400" y="4"/>
                  </a:lnTo>
                  <a:lnTo>
                    <a:pt x="1400" y="4"/>
                  </a:lnTo>
                  <a:lnTo>
                    <a:pt x="1402" y="6"/>
                  </a:lnTo>
                  <a:lnTo>
                    <a:pt x="1402" y="6"/>
                  </a:lnTo>
                  <a:lnTo>
                    <a:pt x="1402" y="4"/>
                  </a:lnTo>
                  <a:lnTo>
                    <a:pt x="1402" y="4"/>
                  </a:lnTo>
                  <a:lnTo>
                    <a:pt x="1404" y="4"/>
                  </a:lnTo>
                  <a:lnTo>
                    <a:pt x="1404" y="4"/>
                  </a:lnTo>
                  <a:lnTo>
                    <a:pt x="1404" y="6"/>
                  </a:lnTo>
                  <a:lnTo>
                    <a:pt x="1404" y="6"/>
                  </a:lnTo>
                  <a:lnTo>
                    <a:pt x="1406" y="4"/>
                  </a:lnTo>
                  <a:lnTo>
                    <a:pt x="1406" y="4"/>
                  </a:lnTo>
                  <a:lnTo>
                    <a:pt x="1412" y="6"/>
                  </a:lnTo>
                  <a:lnTo>
                    <a:pt x="1412" y="6"/>
                  </a:lnTo>
                  <a:lnTo>
                    <a:pt x="1414" y="6"/>
                  </a:lnTo>
                  <a:lnTo>
                    <a:pt x="1414" y="6"/>
                  </a:lnTo>
                  <a:lnTo>
                    <a:pt x="1416" y="6"/>
                  </a:lnTo>
                  <a:lnTo>
                    <a:pt x="1416" y="6"/>
                  </a:lnTo>
                  <a:lnTo>
                    <a:pt x="1420" y="4"/>
                  </a:lnTo>
                  <a:lnTo>
                    <a:pt x="1420" y="4"/>
                  </a:lnTo>
                  <a:lnTo>
                    <a:pt x="1428" y="4"/>
                  </a:lnTo>
                  <a:lnTo>
                    <a:pt x="1428" y="4"/>
                  </a:lnTo>
                  <a:lnTo>
                    <a:pt x="1432" y="4"/>
                  </a:lnTo>
                  <a:lnTo>
                    <a:pt x="1432" y="4"/>
                  </a:lnTo>
                  <a:lnTo>
                    <a:pt x="1434" y="6"/>
                  </a:lnTo>
                  <a:lnTo>
                    <a:pt x="1434" y="6"/>
                  </a:lnTo>
                  <a:lnTo>
                    <a:pt x="1436" y="6"/>
                  </a:lnTo>
                  <a:lnTo>
                    <a:pt x="1436" y="6"/>
                  </a:lnTo>
                  <a:lnTo>
                    <a:pt x="1438" y="6"/>
                  </a:lnTo>
                  <a:lnTo>
                    <a:pt x="1438" y="6"/>
                  </a:lnTo>
                  <a:lnTo>
                    <a:pt x="1440" y="6"/>
                  </a:lnTo>
                  <a:lnTo>
                    <a:pt x="1440" y="6"/>
                  </a:lnTo>
                  <a:lnTo>
                    <a:pt x="1444" y="6"/>
                  </a:lnTo>
                  <a:lnTo>
                    <a:pt x="1444" y="6"/>
                  </a:lnTo>
                  <a:lnTo>
                    <a:pt x="1446" y="6"/>
                  </a:lnTo>
                  <a:lnTo>
                    <a:pt x="1446" y="6"/>
                  </a:lnTo>
                  <a:lnTo>
                    <a:pt x="1450" y="6"/>
                  </a:lnTo>
                  <a:lnTo>
                    <a:pt x="1450" y="6"/>
                  </a:lnTo>
                  <a:lnTo>
                    <a:pt x="1452" y="6"/>
                  </a:lnTo>
                  <a:lnTo>
                    <a:pt x="1452" y="6"/>
                  </a:lnTo>
                  <a:lnTo>
                    <a:pt x="1454" y="4"/>
                  </a:lnTo>
                  <a:lnTo>
                    <a:pt x="1454" y="4"/>
                  </a:lnTo>
                  <a:lnTo>
                    <a:pt x="1456" y="4"/>
                  </a:lnTo>
                  <a:lnTo>
                    <a:pt x="1456" y="4"/>
                  </a:lnTo>
                  <a:lnTo>
                    <a:pt x="1462" y="4"/>
                  </a:lnTo>
                  <a:lnTo>
                    <a:pt x="1462" y="4"/>
                  </a:lnTo>
                  <a:lnTo>
                    <a:pt x="1464" y="4"/>
                  </a:lnTo>
                  <a:lnTo>
                    <a:pt x="1464" y="4"/>
                  </a:lnTo>
                  <a:lnTo>
                    <a:pt x="1468" y="4"/>
                  </a:lnTo>
                  <a:lnTo>
                    <a:pt x="1468" y="4"/>
                  </a:lnTo>
                  <a:lnTo>
                    <a:pt x="1472" y="4"/>
                  </a:lnTo>
                  <a:lnTo>
                    <a:pt x="1472" y="4"/>
                  </a:lnTo>
                  <a:lnTo>
                    <a:pt x="1476" y="4"/>
                  </a:lnTo>
                  <a:lnTo>
                    <a:pt x="1476" y="4"/>
                  </a:lnTo>
                  <a:lnTo>
                    <a:pt x="1480" y="4"/>
                  </a:lnTo>
                  <a:lnTo>
                    <a:pt x="1480" y="4"/>
                  </a:lnTo>
                  <a:lnTo>
                    <a:pt x="1484" y="6"/>
                  </a:lnTo>
                  <a:lnTo>
                    <a:pt x="1484" y="6"/>
                  </a:lnTo>
                  <a:lnTo>
                    <a:pt x="1486" y="6"/>
                  </a:lnTo>
                  <a:lnTo>
                    <a:pt x="1486" y="6"/>
                  </a:lnTo>
                  <a:lnTo>
                    <a:pt x="1488" y="6"/>
                  </a:lnTo>
                  <a:lnTo>
                    <a:pt x="1488" y="6"/>
                  </a:lnTo>
                  <a:lnTo>
                    <a:pt x="1492" y="4"/>
                  </a:lnTo>
                  <a:lnTo>
                    <a:pt x="1492" y="4"/>
                  </a:lnTo>
                  <a:lnTo>
                    <a:pt x="1498" y="4"/>
                  </a:lnTo>
                  <a:lnTo>
                    <a:pt x="1498" y="4"/>
                  </a:lnTo>
                  <a:lnTo>
                    <a:pt x="1498" y="4"/>
                  </a:lnTo>
                  <a:lnTo>
                    <a:pt x="1498" y="4"/>
                  </a:lnTo>
                  <a:lnTo>
                    <a:pt x="1500" y="4"/>
                  </a:lnTo>
                  <a:lnTo>
                    <a:pt x="1500" y="4"/>
                  </a:lnTo>
                  <a:lnTo>
                    <a:pt x="1504" y="4"/>
                  </a:lnTo>
                  <a:lnTo>
                    <a:pt x="1504" y="4"/>
                  </a:lnTo>
                  <a:lnTo>
                    <a:pt x="1506" y="4"/>
                  </a:lnTo>
                  <a:lnTo>
                    <a:pt x="1506" y="4"/>
                  </a:lnTo>
                  <a:lnTo>
                    <a:pt x="1512" y="4"/>
                  </a:lnTo>
                  <a:lnTo>
                    <a:pt x="1512" y="4"/>
                  </a:lnTo>
                  <a:lnTo>
                    <a:pt x="1514" y="6"/>
                  </a:lnTo>
                  <a:lnTo>
                    <a:pt x="1514" y="6"/>
                  </a:lnTo>
                  <a:lnTo>
                    <a:pt x="1520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8" y="4"/>
                  </a:lnTo>
                  <a:lnTo>
                    <a:pt x="1528" y="4"/>
                  </a:lnTo>
                  <a:lnTo>
                    <a:pt x="1532" y="4"/>
                  </a:lnTo>
                  <a:lnTo>
                    <a:pt x="1532" y="4"/>
                  </a:lnTo>
                  <a:lnTo>
                    <a:pt x="1540" y="4"/>
                  </a:lnTo>
                  <a:lnTo>
                    <a:pt x="1540" y="4"/>
                  </a:lnTo>
                  <a:lnTo>
                    <a:pt x="1542" y="4"/>
                  </a:lnTo>
                  <a:lnTo>
                    <a:pt x="1542" y="4"/>
                  </a:lnTo>
                  <a:lnTo>
                    <a:pt x="1546" y="4"/>
                  </a:lnTo>
                  <a:lnTo>
                    <a:pt x="1546" y="4"/>
                  </a:lnTo>
                  <a:lnTo>
                    <a:pt x="1546" y="4"/>
                  </a:lnTo>
                  <a:lnTo>
                    <a:pt x="1546" y="4"/>
                  </a:lnTo>
                  <a:lnTo>
                    <a:pt x="1550" y="6"/>
                  </a:lnTo>
                  <a:lnTo>
                    <a:pt x="1550" y="6"/>
                  </a:lnTo>
                  <a:lnTo>
                    <a:pt x="1556" y="4"/>
                  </a:lnTo>
                  <a:lnTo>
                    <a:pt x="1556" y="4"/>
                  </a:lnTo>
                  <a:lnTo>
                    <a:pt x="1560" y="6"/>
                  </a:lnTo>
                  <a:lnTo>
                    <a:pt x="1560" y="6"/>
                  </a:lnTo>
                  <a:lnTo>
                    <a:pt x="1564" y="4"/>
                  </a:lnTo>
                  <a:lnTo>
                    <a:pt x="1568" y="6"/>
                  </a:lnTo>
                  <a:lnTo>
                    <a:pt x="1568" y="6"/>
                  </a:lnTo>
                  <a:lnTo>
                    <a:pt x="1574" y="4"/>
                  </a:lnTo>
                  <a:lnTo>
                    <a:pt x="1574" y="4"/>
                  </a:lnTo>
                  <a:lnTo>
                    <a:pt x="1576" y="6"/>
                  </a:lnTo>
                  <a:lnTo>
                    <a:pt x="1576" y="6"/>
                  </a:lnTo>
                  <a:lnTo>
                    <a:pt x="1578" y="4"/>
                  </a:lnTo>
                  <a:lnTo>
                    <a:pt x="1578" y="4"/>
                  </a:lnTo>
                  <a:lnTo>
                    <a:pt x="1586" y="6"/>
                  </a:lnTo>
                  <a:lnTo>
                    <a:pt x="1586" y="6"/>
                  </a:lnTo>
                  <a:lnTo>
                    <a:pt x="1588" y="6"/>
                  </a:lnTo>
                  <a:lnTo>
                    <a:pt x="1588" y="6"/>
                  </a:lnTo>
                  <a:lnTo>
                    <a:pt x="1592" y="6"/>
                  </a:lnTo>
                  <a:lnTo>
                    <a:pt x="1592" y="6"/>
                  </a:lnTo>
                  <a:lnTo>
                    <a:pt x="1594" y="6"/>
                  </a:lnTo>
                  <a:lnTo>
                    <a:pt x="1594" y="6"/>
                  </a:lnTo>
                  <a:lnTo>
                    <a:pt x="1594" y="6"/>
                  </a:lnTo>
                  <a:lnTo>
                    <a:pt x="1596" y="4"/>
                  </a:lnTo>
                  <a:lnTo>
                    <a:pt x="1596" y="4"/>
                  </a:lnTo>
                  <a:lnTo>
                    <a:pt x="1602" y="4"/>
                  </a:lnTo>
                  <a:lnTo>
                    <a:pt x="1602" y="4"/>
                  </a:lnTo>
                  <a:lnTo>
                    <a:pt x="1608" y="4"/>
                  </a:lnTo>
                  <a:lnTo>
                    <a:pt x="1608" y="4"/>
                  </a:lnTo>
                  <a:lnTo>
                    <a:pt x="1610" y="4"/>
                  </a:lnTo>
                  <a:lnTo>
                    <a:pt x="1610" y="4"/>
                  </a:lnTo>
                  <a:lnTo>
                    <a:pt x="1612" y="4"/>
                  </a:lnTo>
                  <a:lnTo>
                    <a:pt x="1612" y="4"/>
                  </a:lnTo>
                  <a:lnTo>
                    <a:pt x="1616" y="4"/>
                  </a:lnTo>
                  <a:lnTo>
                    <a:pt x="1616" y="4"/>
                  </a:lnTo>
                  <a:lnTo>
                    <a:pt x="1618" y="4"/>
                  </a:lnTo>
                  <a:lnTo>
                    <a:pt x="1618" y="4"/>
                  </a:lnTo>
                  <a:lnTo>
                    <a:pt x="1624" y="4"/>
                  </a:lnTo>
                  <a:lnTo>
                    <a:pt x="1624" y="4"/>
                  </a:lnTo>
                  <a:lnTo>
                    <a:pt x="1626" y="4"/>
                  </a:lnTo>
                  <a:lnTo>
                    <a:pt x="1626" y="4"/>
                  </a:lnTo>
                  <a:lnTo>
                    <a:pt x="1628" y="4"/>
                  </a:lnTo>
                  <a:lnTo>
                    <a:pt x="1628" y="4"/>
                  </a:lnTo>
                  <a:lnTo>
                    <a:pt x="1632" y="4"/>
                  </a:lnTo>
                  <a:lnTo>
                    <a:pt x="1632" y="4"/>
                  </a:lnTo>
                  <a:lnTo>
                    <a:pt x="1634" y="4"/>
                  </a:lnTo>
                  <a:lnTo>
                    <a:pt x="1634" y="4"/>
                  </a:lnTo>
                  <a:lnTo>
                    <a:pt x="1640" y="4"/>
                  </a:lnTo>
                  <a:lnTo>
                    <a:pt x="1640" y="4"/>
                  </a:lnTo>
                  <a:lnTo>
                    <a:pt x="1642" y="4"/>
                  </a:lnTo>
                  <a:lnTo>
                    <a:pt x="1642" y="4"/>
                  </a:lnTo>
                  <a:lnTo>
                    <a:pt x="1644" y="4"/>
                  </a:lnTo>
                  <a:lnTo>
                    <a:pt x="1644" y="4"/>
                  </a:lnTo>
                  <a:lnTo>
                    <a:pt x="1648" y="4"/>
                  </a:lnTo>
                  <a:lnTo>
                    <a:pt x="1648" y="4"/>
                  </a:lnTo>
                  <a:lnTo>
                    <a:pt x="1650" y="4"/>
                  </a:lnTo>
                  <a:lnTo>
                    <a:pt x="1650" y="4"/>
                  </a:lnTo>
                  <a:lnTo>
                    <a:pt x="1656" y="4"/>
                  </a:lnTo>
                  <a:lnTo>
                    <a:pt x="1656" y="4"/>
                  </a:lnTo>
                  <a:lnTo>
                    <a:pt x="1658" y="4"/>
                  </a:lnTo>
                  <a:lnTo>
                    <a:pt x="1658" y="4"/>
                  </a:lnTo>
                  <a:lnTo>
                    <a:pt x="1662" y="4"/>
                  </a:lnTo>
                  <a:lnTo>
                    <a:pt x="1662" y="4"/>
                  </a:lnTo>
                  <a:lnTo>
                    <a:pt x="1664" y="4"/>
                  </a:lnTo>
                  <a:lnTo>
                    <a:pt x="1664" y="4"/>
                  </a:lnTo>
                  <a:lnTo>
                    <a:pt x="1668" y="4"/>
                  </a:lnTo>
                  <a:lnTo>
                    <a:pt x="1668" y="4"/>
                  </a:lnTo>
                  <a:lnTo>
                    <a:pt x="1670" y="4"/>
                  </a:lnTo>
                  <a:lnTo>
                    <a:pt x="1670" y="4"/>
                  </a:lnTo>
                  <a:lnTo>
                    <a:pt x="1680" y="4"/>
                  </a:lnTo>
                  <a:lnTo>
                    <a:pt x="1680" y="4"/>
                  </a:lnTo>
                  <a:lnTo>
                    <a:pt x="1688" y="6"/>
                  </a:lnTo>
                  <a:lnTo>
                    <a:pt x="1688" y="6"/>
                  </a:lnTo>
                  <a:lnTo>
                    <a:pt x="1690" y="6"/>
                  </a:lnTo>
                  <a:lnTo>
                    <a:pt x="1690" y="6"/>
                  </a:lnTo>
                  <a:lnTo>
                    <a:pt x="1692" y="6"/>
                  </a:lnTo>
                  <a:lnTo>
                    <a:pt x="1692" y="6"/>
                  </a:lnTo>
                  <a:lnTo>
                    <a:pt x="1692" y="6"/>
                  </a:lnTo>
                  <a:lnTo>
                    <a:pt x="1692" y="6"/>
                  </a:lnTo>
                  <a:lnTo>
                    <a:pt x="1696" y="4"/>
                  </a:lnTo>
                  <a:lnTo>
                    <a:pt x="1696" y="4"/>
                  </a:lnTo>
                  <a:lnTo>
                    <a:pt x="1702" y="6"/>
                  </a:lnTo>
                  <a:lnTo>
                    <a:pt x="1702" y="6"/>
                  </a:lnTo>
                  <a:lnTo>
                    <a:pt x="1704" y="8"/>
                  </a:lnTo>
                  <a:lnTo>
                    <a:pt x="1704" y="8"/>
                  </a:lnTo>
                  <a:lnTo>
                    <a:pt x="1706" y="6"/>
                  </a:lnTo>
                  <a:lnTo>
                    <a:pt x="1706" y="6"/>
                  </a:lnTo>
                  <a:lnTo>
                    <a:pt x="1706" y="6"/>
                  </a:lnTo>
                  <a:lnTo>
                    <a:pt x="1706" y="6"/>
                  </a:lnTo>
                  <a:lnTo>
                    <a:pt x="1706" y="6"/>
                  </a:lnTo>
                  <a:lnTo>
                    <a:pt x="1710" y="6"/>
                  </a:lnTo>
                  <a:lnTo>
                    <a:pt x="1710" y="6"/>
                  </a:lnTo>
                  <a:lnTo>
                    <a:pt x="1712" y="8"/>
                  </a:lnTo>
                  <a:lnTo>
                    <a:pt x="1712" y="8"/>
                  </a:lnTo>
                  <a:lnTo>
                    <a:pt x="1714" y="6"/>
                  </a:lnTo>
                  <a:lnTo>
                    <a:pt x="1718" y="6"/>
                  </a:lnTo>
                  <a:lnTo>
                    <a:pt x="1718" y="6"/>
                  </a:lnTo>
                  <a:lnTo>
                    <a:pt x="1722" y="6"/>
                  </a:lnTo>
                  <a:lnTo>
                    <a:pt x="1722" y="6"/>
                  </a:lnTo>
                  <a:lnTo>
                    <a:pt x="1724" y="6"/>
                  </a:lnTo>
                  <a:lnTo>
                    <a:pt x="1724" y="6"/>
                  </a:lnTo>
                  <a:lnTo>
                    <a:pt x="1724" y="6"/>
                  </a:lnTo>
                  <a:lnTo>
                    <a:pt x="1724" y="6"/>
                  </a:lnTo>
                  <a:lnTo>
                    <a:pt x="1726" y="8"/>
                  </a:lnTo>
                  <a:lnTo>
                    <a:pt x="1726" y="8"/>
                  </a:lnTo>
                  <a:lnTo>
                    <a:pt x="1728" y="8"/>
                  </a:lnTo>
                  <a:lnTo>
                    <a:pt x="1730" y="6"/>
                  </a:lnTo>
                  <a:lnTo>
                    <a:pt x="1730" y="6"/>
                  </a:lnTo>
                  <a:lnTo>
                    <a:pt x="1734" y="6"/>
                  </a:lnTo>
                  <a:lnTo>
                    <a:pt x="1734" y="6"/>
                  </a:lnTo>
                  <a:lnTo>
                    <a:pt x="1736" y="6"/>
                  </a:lnTo>
                  <a:lnTo>
                    <a:pt x="1736" y="6"/>
                  </a:lnTo>
                  <a:lnTo>
                    <a:pt x="1736" y="6"/>
                  </a:lnTo>
                  <a:lnTo>
                    <a:pt x="1736" y="6"/>
                  </a:lnTo>
                  <a:lnTo>
                    <a:pt x="1738" y="6"/>
                  </a:lnTo>
                  <a:lnTo>
                    <a:pt x="1738" y="6"/>
                  </a:lnTo>
                  <a:lnTo>
                    <a:pt x="1750" y="4"/>
                  </a:lnTo>
                  <a:lnTo>
                    <a:pt x="1750" y="4"/>
                  </a:lnTo>
                  <a:lnTo>
                    <a:pt x="1754" y="6"/>
                  </a:lnTo>
                  <a:lnTo>
                    <a:pt x="1754" y="6"/>
                  </a:lnTo>
                  <a:lnTo>
                    <a:pt x="1754" y="6"/>
                  </a:lnTo>
                  <a:lnTo>
                    <a:pt x="1754" y="6"/>
                  </a:lnTo>
                  <a:lnTo>
                    <a:pt x="1754" y="6"/>
                  </a:lnTo>
                  <a:lnTo>
                    <a:pt x="1758" y="6"/>
                  </a:lnTo>
                  <a:lnTo>
                    <a:pt x="1758" y="6"/>
                  </a:lnTo>
                  <a:lnTo>
                    <a:pt x="1762" y="6"/>
                  </a:lnTo>
                  <a:lnTo>
                    <a:pt x="1762" y="6"/>
                  </a:lnTo>
                  <a:lnTo>
                    <a:pt x="1764" y="4"/>
                  </a:lnTo>
                  <a:lnTo>
                    <a:pt x="1764" y="4"/>
                  </a:lnTo>
                  <a:lnTo>
                    <a:pt x="1766" y="6"/>
                  </a:lnTo>
                  <a:lnTo>
                    <a:pt x="1766" y="6"/>
                  </a:lnTo>
                  <a:lnTo>
                    <a:pt x="1770" y="4"/>
                  </a:lnTo>
                  <a:lnTo>
                    <a:pt x="1770" y="4"/>
                  </a:lnTo>
                  <a:lnTo>
                    <a:pt x="1772" y="6"/>
                  </a:lnTo>
                  <a:lnTo>
                    <a:pt x="1772" y="6"/>
                  </a:lnTo>
                  <a:lnTo>
                    <a:pt x="1776" y="4"/>
                  </a:lnTo>
                  <a:lnTo>
                    <a:pt x="1776" y="4"/>
                  </a:lnTo>
                  <a:lnTo>
                    <a:pt x="1782" y="4"/>
                  </a:lnTo>
                  <a:lnTo>
                    <a:pt x="1782" y="4"/>
                  </a:lnTo>
                  <a:lnTo>
                    <a:pt x="1782" y="4"/>
                  </a:lnTo>
                  <a:lnTo>
                    <a:pt x="1782" y="4"/>
                  </a:lnTo>
                  <a:lnTo>
                    <a:pt x="1784" y="6"/>
                  </a:lnTo>
                  <a:lnTo>
                    <a:pt x="1784" y="6"/>
                  </a:lnTo>
                  <a:lnTo>
                    <a:pt x="1792" y="6"/>
                  </a:lnTo>
                  <a:lnTo>
                    <a:pt x="1792" y="6"/>
                  </a:lnTo>
                  <a:lnTo>
                    <a:pt x="1794" y="4"/>
                  </a:lnTo>
                  <a:lnTo>
                    <a:pt x="1794" y="4"/>
                  </a:lnTo>
                  <a:lnTo>
                    <a:pt x="1798" y="6"/>
                  </a:lnTo>
                  <a:lnTo>
                    <a:pt x="1798" y="6"/>
                  </a:lnTo>
                  <a:lnTo>
                    <a:pt x="1800" y="6"/>
                  </a:lnTo>
                  <a:lnTo>
                    <a:pt x="1800" y="6"/>
                  </a:lnTo>
                  <a:lnTo>
                    <a:pt x="1800" y="6"/>
                  </a:lnTo>
                  <a:lnTo>
                    <a:pt x="1800" y="6"/>
                  </a:lnTo>
                  <a:lnTo>
                    <a:pt x="1802" y="4"/>
                  </a:lnTo>
                  <a:lnTo>
                    <a:pt x="1802" y="4"/>
                  </a:lnTo>
                  <a:lnTo>
                    <a:pt x="1802" y="6"/>
                  </a:lnTo>
                  <a:lnTo>
                    <a:pt x="1802" y="6"/>
                  </a:lnTo>
                  <a:lnTo>
                    <a:pt x="1804" y="4"/>
                  </a:lnTo>
                  <a:lnTo>
                    <a:pt x="1804" y="4"/>
                  </a:lnTo>
                  <a:lnTo>
                    <a:pt x="1804" y="6"/>
                  </a:lnTo>
                  <a:lnTo>
                    <a:pt x="1804" y="6"/>
                  </a:lnTo>
                  <a:lnTo>
                    <a:pt x="1812" y="6"/>
                  </a:lnTo>
                  <a:lnTo>
                    <a:pt x="1812" y="6"/>
                  </a:lnTo>
                  <a:lnTo>
                    <a:pt x="1814" y="6"/>
                  </a:lnTo>
                  <a:lnTo>
                    <a:pt x="1814" y="6"/>
                  </a:lnTo>
                  <a:lnTo>
                    <a:pt x="1816" y="6"/>
                  </a:lnTo>
                  <a:lnTo>
                    <a:pt x="1816" y="6"/>
                  </a:lnTo>
                  <a:lnTo>
                    <a:pt x="1820" y="6"/>
                  </a:lnTo>
                  <a:lnTo>
                    <a:pt x="1820" y="6"/>
                  </a:lnTo>
                  <a:lnTo>
                    <a:pt x="1820" y="6"/>
                  </a:lnTo>
                  <a:lnTo>
                    <a:pt x="1820" y="6"/>
                  </a:lnTo>
                  <a:lnTo>
                    <a:pt x="1824" y="6"/>
                  </a:lnTo>
                  <a:lnTo>
                    <a:pt x="1824" y="6"/>
                  </a:lnTo>
                  <a:lnTo>
                    <a:pt x="1826" y="6"/>
                  </a:lnTo>
                  <a:lnTo>
                    <a:pt x="1826" y="6"/>
                  </a:lnTo>
                  <a:lnTo>
                    <a:pt x="1826" y="8"/>
                  </a:lnTo>
                  <a:lnTo>
                    <a:pt x="1826" y="8"/>
                  </a:lnTo>
                  <a:lnTo>
                    <a:pt x="1828" y="8"/>
                  </a:lnTo>
                  <a:lnTo>
                    <a:pt x="1828" y="8"/>
                  </a:lnTo>
                  <a:lnTo>
                    <a:pt x="1832" y="8"/>
                  </a:lnTo>
                  <a:lnTo>
                    <a:pt x="1832" y="8"/>
                  </a:lnTo>
                  <a:lnTo>
                    <a:pt x="1836" y="6"/>
                  </a:lnTo>
                  <a:lnTo>
                    <a:pt x="1836" y="6"/>
                  </a:lnTo>
                  <a:lnTo>
                    <a:pt x="1838" y="6"/>
                  </a:lnTo>
                  <a:lnTo>
                    <a:pt x="1838" y="6"/>
                  </a:lnTo>
                  <a:lnTo>
                    <a:pt x="1840" y="6"/>
                  </a:lnTo>
                  <a:lnTo>
                    <a:pt x="1840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4" y="6"/>
                  </a:lnTo>
                  <a:lnTo>
                    <a:pt x="1844" y="6"/>
                  </a:lnTo>
                  <a:lnTo>
                    <a:pt x="1846" y="6"/>
                  </a:lnTo>
                  <a:lnTo>
                    <a:pt x="1846" y="6"/>
                  </a:lnTo>
                  <a:lnTo>
                    <a:pt x="1848" y="6"/>
                  </a:lnTo>
                  <a:lnTo>
                    <a:pt x="1848" y="6"/>
                  </a:lnTo>
                  <a:lnTo>
                    <a:pt x="1850" y="6"/>
                  </a:lnTo>
                  <a:lnTo>
                    <a:pt x="1850" y="6"/>
                  </a:lnTo>
                  <a:lnTo>
                    <a:pt x="1850" y="6"/>
                  </a:lnTo>
                  <a:lnTo>
                    <a:pt x="1850" y="6"/>
                  </a:lnTo>
                  <a:lnTo>
                    <a:pt x="1852" y="6"/>
                  </a:lnTo>
                  <a:lnTo>
                    <a:pt x="1852" y="6"/>
                  </a:lnTo>
                  <a:lnTo>
                    <a:pt x="1854" y="6"/>
                  </a:lnTo>
                  <a:lnTo>
                    <a:pt x="1854" y="6"/>
                  </a:lnTo>
                  <a:lnTo>
                    <a:pt x="1858" y="6"/>
                  </a:lnTo>
                  <a:lnTo>
                    <a:pt x="1858" y="6"/>
                  </a:lnTo>
                  <a:lnTo>
                    <a:pt x="1860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6" y="6"/>
                  </a:lnTo>
                  <a:lnTo>
                    <a:pt x="1866" y="6"/>
                  </a:lnTo>
                  <a:lnTo>
                    <a:pt x="1872" y="6"/>
                  </a:lnTo>
                  <a:lnTo>
                    <a:pt x="1872" y="6"/>
                  </a:lnTo>
                  <a:lnTo>
                    <a:pt x="1880" y="6"/>
                  </a:lnTo>
                  <a:lnTo>
                    <a:pt x="1880" y="6"/>
                  </a:lnTo>
                  <a:lnTo>
                    <a:pt x="1882" y="6"/>
                  </a:lnTo>
                  <a:lnTo>
                    <a:pt x="1882" y="6"/>
                  </a:lnTo>
                  <a:lnTo>
                    <a:pt x="1888" y="6"/>
                  </a:lnTo>
                  <a:lnTo>
                    <a:pt x="1888" y="6"/>
                  </a:lnTo>
                  <a:lnTo>
                    <a:pt x="1892" y="6"/>
                  </a:lnTo>
                  <a:lnTo>
                    <a:pt x="1892" y="6"/>
                  </a:lnTo>
                  <a:lnTo>
                    <a:pt x="1896" y="6"/>
                  </a:lnTo>
                  <a:lnTo>
                    <a:pt x="1896" y="6"/>
                  </a:lnTo>
                  <a:lnTo>
                    <a:pt x="1898" y="6"/>
                  </a:lnTo>
                  <a:lnTo>
                    <a:pt x="1898" y="6"/>
                  </a:lnTo>
                  <a:lnTo>
                    <a:pt x="1902" y="4"/>
                  </a:lnTo>
                  <a:lnTo>
                    <a:pt x="1902" y="4"/>
                  </a:lnTo>
                  <a:lnTo>
                    <a:pt x="1906" y="6"/>
                  </a:lnTo>
                  <a:lnTo>
                    <a:pt x="1906" y="6"/>
                  </a:lnTo>
                  <a:lnTo>
                    <a:pt x="1914" y="4"/>
                  </a:lnTo>
                  <a:lnTo>
                    <a:pt x="1914" y="4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8" y="8"/>
                  </a:lnTo>
                  <a:lnTo>
                    <a:pt x="1918" y="8"/>
                  </a:lnTo>
                  <a:lnTo>
                    <a:pt x="1922" y="8"/>
                  </a:lnTo>
                  <a:lnTo>
                    <a:pt x="1926" y="8"/>
                  </a:lnTo>
                  <a:lnTo>
                    <a:pt x="1926" y="8"/>
                  </a:lnTo>
                  <a:lnTo>
                    <a:pt x="1928" y="10"/>
                  </a:lnTo>
                  <a:lnTo>
                    <a:pt x="1928" y="10"/>
                  </a:lnTo>
                  <a:lnTo>
                    <a:pt x="1934" y="8"/>
                  </a:lnTo>
                  <a:lnTo>
                    <a:pt x="1934" y="8"/>
                  </a:lnTo>
                  <a:lnTo>
                    <a:pt x="1944" y="6"/>
                  </a:lnTo>
                  <a:lnTo>
                    <a:pt x="1944" y="6"/>
                  </a:lnTo>
                  <a:lnTo>
                    <a:pt x="1946" y="6"/>
                  </a:lnTo>
                  <a:lnTo>
                    <a:pt x="1946" y="6"/>
                  </a:lnTo>
                  <a:lnTo>
                    <a:pt x="1948" y="4"/>
                  </a:lnTo>
                  <a:lnTo>
                    <a:pt x="1948" y="4"/>
                  </a:lnTo>
                  <a:lnTo>
                    <a:pt x="1950" y="4"/>
                  </a:lnTo>
                  <a:lnTo>
                    <a:pt x="1950" y="4"/>
                  </a:lnTo>
                  <a:lnTo>
                    <a:pt x="1950" y="6"/>
                  </a:lnTo>
                  <a:lnTo>
                    <a:pt x="1950" y="6"/>
                  </a:lnTo>
                  <a:lnTo>
                    <a:pt x="1954" y="6"/>
                  </a:lnTo>
                  <a:lnTo>
                    <a:pt x="1954" y="6"/>
                  </a:lnTo>
                  <a:lnTo>
                    <a:pt x="1960" y="6"/>
                  </a:lnTo>
                  <a:lnTo>
                    <a:pt x="1960" y="6"/>
                  </a:lnTo>
                  <a:lnTo>
                    <a:pt x="1960" y="4"/>
                  </a:lnTo>
                  <a:lnTo>
                    <a:pt x="1960" y="4"/>
                  </a:lnTo>
                  <a:lnTo>
                    <a:pt x="1962" y="4"/>
                  </a:lnTo>
                  <a:lnTo>
                    <a:pt x="1962" y="4"/>
                  </a:lnTo>
                  <a:lnTo>
                    <a:pt x="1968" y="6"/>
                  </a:lnTo>
                  <a:lnTo>
                    <a:pt x="1968" y="6"/>
                  </a:lnTo>
                  <a:lnTo>
                    <a:pt x="1970" y="6"/>
                  </a:lnTo>
                  <a:lnTo>
                    <a:pt x="1970" y="6"/>
                  </a:lnTo>
                  <a:lnTo>
                    <a:pt x="1972" y="6"/>
                  </a:lnTo>
                  <a:lnTo>
                    <a:pt x="1972" y="6"/>
                  </a:lnTo>
                  <a:lnTo>
                    <a:pt x="1974" y="6"/>
                  </a:lnTo>
                  <a:lnTo>
                    <a:pt x="1974" y="6"/>
                  </a:lnTo>
                  <a:lnTo>
                    <a:pt x="1974" y="6"/>
                  </a:lnTo>
                  <a:lnTo>
                    <a:pt x="1974" y="6"/>
                  </a:lnTo>
                  <a:lnTo>
                    <a:pt x="1976" y="6"/>
                  </a:lnTo>
                  <a:lnTo>
                    <a:pt x="1976" y="6"/>
                  </a:lnTo>
                  <a:lnTo>
                    <a:pt x="1978" y="8"/>
                  </a:lnTo>
                  <a:lnTo>
                    <a:pt x="1978" y="8"/>
                  </a:lnTo>
                  <a:lnTo>
                    <a:pt x="1978" y="6"/>
                  </a:lnTo>
                  <a:lnTo>
                    <a:pt x="1978" y="6"/>
                  </a:lnTo>
                  <a:lnTo>
                    <a:pt x="1982" y="6"/>
                  </a:lnTo>
                  <a:lnTo>
                    <a:pt x="1982" y="6"/>
                  </a:lnTo>
                  <a:lnTo>
                    <a:pt x="1986" y="8"/>
                  </a:lnTo>
                  <a:lnTo>
                    <a:pt x="1986" y="8"/>
                  </a:lnTo>
                  <a:lnTo>
                    <a:pt x="1994" y="8"/>
                  </a:lnTo>
                  <a:lnTo>
                    <a:pt x="1994" y="8"/>
                  </a:lnTo>
                  <a:lnTo>
                    <a:pt x="1996" y="6"/>
                  </a:lnTo>
                  <a:lnTo>
                    <a:pt x="1996" y="6"/>
                  </a:lnTo>
                  <a:lnTo>
                    <a:pt x="2000" y="6"/>
                  </a:lnTo>
                  <a:lnTo>
                    <a:pt x="2000" y="6"/>
                  </a:lnTo>
                  <a:lnTo>
                    <a:pt x="2002" y="4"/>
                  </a:lnTo>
                  <a:lnTo>
                    <a:pt x="2002" y="4"/>
                  </a:lnTo>
                  <a:lnTo>
                    <a:pt x="2010" y="4"/>
                  </a:lnTo>
                  <a:lnTo>
                    <a:pt x="2010" y="4"/>
                  </a:lnTo>
                  <a:lnTo>
                    <a:pt x="2012" y="4"/>
                  </a:lnTo>
                  <a:lnTo>
                    <a:pt x="2012" y="4"/>
                  </a:lnTo>
                  <a:lnTo>
                    <a:pt x="2014" y="4"/>
                  </a:lnTo>
                  <a:lnTo>
                    <a:pt x="2014" y="4"/>
                  </a:lnTo>
                  <a:lnTo>
                    <a:pt x="2016" y="4"/>
                  </a:lnTo>
                  <a:lnTo>
                    <a:pt x="2016" y="4"/>
                  </a:lnTo>
                  <a:lnTo>
                    <a:pt x="2018" y="4"/>
                  </a:lnTo>
                  <a:lnTo>
                    <a:pt x="2018" y="4"/>
                  </a:lnTo>
                  <a:lnTo>
                    <a:pt x="2032" y="4"/>
                  </a:lnTo>
                  <a:lnTo>
                    <a:pt x="2032" y="4"/>
                  </a:lnTo>
                  <a:lnTo>
                    <a:pt x="2040" y="4"/>
                  </a:lnTo>
                  <a:lnTo>
                    <a:pt x="2040" y="4"/>
                  </a:lnTo>
                  <a:lnTo>
                    <a:pt x="2050" y="4"/>
                  </a:lnTo>
                  <a:lnTo>
                    <a:pt x="2050" y="4"/>
                  </a:lnTo>
                  <a:lnTo>
                    <a:pt x="2052" y="4"/>
                  </a:lnTo>
                  <a:lnTo>
                    <a:pt x="2052" y="4"/>
                  </a:lnTo>
                  <a:lnTo>
                    <a:pt x="2054" y="4"/>
                  </a:lnTo>
                  <a:lnTo>
                    <a:pt x="2054" y="4"/>
                  </a:lnTo>
                  <a:lnTo>
                    <a:pt x="2058" y="4"/>
                  </a:lnTo>
                  <a:lnTo>
                    <a:pt x="2058" y="4"/>
                  </a:lnTo>
                  <a:lnTo>
                    <a:pt x="2060" y="4"/>
                  </a:lnTo>
                  <a:lnTo>
                    <a:pt x="2060" y="4"/>
                  </a:lnTo>
                  <a:lnTo>
                    <a:pt x="2066" y="4"/>
                  </a:lnTo>
                  <a:lnTo>
                    <a:pt x="2066" y="4"/>
                  </a:lnTo>
                  <a:lnTo>
                    <a:pt x="2070" y="4"/>
                  </a:lnTo>
                  <a:lnTo>
                    <a:pt x="2070" y="4"/>
                  </a:lnTo>
                  <a:lnTo>
                    <a:pt x="2072" y="4"/>
                  </a:lnTo>
                  <a:lnTo>
                    <a:pt x="2072" y="4"/>
                  </a:lnTo>
                  <a:lnTo>
                    <a:pt x="2074" y="6"/>
                  </a:lnTo>
                  <a:lnTo>
                    <a:pt x="2074" y="6"/>
                  </a:lnTo>
                  <a:lnTo>
                    <a:pt x="2080" y="4"/>
                  </a:lnTo>
                  <a:lnTo>
                    <a:pt x="2080" y="4"/>
                  </a:lnTo>
                  <a:lnTo>
                    <a:pt x="2086" y="4"/>
                  </a:lnTo>
                  <a:lnTo>
                    <a:pt x="2086" y="4"/>
                  </a:lnTo>
                  <a:lnTo>
                    <a:pt x="2088" y="4"/>
                  </a:lnTo>
                  <a:lnTo>
                    <a:pt x="2088" y="4"/>
                  </a:lnTo>
                  <a:lnTo>
                    <a:pt x="2092" y="4"/>
                  </a:lnTo>
                  <a:lnTo>
                    <a:pt x="2092" y="4"/>
                  </a:lnTo>
                  <a:lnTo>
                    <a:pt x="2096" y="4"/>
                  </a:lnTo>
                  <a:lnTo>
                    <a:pt x="2096" y="4"/>
                  </a:lnTo>
                  <a:lnTo>
                    <a:pt x="2098" y="4"/>
                  </a:lnTo>
                  <a:lnTo>
                    <a:pt x="2098" y="4"/>
                  </a:lnTo>
                  <a:lnTo>
                    <a:pt x="2106" y="4"/>
                  </a:lnTo>
                  <a:lnTo>
                    <a:pt x="2106" y="4"/>
                  </a:lnTo>
                  <a:lnTo>
                    <a:pt x="2108" y="4"/>
                  </a:lnTo>
                  <a:lnTo>
                    <a:pt x="2108" y="4"/>
                  </a:lnTo>
                  <a:lnTo>
                    <a:pt x="2114" y="4"/>
                  </a:lnTo>
                  <a:lnTo>
                    <a:pt x="2114" y="4"/>
                  </a:lnTo>
                  <a:lnTo>
                    <a:pt x="2116" y="4"/>
                  </a:lnTo>
                  <a:lnTo>
                    <a:pt x="2116" y="4"/>
                  </a:lnTo>
                  <a:lnTo>
                    <a:pt x="2118" y="4"/>
                  </a:lnTo>
                  <a:lnTo>
                    <a:pt x="2118" y="4"/>
                  </a:lnTo>
                  <a:lnTo>
                    <a:pt x="2124" y="4"/>
                  </a:lnTo>
                  <a:lnTo>
                    <a:pt x="2124" y="4"/>
                  </a:lnTo>
                  <a:lnTo>
                    <a:pt x="2132" y="4"/>
                  </a:lnTo>
                  <a:lnTo>
                    <a:pt x="2132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6" y="4"/>
                  </a:lnTo>
                  <a:lnTo>
                    <a:pt x="2136" y="4"/>
                  </a:lnTo>
                  <a:lnTo>
                    <a:pt x="2136" y="4"/>
                  </a:lnTo>
                  <a:lnTo>
                    <a:pt x="2136" y="4"/>
                  </a:lnTo>
                  <a:lnTo>
                    <a:pt x="2138" y="4"/>
                  </a:lnTo>
                  <a:lnTo>
                    <a:pt x="2138" y="4"/>
                  </a:lnTo>
                  <a:lnTo>
                    <a:pt x="2144" y="4"/>
                  </a:lnTo>
                  <a:lnTo>
                    <a:pt x="2144" y="4"/>
                  </a:lnTo>
                  <a:lnTo>
                    <a:pt x="2146" y="4"/>
                  </a:lnTo>
                  <a:lnTo>
                    <a:pt x="2146" y="4"/>
                  </a:lnTo>
                  <a:lnTo>
                    <a:pt x="2150" y="4"/>
                  </a:lnTo>
                  <a:lnTo>
                    <a:pt x="2150" y="4"/>
                  </a:lnTo>
                  <a:lnTo>
                    <a:pt x="2154" y="4"/>
                  </a:lnTo>
                  <a:lnTo>
                    <a:pt x="2154" y="4"/>
                  </a:lnTo>
                  <a:lnTo>
                    <a:pt x="2156" y="4"/>
                  </a:lnTo>
                  <a:lnTo>
                    <a:pt x="2156" y="4"/>
                  </a:lnTo>
                  <a:lnTo>
                    <a:pt x="2160" y="4"/>
                  </a:lnTo>
                  <a:lnTo>
                    <a:pt x="2160" y="4"/>
                  </a:lnTo>
                  <a:lnTo>
                    <a:pt x="2164" y="4"/>
                  </a:lnTo>
                  <a:lnTo>
                    <a:pt x="2164" y="4"/>
                  </a:lnTo>
                  <a:lnTo>
                    <a:pt x="2168" y="4"/>
                  </a:lnTo>
                  <a:lnTo>
                    <a:pt x="2168" y="4"/>
                  </a:lnTo>
                  <a:lnTo>
                    <a:pt x="2168" y="4"/>
                  </a:lnTo>
                  <a:lnTo>
                    <a:pt x="2168" y="4"/>
                  </a:lnTo>
                  <a:lnTo>
                    <a:pt x="2172" y="4"/>
                  </a:lnTo>
                  <a:lnTo>
                    <a:pt x="2172" y="4"/>
                  </a:lnTo>
                  <a:lnTo>
                    <a:pt x="2178" y="4"/>
                  </a:lnTo>
                  <a:lnTo>
                    <a:pt x="2178" y="4"/>
                  </a:lnTo>
                  <a:lnTo>
                    <a:pt x="2182" y="4"/>
                  </a:lnTo>
                  <a:lnTo>
                    <a:pt x="2182" y="4"/>
                  </a:lnTo>
                  <a:lnTo>
                    <a:pt x="2184" y="4"/>
                  </a:lnTo>
                  <a:lnTo>
                    <a:pt x="2184" y="4"/>
                  </a:lnTo>
                  <a:lnTo>
                    <a:pt x="2184" y="4"/>
                  </a:lnTo>
                  <a:lnTo>
                    <a:pt x="2184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8" y="4"/>
                  </a:lnTo>
                  <a:lnTo>
                    <a:pt x="2188" y="4"/>
                  </a:lnTo>
                  <a:lnTo>
                    <a:pt x="2190" y="2"/>
                  </a:lnTo>
                  <a:lnTo>
                    <a:pt x="2190" y="2"/>
                  </a:lnTo>
                  <a:lnTo>
                    <a:pt x="2196" y="2"/>
                  </a:lnTo>
                  <a:lnTo>
                    <a:pt x="2196" y="2"/>
                  </a:lnTo>
                  <a:lnTo>
                    <a:pt x="2202" y="4"/>
                  </a:lnTo>
                  <a:lnTo>
                    <a:pt x="2202" y="4"/>
                  </a:lnTo>
                  <a:lnTo>
                    <a:pt x="2202" y="4"/>
                  </a:lnTo>
                  <a:lnTo>
                    <a:pt x="2202" y="4"/>
                  </a:lnTo>
                  <a:lnTo>
                    <a:pt x="2206" y="4"/>
                  </a:lnTo>
                  <a:lnTo>
                    <a:pt x="2206" y="4"/>
                  </a:lnTo>
                  <a:lnTo>
                    <a:pt x="2210" y="4"/>
                  </a:lnTo>
                  <a:lnTo>
                    <a:pt x="2210" y="4"/>
                  </a:lnTo>
                  <a:lnTo>
                    <a:pt x="2216" y="2"/>
                  </a:lnTo>
                  <a:lnTo>
                    <a:pt x="2216" y="2"/>
                  </a:lnTo>
                  <a:lnTo>
                    <a:pt x="2224" y="4"/>
                  </a:lnTo>
                  <a:lnTo>
                    <a:pt x="2224" y="4"/>
                  </a:lnTo>
                  <a:lnTo>
                    <a:pt x="2226" y="2"/>
                  </a:lnTo>
                  <a:lnTo>
                    <a:pt x="2230" y="4"/>
                  </a:lnTo>
                  <a:lnTo>
                    <a:pt x="2230" y="4"/>
                  </a:lnTo>
                  <a:lnTo>
                    <a:pt x="2232" y="2"/>
                  </a:lnTo>
                  <a:lnTo>
                    <a:pt x="2232" y="2"/>
                  </a:lnTo>
                  <a:lnTo>
                    <a:pt x="2234" y="2"/>
                  </a:lnTo>
                  <a:lnTo>
                    <a:pt x="2234" y="2"/>
                  </a:lnTo>
                  <a:lnTo>
                    <a:pt x="2236" y="2"/>
                  </a:lnTo>
                  <a:lnTo>
                    <a:pt x="2236" y="2"/>
                  </a:lnTo>
                  <a:lnTo>
                    <a:pt x="2240" y="2"/>
                  </a:lnTo>
                  <a:lnTo>
                    <a:pt x="2240" y="2"/>
                  </a:lnTo>
                  <a:lnTo>
                    <a:pt x="2248" y="4"/>
                  </a:lnTo>
                  <a:lnTo>
                    <a:pt x="2248" y="4"/>
                  </a:lnTo>
                  <a:lnTo>
                    <a:pt x="2252" y="2"/>
                  </a:lnTo>
                  <a:lnTo>
                    <a:pt x="2252" y="2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8" y="4"/>
                  </a:lnTo>
                  <a:lnTo>
                    <a:pt x="2258" y="4"/>
                  </a:lnTo>
                  <a:lnTo>
                    <a:pt x="2258" y="4"/>
                  </a:lnTo>
                  <a:lnTo>
                    <a:pt x="2258" y="4"/>
                  </a:lnTo>
                  <a:lnTo>
                    <a:pt x="2262" y="2"/>
                  </a:lnTo>
                  <a:lnTo>
                    <a:pt x="2262" y="2"/>
                  </a:lnTo>
                  <a:lnTo>
                    <a:pt x="2266" y="4"/>
                  </a:lnTo>
                  <a:lnTo>
                    <a:pt x="2266" y="4"/>
                  </a:lnTo>
                  <a:lnTo>
                    <a:pt x="2270" y="4"/>
                  </a:lnTo>
                  <a:lnTo>
                    <a:pt x="2270" y="4"/>
                  </a:lnTo>
                  <a:lnTo>
                    <a:pt x="2270" y="4"/>
                  </a:lnTo>
                  <a:lnTo>
                    <a:pt x="2270" y="4"/>
                  </a:lnTo>
                  <a:lnTo>
                    <a:pt x="2274" y="4"/>
                  </a:lnTo>
                  <a:lnTo>
                    <a:pt x="2274" y="4"/>
                  </a:lnTo>
                  <a:lnTo>
                    <a:pt x="2274" y="4"/>
                  </a:lnTo>
                  <a:lnTo>
                    <a:pt x="2274" y="4"/>
                  </a:lnTo>
                  <a:lnTo>
                    <a:pt x="2282" y="4"/>
                  </a:lnTo>
                  <a:lnTo>
                    <a:pt x="2282" y="4"/>
                  </a:lnTo>
                  <a:lnTo>
                    <a:pt x="2286" y="4"/>
                  </a:lnTo>
                  <a:lnTo>
                    <a:pt x="2286" y="4"/>
                  </a:lnTo>
                  <a:lnTo>
                    <a:pt x="2288" y="4"/>
                  </a:lnTo>
                  <a:lnTo>
                    <a:pt x="2288" y="4"/>
                  </a:lnTo>
                  <a:lnTo>
                    <a:pt x="2288" y="4"/>
                  </a:lnTo>
                  <a:lnTo>
                    <a:pt x="2288" y="4"/>
                  </a:lnTo>
                  <a:lnTo>
                    <a:pt x="2290" y="4"/>
                  </a:lnTo>
                  <a:lnTo>
                    <a:pt x="2290" y="4"/>
                  </a:lnTo>
                  <a:lnTo>
                    <a:pt x="2292" y="2"/>
                  </a:lnTo>
                  <a:lnTo>
                    <a:pt x="2296" y="2"/>
                  </a:lnTo>
                  <a:lnTo>
                    <a:pt x="2296" y="2"/>
                  </a:lnTo>
                  <a:lnTo>
                    <a:pt x="2298" y="2"/>
                  </a:lnTo>
                  <a:lnTo>
                    <a:pt x="2298" y="2"/>
                  </a:lnTo>
                  <a:lnTo>
                    <a:pt x="2304" y="2"/>
                  </a:lnTo>
                  <a:lnTo>
                    <a:pt x="2304" y="2"/>
                  </a:lnTo>
                  <a:lnTo>
                    <a:pt x="2306" y="2"/>
                  </a:lnTo>
                  <a:lnTo>
                    <a:pt x="2306" y="2"/>
                  </a:lnTo>
                  <a:lnTo>
                    <a:pt x="2310" y="2"/>
                  </a:lnTo>
                  <a:lnTo>
                    <a:pt x="2310" y="2"/>
                  </a:lnTo>
                  <a:lnTo>
                    <a:pt x="2310" y="2"/>
                  </a:lnTo>
                  <a:lnTo>
                    <a:pt x="2310" y="2"/>
                  </a:lnTo>
                  <a:lnTo>
                    <a:pt x="2316" y="2"/>
                  </a:lnTo>
                  <a:lnTo>
                    <a:pt x="2316" y="2"/>
                  </a:lnTo>
                  <a:lnTo>
                    <a:pt x="2318" y="2"/>
                  </a:lnTo>
                  <a:lnTo>
                    <a:pt x="2318" y="2"/>
                  </a:lnTo>
                  <a:lnTo>
                    <a:pt x="2322" y="2"/>
                  </a:lnTo>
                  <a:lnTo>
                    <a:pt x="2322" y="2"/>
                  </a:lnTo>
                  <a:lnTo>
                    <a:pt x="2328" y="2"/>
                  </a:lnTo>
                  <a:lnTo>
                    <a:pt x="2328" y="2"/>
                  </a:lnTo>
                  <a:lnTo>
                    <a:pt x="2330" y="2"/>
                  </a:lnTo>
                  <a:lnTo>
                    <a:pt x="2330" y="2"/>
                  </a:lnTo>
                  <a:lnTo>
                    <a:pt x="2334" y="4"/>
                  </a:lnTo>
                  <a:lnTo>
                    <a:pt x="2334" y="4"/>
                  </a:lnTo>
                  <a:lnTo>
                    <a:pt x="2338" y="2"/>
                  </a:lnTo>
                  <a:lnTo>
                    <a:pt x="2338" y="2"/>
                  </a:lnTo>
                  <a:lnTo>
                    <a:pt x="2344" y="2"/>
                  </a:lnTo>
                  <a:lnTo>
                    <a:pt x="2344" y="2"/>
                  </a:lnTo>
                  <a:lnTo>
                    <a:pt x="2348" y="2"/>
                  </a:lnTo>
                  <a:lnTo>
                    <a:pt x="2348" y="2"/>
                  </a:lnTo>
                  <a:lnTo>
                    <a:pt x="2348" y="2"/>
                  </a:lnTo>
                  <a:lnTo>
                    <a:pt x="2348" y="2"/>
                  </a:lnTo>
                  <a:lnTo>
                    <a:pt x="2350" y="2"/>
                  </a:lnTo>
                  <a:lnTo>
                    <a:pt x="2350" y="2"/>
                  </a:lnTo>
                  <a:lnTo>
                    <a:pt x="2350" y="2"/>
                  </a:lnTo>
                  <a:lnTo>
                    <a:pt x="2350" y="2"/>
                  </a:lnTo>
                  <a:lnTo>
                    <a:pt x="2352" y="2"/>
                  </a:lnTo>
                  <a:lnTo>
                    <a:pt x="2352" y="2"/>
                  </a:lnTo>
                  <a:lnTo>
                    <a:pt x="2352" y="2"/>
                  </a:lnTo>
                  <a:lnTo>
                    <a:pt x="2352" y="2"/>
                  </a:lnTo>
                  <a:lnTo>
                    <a:pt x="2354" y="2"/>
                  </a:lnTo>
                  <a:lnTo>
                    <a:pt x="2354" y="2"/>
                  </a:lnTo>
                  <a:lnTo>
                    <a:pt x="2354" y="2"/>
                  </a:lnTo>
                  <a:lnTo>
                    <a:pt x="2354" y="2"/>
                  </a:lnTo>
                  <a:lnTo>
                    <a:pt x="2364" y="2"/>
                  </a:lnTo>
                  <a:lnTo>
                    <a:pt x="2364" y="2"/>
                  </a:lnTo>
                  <a:lnTo>
                    <a:pt x="2366" y="4"/>
                  </a:lnTo>
                  <a:lnTo>
                    <a:pt x="2366" y="4"/>
                  </a:lnTo>
                  <a:lnTo>
                    <a:pt x="2368" y="4"/>
                  </a:lnTo>
                  <a:lnTo>
                    <a:pt x="2368" y="4"/>
                  </a:lnTo>
                  <a:lnTo>
                    <a:pt x="2370" y="4"/>
                  </a:lnTo>
                  <a:lnTo>
                    <a:pt x="2370" y="4"/>
                  </a:lnTo>
                  <a:lnTo>
                    <a:pt x="2374" y="2"/>
                  </a:lnTo>
                  <a:lnTo>
                    <a:pt x="2374" y="2"/>
                  </a:lnTo>
                  <a:lnTo>
                    <a:pt x="2378" y="2"/>
                  </a:lnTo>
                  <a:lnTo>
                    <a:pt x="2378" y="2"/>
                  </a:lnTo>
                  <a:lnTo>
                    <a:pt x="2380" y="2"/>
                  </a:lnTo>
                  <a:lnTo>
                    <a:pt x="2384" y="2"/>
                  </a:lnTo>
                  <a:lnTo>
                    <a:pt x="2384" y="2"/>
                  </a:lnTo>
                  <a:lnTo>
                    <a:pt x="2388" y="2"/>
                  </a:lnTo>
                  <a:lnTo>
                    <a:pt x="2390" y="2"/>
                  </a:lnTo>
                  <a:lnTo>
                    <a:pt x="2390" y="2"/>
                  </a:lnTo>
                  <a:lnTo>
                    <a:pt x="2398" y="2"/>
                  </a:lnTo>
                  <a:lnTo>
                    <a:pt x="2398" y="2"/>
                  </a:lnTo>
                  <a:lnTo>
                    <a:pt x="2402" y="2"/>
                  </a:lnTo>
                  <a:lnTo>
                    <a:pt x="2402" y="2"/>
                  </a:lnTo>
                  <a:lnTo>
                    <a:pt x="2404" y="2"/>
                  </a:lnTo>
                  <a:lnTo>
                    <a:pt x="2404" y="2"/>
                  </a:lnTo>
                  <a:lnTo>
                    <a:pt x="2406" y="2"/>
                  </a:lnTo>
                  <a:lnTo>
                    <a:pt x="2406" y="2"/>
                  </a:lnTo>
                  <a:lnTo>
                    <a:pt x="2410" y="2"/>
                  </a:lnTo>
                  <a:lnTo>
                    <a:pt x="2410" y="2"/>
                  </a:lnTo>
                  <a:lnTo>
                    <a:pt x="2414" y="4"/>
                  </a:lnTo>
                  <a:lnTo>
                    <a:pt x="2414" y="4"/>
                  </a:lnTo>
                  <a:lnTo>
                    <a:pt x="2414" y="6"/>
                  </a:lnTo>
                  <a:lnTo>
                    <a:pt x="2414" y="6"/>
                  </a:lnTo>
                  <a:lnTo>
                    <a:pt x="2418" y="4"/>
                  </a:lnTo>
                  <a:lnTo>
                    <a:pt x="2418" y="4"/>
                  </a:lnTo>
                  <a:lnTo>
                    <a:pt x="2420" y="6"/>
                  </a:lnTo>
                  <a:lnTo>
                    <a:pt x="2420" y="6"/>
                  </a:lnTo>
                  <a:lnTo>
                    <a:pt x="2420" y="6"/>
                  </a:lnTo>
                  <a:lnTo>
                    <a:pt x="2420" y="6"/>
                  </a:lnTo>
                  <a:lnTo>
                    <a:pt x="2422" y="6"/>
                  </a:lnTo>
                  <a:lnTo>
                    <a:pt x="2422" y="6"/>
                  </a:lnTo>
                  <a:lnTo>
                    <a:pt x="2428" y="6"/>
                  </a:lnTo>
                  <a:lnTo>
                    <a:pt x="2434" y="6"/>
                  </a:lnTo>
                  <a:lnTo>
                    <a:pt x="2434" y="6"/>
                  </a:lnTo>
                  <a:lnTo>
                    <a:pt x="2436" y="6"/>
                  </a:lnTo>
                  <a:lnTo>
                    <a:pt x="2436" y="6"/>
                  </a:lnTo>
                  <a:lnTo>
                    <a:pt x="2442" y="4"/>
                  </a:lnTo>
                  <a:lnTo>
                    <a:pt x="2442" y="4"/>
                  </a:lnTo>
                  <a:lnTo>
                    <a:pt x="2446" y="4"/>
                  </a:lnTo>
                  <a:lnTo>
                    <a:pt x="2446" y="4"/>
                  </a:lnTo>
                  <a:lnTo>
                    <a:pt x="2446" y="4"/>
                  </a:lnTo>
                  <a:lnTo>
                    <a:pt x="2446" y="4"/>
                  </a:lnTo>
                  <a:lnTo>
                    <a:pt x="2448" y="4"/>
                  </a:lnTo>
                  <a:lnTo>
                    <a:pt x="2448" y="4"/>
                  </a:lnTo>
                  <a:lnTo>
                    <a:pt x="2448" y="4"/>
                  </a:lnTo>
                  <a:lnTo>
                    <a:pt x="2448" y="4"/>
                  </a:lnTo>
                  <a:lnTo>
                    <a:pt x="2450" y="4"/>
                  </a:lnTo>
                  <a:lnTo>
                    <a:pt x="2450" y="4"/>
                  </a:lnTo>
                  <a:lnTo>
                    <a:pt x="2452" y="4"/>
                  </a:lnTo>
                  <a:lnTo>
                    <a:pt x="2452" y="4"/>
                  </a:lnTo>
                  <a:lnTo>
                    <a:pt x="2460" y="4"/>
                  </a:lnTo>
                  <a:lnTo>
                    <a:pt x="2460" y="4"/>
                  </a:lnTo>
                  <a:lnTo>
                    <a:pt x="2462" y="6"/>
                  </a:lnTo>
                  <a:lnTo>
                    <a:pt x="2462" y="6"/>
                  </a:lnTo>
                  <a:lnTo>
                    <a:pt x="2462" y="6"/>
                  </a:lnTo>
                  <a:lnTo>
                    <a:pt x="2464" y="8"/>
                  </a:lnTo>
                  <a:lnTo>
                    <a:pt x="2464" y="8"/>
                  </a:lnTo>
                  <a:lnTo>
                    <a:pt x="2468" y="6"/>
                  </a:lnTo>
                  <a:lnTo>
                    <a:pt x="2474" y="4"/>
                  </a:lnTo>
                  <a:lnTo>
                    <a:pt x="2474" y="4"/>
                  </a:lnTo>
                  <a:lnTo>
                    <a:pt x="2476" y="6"/>
                  </a:lnTo>
                  <a:lnTo>
                    <a:pt x="2476" y="6"/>
                  </a:lnTo>
                  <a:lnTo>
                    <a:pt x="2478" y="6"/>
                  </a:lnTo>
                  <a:lnTo>
                    <a:pt x="2478" y="6"/>
                  </a:lnTo>
                  <a:lnTo>
                    <a:pt x="2484" y="6"/>
                  </a:lnTo>
                  <a:lnTo>
                    <a:pt x="2484" y="6"/>
                  </a:lnTo>
                  <a:lnTo>
                    <a:pt x="2486" y="6"/>
                  </a:lnTo>
                  <a:lnTo>
                    <a:pt x="2486" y="6"/>
                  </a:lnTo>
                  <a:lnTo>
                    <a:pt x="2492" y="6"/>
                  </a:lnTo>
                  <a:lnTo>
                    <a:pt x="2492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502" y="6"/>
                  </a:lnTo>
                  <a:lnTo>
                    <a:pt x="2502" y="6"/>
                  </a:lnTo>
                  <a:lnTo>
                    <a:pt x="2504" y="6"/>
                  </a:lnTo>
                  <a:lnTo>
                    <a:pt x="2504" y="6"/>
                  </a:lnTo>
                  <a:lnTo>
                    <a:pt x="2506" y="6"/>
                  </a:lnTo>
                  <a:lnTo>
                    <a:pt x="2506" y="6"/>
                  </a:lnTo>
                  <a:lnTo>
                    <a:pt x="2506" y="6"/>
                  </a:lnTo>
                  <a:lnTo>
                    <a:pt x="2506" y="6"/>
                  </a:lnTo>
                  <a:lnTo>
                    <a:pt x="2506" y="4"/>
                  </a:lnTo>
                  <a:lnTo>
                    <a:pt x="2506" y="4"/>
                  </a:lnTo>
                  <a:lnTo>
                    <a:pt x="2518" y="4"/>
                  </a:lnTo>
                  <a:lnTo>
                    <a:pt x="2518" y="4"/>
                  </a:lnTo>
                  <a:lnTo>
                    <a:pt x="2522" y="6"/>
                  </a:lnTo>
                  <a:lnTo>
                    <a:pt x="2522" y="6"/>
                  </a:lnTo>
                  <a:lnTo>
                    <a:pt x="2524" y="6"/>
                  </a:lnTo>
                  <a:lnTo>
                    <a:pt x="2524" y="6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8" y="4"/>
                  </a:lnTo>
                  <a:lnTo>
                    <a:pt x="2528" y="4"/>
                  </a:lnTo>
                  <a:lnTo>
                    <a:pt x="2536" y="4"/>
                  </a:lnTo>
                  <a:lnTo>
                    <a:pt x="2536" y="4"/>
                  </a:lnTo>
                  <a:lnTo>
                    <a:pt x="2538" y="4"/>
                  </a:lnTo>
                  <a:lnTo>
                    <a:pt x="2538" y="4"/>
                  </a:lnTo>
                  <a:lnTo>
                    <a:pt x="2540" y="4"/>
                  </a:lnTo>
                  <a:lnTo>
                    <a:pt x="2540" y="4"/>
                  </a:lnTo>
                  <a:lnTo>
                    <a:pt x="2540" y="4"/>
                  </a:lnTo>
                  <a:lnTo>
                    <a:pt x="2540" y="4"/>
                  </a:lnTo>
                  <a:lnTo>
                    <a:pt x="2542" y="4"/>
                  </a:lnTo>
                  <a:lnTo>
                    <a:pt x="2542" y="4"/>
                  </a:lnTo>
                  <a:lnTo>
                    <a:pt x="2542" y="4"/>
                  </a:lnTo>
                  <a:lnTo>
                    <a:pt x="2542" y="4"/>
                  </a:lnTo>
                  <a:lnTo>
                    <a:pt x="2546" y="4"/>
                  </a:lnTo>
                  <a:lnTo>
                    <a:pt x="2546" y="4"/>
                  </a:lnTo>
                  <a:lnTo>
                    <a:pt x="2546" y="4"/>
                  </a:lnTo>
                  <a:lnTo>
                    <a:pt x="2546" y="4"/>
                  </a:lnTo>
                  <a:lnTo>
                    <a:pt x="2552" y="6"/>
                  </a:lnTo>
                  <a:lnTo>
                    <a:pt x="2552" y="6"/>
                  </a:lnTo>
                  <a:lnTo>
                    <a:pt x="2554" y="6"/>
                  </a:lnTo>
                  <a:lnTo>
                    <a:pt x="2554" y="6"/>
                  </a:lnTo>
                  <a:lnTo>
                    <a:pt x="2554" y="6"/>
                  </a:lnTo>
                  <a:lnTo>
                    <a:pt x="2554" y="6"/>
                  </a:lnTo>
                  <a:lnTo>
                    <a:pt x="2556" y="6"/>
                  </a:lnTo>
                  <a:lnTo>
                    <a:pt x="2556" y="6"/>
                  </a:lnTo>
                  <a:lnTo>
                    <a:pt x="2556" y="6"/>
                  </a:lnTo>
                  <a:lnTo>
                    <a:pt x="2556" y="6"/>
                  </a:lnTo>
                  <a:lnTo>
                    <a:pt x="2560" y="6"/>
                  </a:lnTo>
                  <a:lnTo>
                    <a:pt x="2560" y="6"/>
                  </a:lnTo>
                  <a:lnTo>
                    <a:pt x="2562" y="6"/>
                  </a:lnTo>
                  <a:lnTo>
                    <a:pt x="2562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70" y="4"/>
                  </a:lnTo>
                  <a:lnTo>
                    <a:pt x="2570" y="4"/>
                  </a:lnTo>
                  <a:lnTo>
                    <a:pt x="2574" y="4"/>
                  </a:lnTo>
                  <a:lnTo>
                    <a:pt x="2574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8" y="4"/>
                  </a:lnTo>
                  <a:lnTo>
                    <a:pt x="2578" y="4"/>
                  </a:lnTo>
                  <a:lnTo>
                    <a:pt x="2580" y="4"/>
                  </a:lnTo>
                  <a:lnTo>
                    <a:pt x="2580" y="4"/>
                  </a:lnTo>
                  <a:lnTo>
                    <a:pt x="2580" y="6"/>
                  </a:lnTo>
                  <a:lnTo>
                    <a:pt x="2580" y="6"/>
                  </a:lnTo>
                  <a:lnTo>
                    <a:pt x="2584" y="6"/>
                  </a:lnTo>
                  <a:lnTo>
                    <a:pt x="2584" y="6"/>
                  </a:lnTo>
                  <a:lnTo>
                    <a:pt x="2590" y="6"/>
                  </a:lnTo>
                  <a:lnTo>
                    <a:pt x="2590" y="6"/>
                  </a:lnTo>
                  <a:lnTo>
                    <a:pt x="2592" y="6"/>
                  </a:lnTo>
                  <a:lnTo>
                    <a:pt x="2592" y="6"/>
                  </a:lnTo>
                  <a:lnTo>
                    <a:pt x="2592" y="6"/>
                  </a:lnTo>
                  <a:lnTo>
                    <a:pt x="2592" y="6"/>
                  </a:lnTo>
                  <a:lnTo>
                    <a:pt x="2594" y="6"/>
                  </a:lnTo>
                  <a:lnTo>
                    <a:pt x="2594" y="6"/>
                  </a:lnTo>
                  <a:lnTo>
                    <a:pt x="2596" y="6"/>
                  </a:lnTo>
                  <a:lnTo>
                    <a:pt x="2596" y="6"/>
                  </a:lnTo>
                  <a:lnTo>
                    <a:pt x="2600" y="6"/>
                  </a:lnTo>
                  <a:lnTo>
                    <a:pt x="2600" y="6"/>
                  </a:lnTo>
                  <a:lnTo>
                    <a:pt x="2608" y="6"/>
                  </a:lnTo>
                  <a:lnTo>
                    <a:pt x="2608" y="6"/>
                  </a:lnTo>
                  <a:lnTo>
                    <a:pt x="2612" y="6"/>
                  </a:lnTo>
                  <a:lnTo>
                    <a:pt x="2612" y="6"/>
                  </a:lnTo>
                  <a:lnTo>
                    <a:pt x="2614" y="6"/>
                  </a:lnTo>
                  <a:lnTo>
                    <a:pt x="2614" y="6"/>
                  </a:lnTo>
                  <a:lnTo>
                    <a:pt x="2614" y="6"/>
                  </a:lnTo>
                  <a:lnTo>
                    <a:pt x="2614" y="6"/>
                  </a:lnTo>
                  <a:lnTo>
                    <a:pt x="2618" y="8"/>
                  </a:lnTo>
                  <a:lnTo>
                    <a:pt x="2618" y="8"/>
                  </a:lnTo>
                  <a:lnTo>
                    <a:pt x="2620" y="8"/>
                  </a:lnTo>
                  <a:lnTo>
                    <a:pt x="2620" y="8"/>
                  </a:lnTo>
                  <a:lnTo>
                    <a:pt x="2626" y="6"/>
                  </a:lnTo>
                  <a:lnTo>
                    <a:pt x="2626" y="6"/>
                  </a:lnTo>
                  <a:lnTo>
                    <a:pt x="2628" y="8"/>
                  </a:lnTo>
                  <a:lnTo>
                    <a:pt x="2628" y="8"/>
                  </a:lnTo>
                  <a:lnTo>
                    <a:pt x="2630" y="8"/>
                  </a:lnTo>
                  <a:lnTo>
                    <a:pt x="2630" y="8"/>
                  </a:lnTo>
                  <a:lnTo>
                    <a:pt x="2632" y="10"/>
                  </a:lnTo>
                  <a:lnTo>
                    <a:pt x="2632" y="10"/>
                  </a:lnTo>
                  <a:lnTo>
                    <a:pt x="2632" y="10"/>
                  </a:lnTo>
                  <a:lnTo>
                    <a:pt x="2636" y="12"/>
                  </a:lnTo>
                  <a:lnTo>
                    <a:pt x="2636" y="12"/>
                  </a:lnTo>
                  <a:lnTo>
                    <a:pt x="2636" y="10"/>
                  </a:lnTo>
                  <a:lnTo>
                    <a:pt x="2636" y="10"/>
                  </a:lnTo>
                  <a:lnTo>
                    <a:pt x="2640" y="8"/>
                  </a:lnTo>
                  <a:lnTo>
                    <a:pt x="2640" y="8"/>
                  </a:lnTo>
                  <a:lnTo>
                    <a:pt x="2640" y="8"/>
                  </a:lnTo>
                  <a:lnTo>
                    <a:pt x="2640" y="8"/>
                  </a:lnTo>
                  <a:lnTo>
                    <a:pt x="2642" y="8"/>
                  </a:lnTo>
                  <a:lnTo>
                    <a:pt x="2642" y="8"/>
                  </a:lnTo>
                  <a:lnTo>
                    <a:pt x="2642" y="8"/>
                  </a:lnTo>
                  <a:lnTo>
                    <a:pt x="2642" y="8"/>
                  </a:lnTo>
                  <a:lnTo>
                    <a:pt x="2644" y="6"/>
                  </a:lnTo>
                  <a:lnTo>
                    <a:pt x="2644" y="6"/>
                  </a:lnTo>
                  <a:lnTo>
                    <a:pt x="2646" y="6"/>
                  </a:lnTo>
                  <a:lnTo>
                    <a:pt x="2646" y="6"/>
                  </a:lnTo>
                  <a:lnTo>
                    <a:pt x="2654" y="6"/>
                  </a:lnTo>
                  <a:lnTo>
                    <a:pt x="2654" y="6"/>
                  </a:lnTo>
                  <a:lnTo>
                    <a:pt x="2654" y="6"/>
                  </a:lnTo>
                  <a:lnTo>
                    <a:pt x="2654" y="6"/>
                  </a:lnTo>
                  <a:lnTo>
                    <a:pt x="2656" y="6"/>
                  </a:lnTo>
                  <a:lnTo>
                    <a:pt x="2656" y="6"/>
                  </a:lnTo>
                  <a:lnTo>
                    <a:pt x="2656" y="6"/>
                  </a:lnTo>
                  <a:lnTo>
                    <a:pt x="2656" y="6"/>
                  </a:lnTo>
                  <a:lnTo>
                    <a:pt x="2658" y="6"/>
                  </a:lnTo>
                  <a:lnTo>
                    <a:pt x="2658" y="6"/>
                  </a:lnTo>
                  <a:lnTo>
                    <a:pt x="2658" y="6"/>
                  </a:lnTo>
                  <a:lnTo>
                    <a:pt x="2658" y="6"/>
                  </a:lnTo>
                  <a:lnTo>
                    <a:pt x="2660" y="6"/>
                  </a:lnTo>
                  <a:lnTo>
                    <a:pt x="2660" y="6"/>
                  </a:lnTo>
                  <a:lnTo>
                    <a:pt x="2662" y="6"/>
                  </a:lnTo>
                  <a:lnTo>
                    <a:pt x="2662" y="6"/>
                  </a:lnTo>
                  <a:lnTo>
                    <a:pt x="2664" y="4"/>
                  </a:lnTo>
                  <a:lnTo>
                    <a:pt x="2664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74" y="4"/>
                  </a:lnTo>
                  <a:lnTo>
                    <a:pt x="2674" y="4"/>
                  </a:lnTo>
                  <a:lnTo>
                    <a:pt x="2678" y="4"/>
                  </a:lnTo>
                  <a:lnTo>
                    <a:pt x="2678" y="4"/>
                  </a:lnTo>
                  <a:lnTo>
                    <a:pt x="2682" y="4"/>
                  </a:lnTo>
                  <a:lnTo>
                    <a:pt x="2682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90" y="2"/>
                  </a:lnTo>
                  <a:lnTo>
                    <a:pt x="2690" y="2"/>
                  </a:lnTo>
                  <a:lnTo>
                    <a:pt x="2692" y="4"/>
                  </a:lnTo>
                  <a:lnTo>
                    <a:pt x="2692" y="4"/>
                  </a:lnTo>
                  <a:lnTo>
                    <a:pt x="2698" y="4"/>
                  </a:lnTo>
                  <a:lnTo>
                    <a:pt x="2698" y="4"/>
                  </a:lnTo>
                  <a:lnTo>
                    <a:pt x="2704" y="4"/>
                  </a:lnTo>
                  <a:lnTo>
                    <a:pt x="2704" y="4"/>
                  </a:lnTo>
                  <a:lnTo>
                    <a:pt x="2712" y="2"/>
                  </a:lnTo>
                  <a:lnTo>
                    <a:pt x="2712" y="2"/>
                  </a:lnTo>
                  <a:lnTo>
                    <a:pt x="2714" y="4"/>
                  </a:lnTo>
                  <a:lnTo>
                    <a:pt x="2714" y="4"/>
                  </a:lnTo>
                  <a:lnTo>
                    <a:pt x="2718" y="4"/>
                  </a:lnTo>
                  <a:lnTo>
                    <a:pt x="2718" y="4"/>
                  </a:lnTo>
                  <a:lnTo>
                    <a:pt x="2724" y="4"/>
                  </a:lnTo>
                  <a:lnTo>
                    <a:pt x="2724" y="4"/>
                  </a:lnTo>
                  <a:lnTo>
                    <a:pt x="2728" y="4"/>
                  </a:lnTo>
                  <a:lnTo>
                    <a:pt x="2728" y="4"/>
                  </a:lnTo>
                  <a:lnTo>
                    <a:pt x="2732" y="4"/>
                  </a:lnTo>
                  <a:lnTo>
                    <a:pt x="2732" y="4"/>
                  </a:lnTo>
                  <a:lnTo>
                    <a:pt x="2740" y="4"/>
                  </a:lnTo>
                  <a:lnTo>
                    <a:pt x="2740" y="4"/>
                  </a:lnTo>
                  <a:lnTo>
                    <a:pt x="2742" y="4"/>
                  </a:lnTo>
                  <a:lnTo>
                    <a:pt x="2742" y="4"/>
                  </a:lnTo>
                  <a:lnTo>
                    <a:pt x="2748" y="2"/>
                  </a:lnTo>
                  <a:lnTo>
                    <a:pt x="2748" y="2"/>
                  </a:lnTo>
                  <a:lnTo>
                    <a:pt x="2754" y="2"/>
                  </a:lnTo>
                  <a:lnTo>
                    <a:pt x="2754" y="2"/>
                  </a:lnTo>
                  <a:lnTo>
                    <a:pt x="2758" y="4"/>
                  </a:lnTo>
                  <a:lnTo>
                    <a:pt x="2758" y="4"/>
                  </a:lnTo>
                  <a:lnTo>
                    <a:pt x="2766" y="2"/>
                  </a:lnTo>
                  <a:lnTo>
                    <a:pt x="2766" y="2"/>
                  </a:lnTo>
                  <a:lnTo>
                    <a:pt x="2766" y="2"/>
                  </a:lnTo>
                  <a:lnTo>
                    <a:pt x="2766" y="2"/>
                  </a:lnTo>
                  <a:lnTo>
                    <a:pt x="2766" y="2"/>
                  </a:lnTo>
                  <a:lnTo>
                    <a:pt x="2768" y="2"/>
                  </a:lnTo>
                  <a:lnTo>
                    <a:pt x="2768" y="2"/>
                  </a:lnTo>
                  <a:lnTo>
                    <a:pt x="2772" y="4"/>
                  </a:lnTo>
                  <a:lnTo>
                    <a:pt x="2772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6" y="4"/>
                  </a:lnTo>
                  <a:lnTo>
                    <a:pt x="2776" y="4"/>
                  </a:lnTo>
                  <a:lnTo>
                    <a:pt x="2782" y="2"/>
                  </a:lnTo>
                  <a:lnTo>
                    <a:pt x="2782" y="2"/>
                  </a:lnTo>
                  <a:lnTo>
                    <a:pt x="2784" y="4"/>
                  </a:lnTo>
                  <a:lnTo>
                    <a:pt x="2784" y="4"/>
                  </a:lnTo>
                  <a:lnTo>
                    <a:pt x="2784" y="2"/>
                  </a:lnTo>
                  <a:lnTo>
                    <a:pt x="2784" y="2"/>
                  </a:lnTo>
                  <a:lnTo>
                    <a:pt x="2796" y="4"/>
                  </a:lnTo>
                  <a:lnTo>
                    <a:pt x="2796" y="4"/>
                  </a:lnTo>
                  <a:lnTo>
                    <a:pt x="2802" y="4"/>
                  </a:lnTo>
                  <a:lnTo>
                    <a:pt x="2802" y="4"/>
                  </a:lnTo>
                  <a:lnTo>
                    <a:pt x="2806" y="4"/>
                  </a:lnTo>
                  <a:lnTo>
                    <a:pt x="2806" y="4"/>
                  </a:lnTo>
                  <a:lnTo>
                    <a:pt x="2810" y="4"/>
                  </a:lnTo>
                  <a:lnTo>
                    <a:pt x="2810" y="4"/>
                  </a:lnTo>
                  <a:lnTo>
                    <a:pt x="2814" y="4"/>
                  </a:lnTo>
                  <a:lnTo>
                    <a:pt x="2814" y="4"/>
                  </a:lnTo>
                  <a:lnTo>
                    <a:pt x="2818" y="4"/>
                  </a:lnTo>
                  <a:lnTo>
                    <a:pt x="2818" y="4"/>
                  </a:lnTo>
                  <a:lnTo>
                    <a:pt x="2824" y="4"/>
                  </a:lnTo>
                  <a:lnTo>
                    <a:pt x="2824" y="4"/>
                  </a:lnTo>
                  <a:lnTo>
                    <a:pt x="2824" y="4"/>
                  </a:lnTo>
                  <a:lnTo>
                    <a:pt x="2824" y="4"/>
                  </a:lnTo>
                  <a:lnTo>
                    <a:pt x="2826" y="4"/>
                  </a:lnTo>
                  <a:lnTo>
                    <a:pt x="2826" y="4"/>
                  </a:lnTo>
                  <a:lnTo>
                    <a:pt x="2828" y="4"/>
                  </a:lnTo>
                  <a:lnTo>
                    <a:pt x="2828" y="4"/>
                  </a:lnTo>
                  <a:lnTo>
                    <a:pt x="2830" y="4"/>
                  </a:lnTo>
                  <a:lnTo>
                    <a:pt x="2830" y="4"/>
                  </a:lnTo>
                  <a:lnTo>
                    <a:pt x="2838" y="4"/>
                  </a:lnTo>
                  <a:lnTo>
                    <a:pt x="2838" y="4"/>
                  </a:lnTo>
                  <a:lnTo>
                    <a:pt x="2838" y="4"/>
                  </a:lnTo>
                  <a:lnTo>
                    <a:pt x="2838" y="4"/>
                  </a:lnTo>
                  <a:lnTo>
                    <a:pt x="2842" y="6"/>
                  </a:lnTo>
                  <a:lnTo>
                    <a:pt x="2842" y="6"/>
                  </a:lnTo>
                  <a:lnTo>
                    <a:pt x="2848" y="6"/>
                  </a:lnTo>
                  <a:lnTo>
                    <a:pt x="2852" y="6"/>
                  </a:lnTo>
                  <a:lnTo>
                    <a:pt x="2852" y="6"/>
                  </a:lnTo>
                  <a:lnTo>
                    <a:pt x="2854" y="4"/>
                  </a:lnTo>
                  <a:lnTo>
                    <a:pt x="2854" y="4"/>
                  </a:lnTo>
                  <a:lnTo>
                    <a:pt x="2856" y="4"/>
                  </a:lnTo>
                  <a:lnTo>
                    <a:pt x="2856" y="4"/>
                  </a:lnTo>
                  <a:lnTo>
                    <a:pt x="2858" y="6"/>
                  </a:lnTo>
                  <a:lnTo>
                    <a:pt x="2858" y="6"/>
                  </a:lnTo>
                  <a:lnTo>
                    <a:pt x="2858" y="4"/>
                  </a:lnTo>
                  <a:lnTo>
                    <a:pt x="2858" y="4"/>
                  </a:lnTo>
                  <a:lnTo>
                    <a:pt x="2858" y="6"/>
                  </a:lnTo>
                  <a:lnTo>
                    <a:pt x="2858" y="6"/>
                  </a:lnTo>
                  <a:lnTo>
                    <a:pt x="2858" y="4"/>
                  </a:lnTo>
                  <a:lnTo>
                    <a:pt x="2858" y="4"/>
                  </a:lnTo>
                  <a:lnTo>
                    <a:pt x="2858" y="6"/>
                  </a:lnTo>
                  <a:lnTo>
                    <a:pt x="2858" y="6"/>
                  </a:lnTo>
                  <a:lnTo>
                    <a:pt x="2858" y="4"/>
                  </a:lnTo>
                  <a:lnTo>
                    <a:pt x="2858" y="4"/>
                  </a:lnTo>
                  <a:lnTo>
                    <a:pt x="2862" y="6"/>
                  </a:lnTo>
                  <a:lnTo>
                    <a:pt x="2862" y="6"/>
                  </a:lnTo>
                  <a:lnTo>
                    <a:pt x="2864" y="6"/>
                  </a:lnTo>
                  <a:lnTo>
                    <a:pt x="2864" y="6"/>
                  </a:lnTo>
                  <a:lnTo>
                    <a:pt x="2864" y="6"/>
                  </a:lnTo>
                  <a:lnTo>
                    <a:pt x="2864" y="6"/>
                  </a:lnTo>
                  <a:lnTo>
                    <a:pt x="2866" y="6"/>
                  </a:lnTo>
                  <a:lnTo>
                    <a:pt x="2866" y="6"/>
                  </a:lnTo>
                  <a:lnTo>
                    <a:pt x="2868" y="6"/>
                  </a:lnTo>
                  <a:lnTo>
                    <a:pt x="2868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4" y="6"/>
                  </a:lnTo>
                  <a:lnTo>
                    <a:pt x="2874" y="6"/>
                  </a:lnTo>
                  <a:lnTo>
                    <a:pt x="2876" y="6"/>
                  </a:lnTo>
                  <a:lnTo>
                    <a:pt x="2876" y="6"/>
                  </a:lnTo>
                  <a:lnTo>
                    <a:pt x="2876" y="6"/>
                  </a:lnTo>
                  <a:lnTo>
                    <a:pt x="2876" y="6"/>
                  </a:lnTo>
                  <a:lnTo>
                    <a:pt x="2880" y="6"/>
                  </a:lnTo>
                  <a:lnTo>
                    <a:pt x="2880" y="6"/>
                  </a:lnTo>
                  <a:lnTo>
                    <a:pt x="2882" y="6"/>
                  </a:lnTo>
                  <a:lnTo>
                    <a:pt x="2882" y="6"/>
                  </a:lnTo>
                  <a:lnTo>
                    <a:pt x="2888" y="6"/>
                  </a:lnTo>
                  <a:lnTo>
                    <a:pt x="2888" y="6"/>
                  </a:lnTo>
                  <a:lnTo>
                    <a:pt x="2892" y="6"/>
                  </a:lnTo>
                  <a:lnTo>
                    <a:pt x="2892" y="6"/>
                  </a:lnTo>
                  <a:lnTo>
                    <a:pt x="2898" y="6"/>
                  </a:lnTo>
                  <a:lnTo>
                    <a:pt x="2898" y="6"/>
                  </a:lnTo>
                  <a:lnTo>
                    <a:pt x="2906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6" y="6"/>
                  </a:lnTo>
                  <a:lnTo>
                    <a:pt x="2916" y="6"/>
                  </a:lnTo>
                  <a:lnTo>
                    <a:pt x="2916" y="6"/>
                  </a:lnTo>
                  <a:lnTo>
                    <a:pt x="2916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20" y="6"/>
                  </a:lnTo>
                  <a:lnTo>
                    <a:pt x="2920" y="6"/>
                  </a:lnTo>
                  <a:lnTo>
                    <a:pt x="2928" y="6"/>
                  </a:lnTo>
                  <a:lnTo>
                    <a:pt x="2928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8" y="6"/>
                  </a:lnTo>
                  <a:lnTo>
                    <a:pt x="2938" y="6"/>
                  </a:lnTo>
                  <a:lnTo>
                    <a:pt x="2944" y="4"/>
                  </a:lnTo>
                  <a:lnTo>
                    <a:pt x="2944" y="4"/>
                  </a:lnTo>
                  <a:lnTo>
                    <a:pt x="2948" y="6"/>
                  </a:lnTo>
                  <a:lnTo>
                    <a:pt x="2948" y="6"/>
                  </a:lnTo>
                  <a:lnTo>
                    <a:pt x="2950" y="6"/>
                  </a:lnTo>
                  <a:lnTo>
                    <a:pt x="2950" y="6"/>
                  </a:lnTo>
                  <a:lnTo>
                    <a:pt x="2956" y="6"/>
                  </a:lnTo>
                  <a:lnTo>
                    <a:pt x="2956" y="6"/>
                  </a:lnTo>
                  <a:lnTo>
                    <a:pt x="2960" y="6"/>
                  </a:lnTo>
                  <a:lnTo>
                    <a:pt x="2960" y="6"/>
                  </a:lnTo>
                  <a:lnTo>
                    <a:pt x="2960" y="6"/>
                  </a:lnTo>
                  <a:lnTo>
                    <a:pt x="2960" y="6"/>
                  </a:lnTo>
                  <a:lnTo>
                    <a:pt x="2962" y="6"/>
                  </a:lnTo>
                  <a:lnTo>
                    <a:pt x="2962" y="6"/>
                  </a:lnTo>
                  <a:lnTo>
                    <a:pt x="2968" y="8"/>
                  </a:lnTo>
                  <a:lnTo>
                    <a:pt x="2974" y="8"/>
                  </a:lnTo>
                  <a:lnTo>
                    <a:pt x="2974" y="8"/>
                  </a:lnTo>
                  <a:lnTo>
                    <a:pt x="2980" y="8"/>
                  </a:lnTo>
                  <a:lnTo>
                    <a:pt x="2980" y="8"/>
                  </a:lnTo>
                  <a:lnTo>
                    <a:pt x="2984" y="8"/>
                  </a:lnTo>
                  <a:lnTo>
                    <a:pt x="2984" y="8"/>
                  </a:lnTo>
                  <a:lnTo>
                    <a:pt x="2988" y="8"/>
                  </a:lnTo>
                  <a:lnTo>
                    <a:pt x="2988" y="8"/>
                  </a:lnTo>
                  <a:lnTo>
                    <a:pt x="2994" y="8"/>
                  </a:lnTo>
                  <a:lnTo>
                    <a:pt x="2994" y="8"/>
                  </a:lnTo>
                  <a:lnTo>
                    <a:pt x="2998" y="6"/>
                  </a:lnTo>
                  <a:lnTo>
                    <a:pt x="2998" y="6"/>
                  </a:lnTo>
                  <a:lnTo>
                    <a:pt x="3000" y="6"/>
                  </a:lnTo>
                  <a:lnTo>
                    <a:pt x="3000" y="6"/>
                  </a:lnTo>
                  <a:lnTo>
                    <a:pt x="3002" y="6"/>
                  </a:lnTo>
                  <a:lnTo>
                    <a:pt x="3002" y="6"/>
                  </a:lnTo>
                  <a:lnTo>
                    <a:pt x="3008" y="6"/>
                  </a:lnTo>
                  <a:lnTo>
                    <a:pt x="3008" y="6"/>
                  </a:lnTo>
                  <a:lnTo>
                    <a:pt x="3012" y="6"/>
                  </a:lnTo>
                  <a:lnTo>
                    <a:pt x="3012" y="6"/>
                  </a:lnTo>
                  <a:lnTo>
                    <a:pt x="3012" y="6"/>
                  </a:lnTo>
                  <a:lnTo>
                    <a:pt x="3012" y="6"/>
                  </a:lnTo>
                  <a:lnTo>
                    <a:pt x="3014" y="6"/>
                  </a:lnTo>
                  <a:lnTo>
                    <a:pt x="3014" y="6"/>
                  </a:lnTo>
                  <a:lnTo>
                    <a:pt x="3020" y="6"/>
                  </a:lnTo>
                  <a:lnTo>
                    <a:pt x="3020" y="6"/>
                  </a:lnTo>
                  <a:lnTo>
                    <a:pt x="3020" y="6"/>
                  </a:lnTo>
                  <a:lnTo>
                    <a:pt x="3020" y="6"/>
                  </a:lnTo>
                  <a:lnTo>
                    <a:pt x="3022" y="8"/>
                  </a:lnTo>
                  <a:lnTo>
                    <a:pt x="3022" y="8"/>
                  </a:lnTo>
                  <a:lnTo>
                    <a:pt x="3024" y="8"/>
                  </a:lnTo>
                  <a:lnTo>
                    <a:pt x="3024" y="8"/>
                  </a:lnTo>
                  <a:lnTo>
                    <a:pt x="3024" y="6"/>
                  </a:lnTo>
                  <a:lnTo>
                    <a:pt x="3024" y="6"/>
                  </a:lnTo>
                  <a:lnTo>
                    <a:pt x="3028" y="8"/>
                  </a:lnTo>
                  <a:lnTo>
                    <a:pt x="3032" y="8"/>
                  </a:lnTo>
                  <a:lnTo>
                    <a:pt x="3032" y="8"/>
                  </a:lnTo>
                  <a:lnTo>
                    <a:pt x="3036" y="8"/>
                  </a:lnTo>
                  <a:lnTo>
                    <a:pt x="3036" y="8"/>
                  </a:lnTo>
                  <a:lnTo>
                    <a:pt x="3040" y="8"/>
                  </a:lnTo>
                  <a:lnTo>
                    <a:pt x="3040" y="8"/>
                  </a:lnTo>
                  <a:lnTo>
                    <a:pt x="3044" y="8"/>
                  </a:lnTo>
                  <a:lnTo>
                    <a:pt x="3044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52" y="8"/>
                  </a:lnTo>
                  <a:lnTo>
                    <a:pt x="3052" y="8"/>
                  </a:lnTo>
                  <a:lnTo>
                    <a:pt x="3052" y="8"/>
                  </a:lnTo>
                  <a:lnTo>
                    <a:pt x="3052" y="8"/>
                  </a:lnTo>
                  <a:lnTo>
                    <a:pt x="3056" y="8"/>
                  </a:lnTo>
                  <a:lnTo>
                    <a:pt x="3056" y="8"/>
                  </a:lnTo>
                  <a:lnTo>
                    <a:pt x="3058" y="6"/>
                  </a:lnTo>
                  <a:lnTo>
                    <a:pt x="3058" y="6"/>
                  </a:lnTo>
                  <a:lnTo>
                    <a:pt x="3060" y="8"/>
                  </a:lnTo>
                  <a:lnTo>
                    <a:pt x="3060" y="8"/>
                  </a:lnTo>
                  <a:lnTo>
                    <a:pt x="3060" y="8"/>
                  </a:lnTo>
                  <a:lnTo>
                    <a:pt x="3060" y="8"/>
                  </a:lnTo>
                  <a:lnTo>
                    <a:pt x="3064" y="8"/>
                  </a:lnTo>
                  <a:lnTo>
                    <a:pt x="3064" y="8"/>
                  </a:lnTo>
                  <a:lnTo>
                    <a:pt x="3066" y="8"/>
                  </a:lnTo>
                  <a:lnTo>
                    <a:pt x="3066" y="8"/>
                  </a:lnTo>
                  <a:lnTo>
                    <a:pt x="3070" y="8"/>
                  </a:lnTo>
                  <a:lnTo>
                    <a:pt x="3070" y="8"/>
                  </a:lnTo>
                  <a:lnTo>
                    <a:pt x="3070" y="8"/>
                  </a:lnTo>
                  <a:lnTo>
                    <a:pt x="3070" y="8"/>
                  </a:lnTo>
                  <a:lnTo>
                    <a:pt x="3072" y="8"/>
                  </a:lnTo>
                  <a:lnTo>
                    <a:pt x="3072" y="8"/>
                  </a:lnTo>
                  <a:lnTo>
                    <a:pt x="3074" y="8"/>
                  </a:lnTo>
                  <a:lnTo>
                    <a:pt x="3074" y="8"/>
                  </a:lnTo>
                  <a:lnTo>
                    <a:pt x="3078" y="6"/>
                  </a:lnTo>
                  <a:lnTo>
                    <a:pt x="3078" y="6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4" y="8"/>
                  </a:lnTo>
                  <a:lnTo>
                    <a:pt x="3084" y="8"/>
                  </a:lnTo>
                  <a:lnTo>
                    <a:pt x="3084" y="8"/>
                  </a:lnTo>
                  <a:lnTo>
                    <a:pt x="3084" y="8"/>
                  </a:lnTo>
                  <a:lnTo>
                    <a:pt x="3088" y="6"/>
                  </a:lnTo>
                  <a:lnTo>
                    <a:pt x="3088" y="6"/>
                  </a:lnTo>
                  <a:lnTo>
                    <a:pt x="3090" y="8"/>
                  </a:lnTo>
                  <a:lnTo>
                    <a:pt x="3090" y="8"/>
                  </a:lnTo>
                  <a:lnTo>
                    <a:pt x="3090" y="6"/>
                  </a:lnTo>
                  <a:lnTo>
                    <a:pt x="3090" y="6"/>
                  </a:lnTo>
                  <a:lnTo>
                    <a:pt x="3092" y="8"/>
                  </a:lnTo>
                  <a:lnTo>
                    <a:pt x="3092" y="8"/>
                  </a:lnTo>
                  <a:lnTo>
                    <a:pt x="3094" y="8"/>
                  </a:lnTo>
                  <a:lnTo>
                    <a:pt x="3094" y="8"/>
                  </a:lnTo>
                  <a:lnTo>
                    <a:pt x="3098" y="8"/>
                  </a:lnTo>
                  <a:lnTo>
                    <a:pt x="3098" y="8"/>
                  </a:lnTo>
                  <a:lnTo>
                    <a:pt x="3100" y="8"/>
                  </a:lnTo>
                  <a:lnTo>
                    <a:pt x="3100" y="8"/>
                  </a:lnTo>
                  <a:lnTo>
                    <a:pt x="3108" y="8"/>
                  </a:lnTo>
                  <a:lnTo>
                    <a:pt x="3108" y="8"/>
                  </a:lnTo>
                  <a:lnTo>
                    <a:pt x="3110" y="8"/>
                  </a:lnTo>
                  <a:lnTo>
                    <a:pt x="3110" y="8"/>
                  </a:lnTo>
                  <a:lnTo>
                    <a:pt x="3114" y="8"/>
                  </a:lnTo>
                  <a:lnTo>
                    <a:pt x="3114" y="8"/>
                  </a:lnTo>
                  <a:lnTo>
                    <a:pt x="3120" y="8"/>
                  </a:lnTo>
                  <a:lnTo>
                    <a:pt x="3120" y="8"/>
                  </a:lnTo>
                  <a:lnTo>
                    <a:pt x="3124" y="8"/>
                  </a:lnTo>
                  <a:lnTo>
                    <a:pt x="3124" y="8"/>
                  </a:lnTo>
                  <a:lnTo>
                    <a:pt x="3132" y="8"/>
                  </a:lnTo>
                  <a:lnTo>
                    <a:pt x="3132" y="8"/>
                  </a:lnTo>
                  <a:lnTo>
                    <a:pt x="3140" y="8"/>
                  </a:lnTo>
                  <a:lnTo>
                    <a:pt x="3140" y="8"/>
                  </a:lnTo>
                  <a:lnTo>
                    <a:pt x="3142" y="8"/>
                  </a:lnTo>
                  <a:lnTo>
                    <a:pt x="3142" y="8"/>
                  </a:lnTo>
                  <a:lnTo>
                    <a:pt x="3148" y="10"/>
                  </a:lnTo>
                  <a:lnTo>
                    <a:pt x="3148" y="10"/>
                  </a:lnTo>
                  <a:lnTo>
                    <a:pt x="3158" y="10"/>
                  </a:lnTo>
                  <a:lnTo>
                    <a:pt x="3158" y="10"/>
                  </a:lnTo>
                  <a:lnTo>
                    <a:pt x="3158" y="10"/>
                  </a:lnTo>
                  <a:lnTo>
                    <a:pt x="3158" y="10"/>
                  </a:lnTo>
                  <a:lnTo>
                    <a:pt x="3160" y="8"/>
                  </a:lnTo>
                  <a:lnTo>
                    <a:pt x="3160" y="8"/>
                  </a:lnTo>
                  <a:lnTo>
                    <a:pt x="3162" y="8"/>
                  </a:lnTo>
                  <a:lnTo>
                    <a:pt x="3162" y="8"/>
                  </a:lnTo>
                  <a:lnTo>
                    <a:pt x="3162" y="8"/>
                  </a:lnTo>
                  <a:lnTo>
                    <a:pt x="3162" y="8"/>
                  </a:lnTo>
                  <a:lnTo>
                    <a:pt x="3164" y="8"/>
                  </a:lnTo>
                  <a:lnTo>
                    <a:pt x="3164" y="8"/>
                  </a:lnTo>
                  <a:lnTo>
                    <a:pt x="3168" y="8"/>
                  </a:lnTo>
                  <a:lnTo>
                    <a:pt x="3168" y="8"/>
                  </a:lnTo>
                  <a:lnTo>
                    <a:pt x="3168" y="10"/>
                  </a:lnTo>
                  <a:lnTo>
                    <a:pt x="3168" y="10"/>
                  </a:lnTo>
                  <a:lnTo>
                    <a:pt x="3170" y="8"/>
                  </a:lnTo>
                  <a:lnTo>
                    <a:pt x="3170" y="8"/>
                  </a:lnTo>
                  <a:lnTo>
                    <a:pt x="3172" y="10"/>
                  </a:lnTo>
                  <a:lnTo>
                    <a:pt x="3172" y="10"/>
                  </a:lnTo>
                  <a:lnTo>
                    <a:pt x="3174" y="10"/>
                  </a:lnTo>
                  <a:lnTo>
                    <a:pt x="3174" y="10"/>
                  </a:lnTo>
                  <a:lnTo>
                    <a:pt x="3176" y="10"/>
                  </a:lnTo>
                  <a:lnTo>
                    <a:pt x="3176" y="10"/>
                  </a:lnTo>
                  <a:lnTo>
                    <a:pt x="3178" y="10"/>
                  </a:lnTo>
                  <a:lnTo>
                    <a:pt x="3178" y="10"/>
                  </a:lnTo>
                  <a:lnTo>
                    <a:pt x="3178" y="8"/>
                  </a:lnTo>
                  <a:lnTo>
                    <a:pt x="3178" y="8"/>
                  </a:lnTo>
                  <a:lnTo>
                    <a:pt x="3178" y="10"/>
                  </a:lnTo>
                  <a:lnTo>
                    <a:pt x="3178" y="10"/>
                  </a:lnTo>
                  <a:lnTo>
                    <a:pt x="3182" y="8"/>
                  </a:lnTo>
                  <a:lnTo>
                    <a:pt x="3182" y="8"/>
                  </a:lnTo>
                  <a:lnTo>
                    <a:pt x="3186" y="8"/>
                  </a:lnTo>
                  <a:lnTo>
                    <a:pt x="3186" y="8"/>
                  </a:lnTo>
                  <a:lnTo>
                    <a:pt x="3188" y="10"/>
                  </a:lnTo>
                  <a:lnTo>
                    <a:pt x="3188" y="10"/>
                  </a:lnTo>
                  <a:lnTo>
                    <a:pt x="3194" y="10"/>
                  </a:lnTo>
                  <a:lnTo>
                    <a:pt x="3194" y="10"/>
                  </a:lnTo>
                  <a:lnTo>
                    <a:pt x="3198" y="8"/>
                  </a:lnTo>
                  <a:lnTo>
                    <a:pt x="3198" y="8"/>
                  </a:lnTo>
                  <a:lnTo>
                    <a:pt x="3202" y="8"/>
                  </a:lnTo>
                  <a:lnTo>
                    <a:pt x="3202" y="8"/>
                  </a:lnTo>
                  <a:lnTo>
                    <a:pt x="3206" y="8"/>
                  </a:lnTo>
                  <a:lnTo>
                    <a:pt x="3206" y="8"/>
                  </a:lnTo>
                  <a:lnTo>
                    <a:pt x="3210" y="10"/>
                  </a:lnTo>
                  <a:lnTo>
                    <a:pt x="3210" y="10"/>
                  </a:lnTo>
                  <a:lnTo>
                    <a:pt x="3214" y="10"/>
                  </a:lnTo>
                  <a:lnTo>
                    <a:pt x="3214" y="10"/>
                  </a:lnTo>
                  <a:lnTo>
                    <a:pt x="3218" y="10"/>
                  </a:lnTo>
                  <a:lnTo>
                    <a:pt x="3218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2" y="10"/>
                  </a:lnTo>
                  <a:lnTo>
                    <a:pt x="3222" y="10"/>
                  </a:lnTo>
                  <a:lnTo>
                    <a:pt x="3224" y="10"/>
                  </a:lnTo>
                  <a:lnTo>
                    <a:pt x="3224" y="10"/>
                  </a:lnTo>
                  <a:lnTo>
                    <a:pt x="3224" y="10"/>
                  </a:lnTo>
                  <a:lnTo>
                    <a:pt x="3224" y="10"/>
                  </a:lnTo>
                  <a:lnTo>
                    <a:pt x="3226" y="10"/>
                  </a:lnTo>
                  <a:lnTo>
                    <a:pt x="3226" y="10"/>
                  </a:lnTo>
                  <a:lnTo>
                    <a:pt x="3226" y="10"/>
                  </a:lnTo>
                  <a:lnTo>
                    <a:pt x="3226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2" y="10"/>
                  </a:lnTo>
                  <a:lnTo>
                    <a:pt x="3232" y="10"/>
                  </a:lnTo>
                  <a:lnTo>
                    <a:pt x="3232" y="12"/>
                  </a:lnTo>
                  <a:lnTo>
                    <a:pt x="3232" y="12"/>
                  </a:lnTo>
                  <a:lnTo>
                    <a:pt x="3232" y="12"/>
                  </a:lnTo>
                  <a:lnTo>
                    <a:pt x="3232" y="12"/>
                  </a:lnTo>
                  <a:lnTo>
                    <a:pt x="3236" y="12"/>
                  </a:lnTo>
                  <a:lnTo>
                    <a:pt x="3236" y="12"/>
                  </a:lnTo>
                  <a:lnTo>
                    <a:pt x="3238" y="12"/>
                  </a:lnTo>
                  <a:lnTo>
                    <a:pt x="3238" y="12"/>
                  </a:lnTo>
                  <a:lnTo>
                    <a:pt x="3240" y="10"/>
                  </a:lnTo>
                  <a:lnTo>
                    <a:pt x="3240" y="10"/>
                  </a:lnTo>
                  <a:lnTo>
                    <a:pt x="3246" y="12"/>
                  </a:lnTo>
                  <a:lnTo>
                    <a:pt x="3246" y="12"/>
                  </a:lnTo>
                  <a:lnTo>
                    <a:pt x="3248" y="12"/>
                  </a:lnTo>
                  <a:lnTo>
                    <a:pt x="3248" y="12"/>
                  </a:lnTo>
                  <a:lnTo>
                    <a:pt x="3252" y="12"/>
                  </a:lnTo>
                  <a:lnTo>
                    <a:pt x="3256" y="12"/>
                  </a:lnTo>
                  <a:lnTo>
                    <a:pt x="3256" y="12"/>
                  </a:lnTo>
                  <a:lnTo>
                    <a:pt x="3258" y="12"/>
                  </a:lnTo>
                  <a:lnTo>
                    <a:pt x="3258" y="12"/>
                  </a:lnTo>
                  <a:lnTo>
                    <a:pt x="3260" y="12"/>
                  </a:lnTo>
                  <a:lnTo>
                    <a:pt x="3260" y="12"/>
                  </a:lnTo>
                  <a:lnTo>
                    <a:pt x="3262" y="12"/>
                  </a:lnTo>
                  <a:lnTo>
                    <a:pt x="3262" y="12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6"/>
                  </a:lnTo>
                  <a:lnTo>
                    <a:pt x="3262" y="16"/>
                  </a:lnTo>
                  <a:lnTo>
                    <a:pt x="3264" y="16"/>
                  </a:lnTo>
                  <a:lnTo>
                    <a:pt x="3264" y="16"/>
                  </a:lnTo>
                  <a:lnTo>
                    <a:pt x="3264" y="16"/>
                  </a:lnTo>
                  <a:lnTo>
                    <a:pt x="3264" y="18"/>
                  </a:lnTo>
                  <a:lnTo>
                    <a:pt x="3264" y="18"/>
                  </a:lnTo>
                  <a:lnTo>
                    <a:pt x="3266" y="16"/>
                  </a:lnTo>
                  <a:lnTo>
                    <a:pt x="3266" y="16"/>
                  </a:lnTo>
                  <a:lnTo>
                    <a:pt x="3266" y="16"/>
                  </a:lnTo>
                  <a:lnTo>
                    <a:pt x="3266" y="16"/>
                  </a:lnTo>
                  <a:lnTo>
                    <a:pt x="3264" y="16"/>
                  </a:lnTo>
                  <a:lnTo>
                    <a:pt x="3264" y="16"/>
                  </a:lnTo>
                  <a:lnTo>
                    <a:pt x="3268" y="14"/>
                  </a:lnTo>
                  <a:lnTo>
                    <a:pt x="3268" y="14"/>
                  </a:lnTo>
                  <a:lnTo>
                    <a:pt x="3268" y="12"/>
                  </a:lnTo>
                  <a:lnTo>
                    <a:pt x="3268" y="12"/>
                  </a:lnTo>
                  <a:lnTo>
                    <a:pt x="3272" y="14"/>
                  </a:lnTo>
                  <a:lnTo>
                    <a:pt x="3272" y="14"/>
                  </a:lnTo>
                  <a:lnTo>
                    <a:pt x="3272" y="14"/>
                  </a:lnTo>
                  <a:lnTo>
                    <a:pt x="3272" y="14"/>
                  </a:lnTo>
                  <a:lnTo>
                    <a:pt x="3274" y="14"/>
                  </a:lnTo>
                  <a:lnTo>
                    <a:pt x="3274" y="14"/>
                  </a:lnTo>
                  <a:lnTo>
                    <a:pt x="3276" y="14"/>
                  </a:lnTo>
                  <a:lnTo>
                    <a:pt x="3276" y="14"/>
                  </a:lnTo>
                  <a:lnTo>
                    <a:pt x="3276" y="14"/>
                  </a:lnTo>
                  <a:lnTo>
                    <a:pt x="3276" y="14"/>
                  </a:lnTo>
                  <a:lnTo>
                    <a:pt x="3278" y="14"/>
                  </a:lnTo>
                  <a:lnTo>
                    <a:pt x="3278" y="14"/>
                  </a:lnTo>
                  <a:lnTo>
                    <a:pt x="3280" y="14"/>
                  </a:lnTo>
                  <a:lnTo>
                    <a:pt x="3280" y="14"/>
                  </a:lnTo>
                  <a:lnTo>
                    <a:pt x="3282" y="14"/>
                  </a:lnTo>
                  <a:lnTo>
                    <a:pt x="3282" y="14"/>
                  </a:lnTo>
                  <a:lnTo>
                    <a:pt x="3284" y="14"/>
                  </a:lnTo>
                  <a:lnTo>
                    <a:pt x="3284" y="14"/>
                  </a:lnTo>
                  <a:lnTo>
                    <a:pt x="3290" y="12"/>
                  </a:lnTo>
                  <a:lnTo>
                    <a:pt x="3290" y="12"/>
                  </a:lnTo>
                  <a:lnTo>
                    <a:pt x="3294" y="12"/>
                  </a:lnTo>
                  <a:lnTo>
                    <a:pt x="3298" y="12"/>
                  </a:lnTo>
                  <a:lnTo>
                    <a:pt x="3298" y="12"/>
                  </a:lnTo>
                  <a:lnTo>
                    <a:pt x="3300" y="12"/>
                  </a:lnTo>
                  <a:lnTo>
                    <a:pt x="3300" y="12"/>
                  </a:lnTo>
                  <a:lnTo>
                    <a:pt x="3300" y="12"/>
                  </a:lnTo>
                  <a:lnTo>
                    <a:pt x="3300" y="12"/>
                  </a:lnTo>
                  <a:lnTo>
                    <a:pt x="3302" y="12"/>
                  </a:lnTo>
                  <a:lnTo>
                    <a:pt x="3302" y="12"/>
                  </a:lnTo>
                  <a:lnTo>
                    <a:pt x="3304" y="12"/>
                  </a:lnTo>
                  <a:lnTo>
                    <a:pt x="3304" y="12"/>
                  </a:lnTo>
                  <a:lnTo>
                    <a:pt x="3306" y="12"/>
                  </a:lnTo>
                  <a:lnTo>
                    <a:pt x="3306" y="12"/>
                  </a:lnTo>
                  <a:lnTo>
                    <a:pt x="3306" y="12"/>
                  </a:lnTo>
                  <a:lnTo>
                    <a:pt x="3306" y="12"/>
                  </a:lnTo>
                  <a:lnTo>
                    <a:pt x="3308" y="12"/>
                  </a:lnTo>
                  <a:lnTo>
                    <a:pt x="3308" y="12"/>
                  </a:lnTo>
                  <a:lnTo>
                    <a:pt x="3308" y="12"/>
                  </a:lnTo>
                  <a:lnTo>
                    <a:pt x="3308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4" y="12"/>
                  </a:lnTo>
                  <a:lnTo>
                    <a:pt x="3314" y="12"/>
                  </a:lnTo>
                  <a:lnTo>
                    <a:pt x="3314" y="12"/>
                  </a:lnTo>
                  <a:lnTo>
                    <a:pt x="3314" y="12"/>
                  </a:lnTo>
                  <a:lnTo>
                    <a:pt x="3316" y="12"/>
                  </a:lnTo>
                  <a:lnTo>
                    <a:pt x="3316" y="12"/>
                  </a:lnTo>
                  <a:lnTo>
                    <a:pt x="3322" y="12"/>
                  </a:lnTo>
                  <a:lnTo>
                    <a:pt x="3322" y="12"/>
                  </a:lnTo>
                  <a:lnTo>
                    <a:pt x="3324" y="14"/>
                  </a:lnTo>
                  <a:lnTo>
                    <a:pt x="3324" y="14"/>
                  </a:lnTo>
                  <a:lnTo>
                    <a:pt x="3328" y="14"/>
                  </a:lnTo>
                  <a:lnTo>
                    <a:pt x="3328" y="14"/>
                  </a:lnTo>
                  <a:lnTo>
                    <a:pt x="3330" y="12"/>
                  </a:lnTo>
                  <a:lnTo>
                    <a:pt x="3330" y="12"/>
                  </a:lnTo>
                  <a:lnTo>
                    <a:pt x="3330" y="12"/>
                  </a:lnTo>
                  <a:lnTo>
                    <a:pt x="3330" y="12"/>
                  </a:lnTo>
                  <a:lnTo>
                    <a:pt x="3334" y="12"/>
                  </a:lnTo>
                  <a:lnTo>
                    <a:pt x="3334" y="12"/>
                  </a:lnTo>
                  <a:lnTo>
                    <a:pt x="3340" y="12"/>
                  </a:lnTo>
                  <a:lnTo>
                    <a:pt x="3340" y="12"/>
                  </a:lnTo>
                  <a:lnTo>
                    <a:pt x="3344" y="12"/>
                  </a:lnTo>
                  <a:lnTo>
                    <a:pt x="3344" y="12"/>
                  </a:lnTo>
                  <a:lnTo>
                    <a:pt x="3346" y="12"/>
                  </a:lnTo>
                  <a:lnTo>
                    <a:pt x="3346" y="12"/>
                  </a:lnTo>
                  <a:lnTo>
                    <a:pt x="3348" y="12"/>
                  </a:lnTo>
                  <a:lnTo>
                    <a:pt x="3348" y="12"/>
                  </a:lnTo>
                  <a:lnTo>
                    <a:pt x="3352" y="12"/>
                  </a:lnTo>
                  <a:lnTo>
                    <a:pt x="3352" y="12"/>
                  </a:lnTo>
                  <a:lnTo>
                    <a:pt x="3362" y="12"/>
                  </a:lnTo>
                  <a:lnTo>
                    <a:pt x="3362" y="12"/>
                  </a:lnTo>
                  <a:lnTo>
                    <a:pt x="3366" y="12"/>
                  </a:lnTo>
                  <a:lnTo>
                    <a:pt x="3366" y="12"/>
                  </a:lnTo>
                  <a:lnTo>
                    <a:pt x="3372" y="12"/>
                  </a:lnTo>
                  <a:lnTo>
                    <a:pt x="3372" y="12"/>
                  </a:lnTo>
                  <a:lnTo>
                    <a:pt x="3374" y="14"/>
                  </a:lnTo>
                  <a:lnTo>
                    <a:pt x="3374" y="14"/>
                  </a:lnTo>
                  <a:lnTo>
                    <a:pt x="3378" y="14"/>
                  </a:lnTo>
                  <a:lnTo>
                    <a:pt x="3378" y="14"/>
                  </a:lnTo>
                  <a:lnTo>
                    <a:pt x="3382" y="14"/>
                  </a:lnTo>
                  <a:lnTo>
                    <a:pt x="3384" y="14"/>
                  </a:lnTo>
                  <a:lnTo>
                    <a:pt x="3384" y="14"/>
                  </a:lnTo>
                  <a:lnTo>
                    <a:pt x="3392" y="12"/>
                  </a:lnTo>
                  <a:lnTo>
                    <a:pt x="3392" y="12"/>
                  </a:lnTo>
                  <a:lnTo>
                    <a:pt x="3396" y="14"/>
                  </a:lnTo>
                  <a:lnTo>
                    <a:pt x="3396" y="14"/>
                  </a:lnTo>
                  <a:lnTo>
                    <a:pt x="3408" y="12"/>
                  </a:lnTo>
                  <a:lnTo>
                    <a:pt x="3408" y="12"/>
                  </a:lnTo>
                  <a:lnTo>
                    <a:pt x="3412" y="12"/>
                  </a:lnTo>
                  <a:lnTo>
                    <a:pt x="3412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4" y="12"/>
                  </a:lnTo>
                  <a:lnTo>
                    <a:pt x="3424" y="12"/>
                  </a:lnTo>
                  <a:lnTo>
                    <a:pt x="3426" y="12"/>
                  </a:lnTo>
                  <a:lnTo>
                    <a:pt x="3426" y="12"/>
                  </a:lnTo>
                  <a:lnTo>
                    <a:pt x="3426" y="12"/>
                  </a:lnTo>
                  <a:lnTo>
                    <a:pt x="3426" y="12"/>
                  </a:lnTo>
                  <a:lnTo>
                    <a:pt x="3428" y="12"/>
                  </a:lnTo>
                  <a:lnTo>
                    <a:pt x="3428" y="12"/>
                  </a:lnTo>
                  <a:lnTo>
                    <a:pt x="3428" y="12"/>
                  </a:lnTo>
                  <a:lnTo>
                    <a:pt x="3432" y="12"/>
                  </a:lnTo>
                  <a:lnTo>
                    <a:pt x="3432" y="12"/>
                  </a:lnTo>
                  <a:lnTo>
                    <a:pt x="3434" y="12"/>
                  </a:lnTo>
                  <a:lnTo>
                    <a:pt x="3434" y="12"/>
                  </a:lnTo>
                  <a:lnTo>
                    <a:pt x="3438" y="12"/>
                  </a:lnTo>
                  <a:lnTo>
                    <a:pt x="3438" y="12"/>
                  </a:lnTo>
                  <a:lnTo>
                    <a:pt x="3440" y="12"/>
                  </a:lnTo>
                  <a:lnTo>
                    <a:pt x="3440" y="12"/>
                  </a:lnTo>
                  <a:lnTo>
                    <a:pt x="3442" y="12"/>
                  </a:lnTo>
                  <a:lnTo>
                    <a:pt x="3442" y="12"/>
                  </a:lnTo>
                  <a:lnTo>
                    <a:pt x="3444" y="12"/>
                  </a:lnTo>
                  <a:lnTo>
                    <a:pt x="3444" y="12"/>
                  </a:lnTo>
                  <a:lnTo>
                    <a:pt x="3446" y="12"/>
                  </a:lnTo>
                  <a:lnTo>
                    <a:pt x="3446" y="12"/>
                  </a:lnTo>
                  <a:lnTo>
                    <a:pt x="3448" y="12"/>
                  </a:lnTo>
                  <a:lnTo>
                    <a:pt x="3448" y="12"/>
                  </a:lnTo>
                  <a:lnTo>
                    <a:pt x="3450" y="12"/>
                  </a:lnTo>
                  <a:lnTo>
                    <a:pt x="3450" y="12"/>
                  </a:lnTo>
                  <a:lnTo>
                    <a:pt x="3450" y="12"/>
                  </a:lnTo>
                  <a:lnTo>
                    <a:pt x="3450" y="12"/>
                  </a:lnTo>
                  <a:lnTo>
                    <a:pt x="3452" y="14"/>
                  </a:lnTo>
                  <a:lnTo>
                    <a:pt x="3452" y="14"/>
                  </a:lnTo>
                  <a:lnTo>
                    <a:pt x="3452" y="14"/>
                  </a:lnTo>
                  <a:lnTo>
                    <a:pt x="3454" y="16"/>
                  </a:lnTo>
                  <a:lnTo>
                    <a:pt x="3454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8"/>
                  </a:lnTo>
                  <a:lnTo>
                    <a:pt x="3456" y="18"/>
                  </a:lnTo>
                  <a:lnTo>
                    <a:pt x="3456" y="18"/>
                  </a:lnTo>
                  <a:lnTo>
                    <a:pt x="3458" y="18"/>
                  </a:lnTo>
                  <a:lnTo>
                    <a:pt x="3458" y="18"/>
                  </a:lnTo>
                  <a:lnTo>
                    <a:pt x="3470" y="18"/>
                  </a:lnTo>
                  <a:lnTo>
                    <a:pt x="3470" y="18"/>
                  </a:lnTo>
                  <a:lnTo>
                    <a:pt x="3478" y="16"/>
                  </a:lnTo>
                  <a:lnTo>
                    <a:pt x="3478" y="16"/>
                  </a:lnTo>
                  <a:lnTo>
                    <a:pt x="3480" y="16"/>
                  </a:lnTo>
                  <a:lnTo>
                    <a:pt x="3480" y="16"/>
                  </a:lnTo>
                  <a:lnTo>
                    <a:pt x="3482" y="16"/>
                  </a:lnTo>
                  <a:lnTo>
                    <a:pt x="3482" y="16"/>
                  </a:lnTo>
                  <a:lnTo>
                    <a:pt x="3482" y="16"/>
                  </a:lnTo>
                  <a:lnTo>
                    <a:pt x="3482" y="16"/>
                  </a:lnTo>
                  <a:lnTo>
                    <a:pt x="3484" y="14"/>
                  </a:lnTo>
                  <a:lnTo>
                    <a:pt x="3484" y="14"/>
                  </a:lnTo>
                  <a:lnTo>
                    <a:pt x="3484" y="14"/>
                  </a:lnTo>
                  <a:lnTo>
                    <a:pt x="3484" y="14"/>
                  </a:lnTo>
                  <a:lnTo>
                    <a:pt x="3484" y="14"/>
                  </a:lnTo>
                  <a:lnTo>
                    <a:pt x="3488" y="14"/>
                  </a:lnTo>
                  <a:lnTo>
                    <a:pt x="3488" y="14"/>
                  </a:lnTo>
                  <a:lnTo>
                    <a:pt x="3490" y="14"/>
                  </a:lnTo>
                  <a:lnTo>
                    <a:pt x="3490" y="14"/>
                  </a:lnTo>
                  <a:lnTo>
                    <a:pt x="3494" y="14"/>
                  </a:lnTo>
                  <a:lnTo>
                    <a:pt x="3494" y="14"/>
                  </a:lnTo>
                  <a:lnTo>
                    <a:pt x="3498" y="12"/>
                  </a:lnTo>
                  <a:lnTo>
                    <a:pt x="3500" y="14"/>
                  </a:lnTo>
                  <a:lnTo>
                    <a:pt x="3500" y="14"/>
                  </a:lnTo>
                  <a:lnTo>
                    <a:pt x="3502" y="14"/>
                  </a:lnTo>
                  <a:lnTo>
                    <a:pt x="3502" y="14"/>
                  </a:lnTo>
                  <a:lnTo>
                    <a:pt x="3502" y="14"/>
                  </a:lnTo>
                  <a:lnTo>
                    <a:pt x="3502" y="14"/>
                  </a:lnTo>
                  <a:lnTo>
                    <a:pt x="3504" y="14"/>
                  </a:lnTo>
                  <a:lnTo>
                    <a:pt x="3504" y="14"/>
                  </a:lnTo>
                  <a:lnTo>
                    <a:pt x="3504" y="14"/>
                  </a:lnTo>
                  <a:lnTo>
                    <a:pt x="3504" y="14"/>
                  </a:lnTo>
                  <a:lnTo>
                    <a:pt x="3506" y="14"/>
                  </a:lnTo>
                  <a:lnTo>
                    <a:pt x="3506" y="14"/>
                  </a:lnTo>
                  <a:lnTo>
                    <a:pt x="3508" y="14"/>
                  </a:lnTo>
                  <a:lnTo>
                    <a:pt x="3508" y="14"/>
                  </a:lnTo>
                  <a:lnTo>
                    <a:pt x="3508" y="14"/>
                  </a:lnTo>
                  <a:lnTo>
                    <a:pt x="3508" y="14"/>
                  </a:lnTo>
                  <a:lnTo>
                    <a:pt x="3510" y="14"/>
                  </a:lnTo>
                  <a:lnTo>
                    <a:pt x="3510" y="14"/>
                  </a:lnTo>
                  <a:lnTo>
                    <a:pt x="3514" y="16"/>
                  </a:lnTo>
                  <a:lnTo>
                    <a:pt x="3514" y="16"/>
                  </a:lnTo>
                  <a:lnTo>
                    <a:pt x="3520" y="16"/>
                  </a:lnTo>
                  <a:lnTo>
                    <a:pt x="3520" y="16"/>
                  </a:lnTo>
                  <a:lnTo>
                    <a:pt x="3520" y="16"/>
                  </a:lnTo>
                  <a:lnTo>
                    <a:pt x="3520" y="16"/>
                  </a:lnTo>
                  <a:lnTo>
                    <a:pt x="3522" y="16"/>
                  </a:lnTo>
                  <a:lnTo>
                    <a:pt x="3524" y="18"/>
                  </a:lnTo>
                  <a:lnTo>
                    <a:pt x="3524" y="18"/>
                  </a:lnTo>
                  <a:lnTo>
                    <a:pt x="3524" y="18"/>
                  </a:lnTo>
                  <a:lnTo>
                    <a:pt x="3524" y="18"/>
                  </a:lnTo>
                  <a:lnTo>
                    <a:pt x="3526" y="18"/>
                  </a:lnTo>
                  <a:lnTo>
                    <a:pt x="3526" y="18"/>
                  </a:lnTo>
                  <a:lnTo>
                    <a:pt x="3530" y="18"/>
                  </a:lnTo>
                  <a:lnTo>
                    <a:pt x="3530" y="18"/>
                  </a:lnTo>
                  <a:lnTo>
                    <a:pt x="3530" y="16"/>
                  </a:lnTo>
                  <a:lnTo>
                    <a:pt x="3530" y="16"/>
                  </a:lnTo>
                  <a:lnTo>
                    <a:pt x="3530" y="16"/>
                  </a:lnTo>
                  <a:lnTo>
                    <a:pt x="3530" y="16"/>
                  </a:lnTo>
                  <a:lnTo>
                    <a:pt x="3532" y="16"/>
                  </a:lnTo>
                  <a:lnTo>
                    <a:pt x="3532" y="16"/>
                  </a:lnTo>
                  <a:lnTo>
                    <a:pt x="3534" y="14"/>
                  </a:lnTo>
                  <a:lnTo>
                    <a:pt x="3534" y="14"/>
                  </a:lnTo>
                  <a:lnTo>
                    <a:pt x="3540" y="12"/>
                  </a:lnTo>
                  <a:lnTo>
                    <a:pt x="3540" y="12"/>
                  </a:lnTo>
                  <a:lnTo>
                    <a:pt x="3554" y="14"/>
                  </a:lnTo>
                  <a:lnTo>
                    <a:pt x="3554" y="14"/>
                  </a:lnTo>
                  <a:lnTo>
                    <a:pt x="3556" y="14"/>
                  </a:lnTo>
                  <a:lnTo>
                    <a:pt x="3556" y="14"/>
                  </a:lnTo>
                  <a:lnTo>
                    <a:pt x="3560" y="14"/>
                  </a:lnTo>
                  <a:lnTo>
                    <a:pt x="3560" y="14"/>
                  </a:lnTo>
                  <a:lnTo>
                    <a:pt x="3566" y="14"/>
                  </a:lnTo>
                  <a:lnTo>
                    <a:pt x="3572" y="14"/>
                  </a:lnTo>
                  <a:lnTo>
                    <a:pt x="3572" y="14"/>
                  </a:lnTo>
                  <a:lnTo>
                    <a:pt x="3576" y="14"/>
                  </a:lnTo>
                  <a:lnTo>
                    <a:pt x="3582" y="14"/>
                  </a:lnTo>
                  <a:lnTo>
                    <a:pt x="3582" y="14"/>
                  </a:lnTo>
                  <a:lnTo>
                    <a:pt x="3588" y="14"/>
                  </a:lnTo>
                  <a:lnTo>
                    <a:pt x="3588" y="14"/>
                  </a:lnTo>
                  <a:lnTo>
                    <a:pt x="3592" y="16"/>
                  </a:lnTo>
                  <a:lnTo>
                    <a:pt x="3592" y="16"/>
                  </a:lnTo>
                  <a:lnTo>
                    <a:pt x="3600" y="16"/>
                  </a:lnTo>
                  <a:lnTo>
                    <a:pt x="3600" y="16"/>
                  </a:lnTo>
                  <a:lnTo>
                    <a:pt x="3602" y="16"/>
                  </a:lnTo>
                  <a:lnTo>
                    <a:pt x="3602" y="16"/>
                  </a:lnTo>
                  <a:lnTo>
                    <a:pt x="3602" y="16"/>
                  </a:lnTo>
                  <a:lnTo>
                    <a:pt x="3602" y="16"/>
                  </a:lnTo>
                  <a:lnTo>
                    <a:pt x="3604" y="18"/>
                  </a:lnTo>
                  <a:lnTo>
                    <a:pt x="3604" y="18"/>
                  </a:lnTo>
                  <a:lnTo>
                    <a:pt x="3614" y="16"/>
                  </a:lnTo>
                  <a:lnTo>
                    <a:pt x="3614" y="16"/>
                  </a:lnTo>
                  <a:lnTo>
                    <a:pt x="3616" y="16"/>
                  </a:lnTo>
                  <a:lnTo>
                    <a:pt x="3616" y="16"/>
                  </a:lnTo>
                  <a:lnTo>
                    <a:pt x="3618" y="16"/>
                  </a:lnTo>
                  <a:lnTo>
                    <a:pt x="3618" y="16"/>
                  </a:lnTo>
                  <a:lnTo>
                    <a:pt x="3618" y="16"/>
                  </a:lnTo>
                  <a:lnTo>
                    <a:pt x="3618" y="16"/>
                  </a:lnTo>
                  <a:lnTo>
                    <a:pt x="3618" y="14"/>
                  </a:lnTo>
                  <a:lnTo>
                    <a:pt x="3618" y="14"/>
                  </a:lnTo>
                  <a:lnTo>
                    <a:pt x="3620" y="16"/>
                  </a:lnTo>
                  <a:lnTo>
                    <a:pt x="3620" y="16"/>
                  </a:lnTo>
                  <a:lnTo>
                    <a:pt x="3620" y="16"/>
                  </a:lnTo>
                  <a:lnTo>
                    <a:pt x="3620" y="16"/>
                  </a:lnTo>
                  <a:lnTo>
                    <a:pt x="3620" y="14"/>
                  </a:lnTo>
                  <a:lnTo>
                    <a:pt x="3620" y="14"/>
                  </a:lnTo>
                  <a:lnTo>
                    <a:pt x="3620" y="16"/>
                  </a:lnTo>
                  <a:lnTo>
                    <a:pt x="3620" y="16"/>
                  </a:lnTo>
                  <a:lnTo>
                    <a:pt x="3622" y="14"/>
                  </a:lnTo>
                  <a:lnTo>
                    <a:pt x="3622" y="14"/>
                  </a:lnTo>
                  <a:lnTo>
                    <a:pt x="3622" y="16"/>
                  </a:lnTo>
                  <a:lnTo>
                    <a:pt x="3622" y="16"/>
                  </a:lnTo>
                  <a:lnTo>
                    <a:pt x="3624" y="16"/>
                  </a:lnTo>
                  <a:lnTo>
                    <a:pt x="3624" y="16"/>
                  </a:lnTo>
                  <a:lnTo>
                    <a:pt x="3624" y="16"/>
                  </a:lnTo>
                  <a:lnTo>
                    <a:pt x="3624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6" y="18"/>
                  </a:lnTo>
                  <a:lnTo>
                    <a:pt x="3646" y="18"/>
                  </a:lnTo>
                  <a:lnTo>
                    <a:pt x="3646" y="18"/>
                  </a:lnTo>
                  <a:lnTo>
                    <a:pt x="3646" y="18"/>
                  </a:lnTo>
                  <a:lnTo>
                    <a:pt x="3648" y="16"/>
                  </a:lnTo>
                  <a:lnTo>
                    <a:pt x="3648" y="16"/>
                  </a:lnTo>
                  <a:lnTo>
                    <a:pt x="3648" y="16"/>
                  </a:lnTo>
                  <a:lnTo>
                    <a:pt x="3648" y="16"/>
                  </a:lnTo>
                  <a:lnTo>
                    <a:pt x="3650" y="16"/>
                  </a:lnTo>
                  <a:lnTo>
                    <a:pt x="3650" y="16"/>
                  </a:lnTo>
                  <a:lnTo>
                    <a:pt x="3652" y="16"/>
                  </a:lnTo>
                  <a:lnTo>
                    <a:pt x="3652" y="16"/>
                  </a:lnTo>
                  <a:lnTo>
                    <a:pt x="3652" y="16"/>
                  </a:lnTo>
                  <a:lnTo>
                    <a:pt x="3652" y="16"/>
                  </a:lnTo>
                  <a:lnTo>
                    <a:pt x="3654" y="16"/>
                  </a:lnTo>
                  <a:lnTo>
                    <a:pt x="3654" y="16"/>
                  </a:lnTo>
                  <a:lnTo>
                    <a:pt x="3654" y="16"/>
                  </a:lnTo>
                  <a:lnTo>
                    <a:pt x="3654" y="16"/>
                  </a:lnTo>
                  <a:lnTo>
                    <a:pt x="3656" y="14"/>
                  </a:lnTo>
                  <a:lnTo>
                    <a:pt x="3658" y="14"/>
                  </a:lnTo>
                  <a:lnTo>
                    <a:pt x="3658" y="14"/>
                  </a:lnTo>
                  <a:lnTo>
                    <a:pt x="3658" y="16"/>
                  </a:lnTo>
                  <a:lnTo>
                    <a:pt x="3658" y="16"/>
                  </a:lnTo>
                  <a:lnTo>
                    <a:pt x="3658" y="16"/>
                  </a:lnTo>
                  <a:lnTo>
                    <a:pt x="3662" y="20"/>
                  </a:lnTo>
                  <a:lnTo>
                    <a:pt x="3662" y="20"/>
                  </a:lnTo>
                  <a:lnTo>
                    <a:pt x="3668" y="20"/>
                  </a:lnTo>
                  <a:lnTo>
                    <a:pt x="3672" y="20"/>
                  </a:lnTo>
                  <a:lnTo>
                    <a:pt x="3672" y="20"/>
                  </a:lnTo>
                  <a:lnTo>
                    <a:pt x="3678" y="22"/>
                  </a:lnTo>
                  <a:lnTo>
                    <a:pt x="3684" y="22"/>
                  </a:lnTo>
                  <a:lnTo>
                    <a:pt x="3684" y="22"/>
                  </a:lnTo>
                  <a:lnTo>
                    <a:pt x="3688" y="20"/>
                  </a:lnTo>
                  <a:lnTo>
                    <a:pt x="3688" y="20"/>
                  </a:lnTo>
                  <a:lnTo>
                    <a:pt x="3690" y="20"/>
                  </a:lnTo>
                  <a:lnTo>
                    <a:pt x="3690" y="20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4" y="18"/>
                  </a:lnTo>
                  <a:lnTo>
                    <a:pt x="3694" y="18"/>
                  </a:lnTo>
                  <a:lnTo>
                    <a:pt x="3698" y="18"/>
                  </a:lnTo>
                  <a:lnTo>
                    <a:pt x="3698" y="18"/>
                  </a:lnTo>
                  <a:lnTo>
                    <a:pt x="3702" y="16"/>
                  </a:lnTo>
                  <a:lnTo>
                    <a:pt x="3702" y="16"/>
                  </a:lnTo>
                  <a:lnTo>
                    <a:pt x="3708" y="18"/>
                  </a:lnTo>
                  <a:lnTo>
                    <a:pt x="3708" y="18"/>
                  </a:lnTo>
                  <a:lnTo>
                    <a:pt x="3710" y="18"/>
                  </a:lnTo>
                  <a:lnTo>
                    <a:pt x="3710" y="18"/>
                  </a:lnTo>
                  <a:lnTo>
                    <a:pt x="3714" y="18"/>
                  </a:lnTo>
                  <a:lnTo>
                    <a:pt x="3714" y="18"/>
                  </a:lnTo>
                  <a:lnTo>
                    <a:pt x="3716" y="18"/>
                  </a:lnTo>
                  <a:lnTo>
                    <a:pt x="3716" y="18"/>
                  </a:lnTo>
                  <a:lnTo>
                    <a:pt x="3720" y="18"/>
                  </a:lnTo>
                  <a:lnTo>
                    <a:pt x="3720" y="18"/>
                  </a:lnTo>
                  <a:lnTo>
                    <a:pt x="3726" y="18"/>
                  </a:lnTo>
                  <a:lnTo>
                    <a:pt x="3726" y="18"/>
                  </a:lnTo>
                  <a:lnTo>
                    <a:pt x="3732" y="18"/>
                  </a:lnTo>
                  <a:lnTo>
                    <a:pt x="3732" y="18"/>
                  </a:lnTo>
                  <a:lnTo>
                    <a:pt x="3734" y="18"/>
                  </a:lnTo>
                  <a:lnTo>
                    <a:pt x="3734" y="18"/>
                  </a:lnTo>
                  <a:lnTo>
                    <a:pt x="3740" y="18"/>
                  </a:lnTo>
                  <a:lnTo>
                    <a:pt x="3740" y="18"/>
                  </a:lnTo>
                  <a:lnTo>
                    <a:pt x="3748" y="18"/>
                  </a:lnTo>
                  <a:lnTo>
                    <a:pt x="3748" y="18"/>
                  </a:lnTo>
                  <a:lnTo>
                    <a:pt x="3756" y="18"/>
                  </a:lnTo>
                  <a:lnTo>
                    <a:pt x="3756" y="18"/>
                  </a:lnTo>
                  <a:lnTo>
                    <a:pt x="3760" y="20"/>
                  </a:lnTo>
                  <a:lnTo>
                    <a:pt x="3760" y="20"/>
                  </a:lnTo>
                  <a:lnTo>
                    <a:pt x="3764" y="20"/>
                  </a:lnTo>
                  <a:lnTo>
                    <a:pt x="3764" y="20"/>
                  </a:lnTo>
                  <a:lnTo>
                    <a:pt x="3770" y="20"/>
                  </a:lnTo>
                  <a:lnTo>
                    <a:pt x="3770" y="20"/>
                  </a:lnTo>
                  <a:lnTo>
                    <a:pt x="3772" y="20"/>
                  </a:lnTo>
                  <a:lnTo>
                    <a:pt x="3772" y="20"/>
                  </a:lnTo>
                  <a:lnTo>
                    <a:pt x="3776" y="20"/>
                  </a:lnTo>
                  <a:lnTo>
                    <a:pt x="3776" y="20"/>
                  </a:lnTo>
                  <a:lnTo>
                    <a:pt x="3778" y="20"/>
                  </a:lnTo>
                  <a:lnTo>
                    <a:pt x="3780" y="20"/>
                  </a:lnTo>
                  <a:lnTo>
                    <a:pt x="3780" y="20"/>
                  </a:lnTo>
                  <a:lnTo>
                    <a:pt x="3782" y="20"/>
                  </a:lnTo>
                  <a:lnTo>
                    <a:pt x="3782" y="20"/>
                  </a:lnTo>
                  <a:lnTo>
                    <a:pt x="3784" y="20"/>
                  </a:lnTo>
                  <a:lnTo>
                    <a:pt x="3784" y="20"/>
                  </a:lnTo>
                  <a:lnTo>
                    <a:pt x="3784" y="20"/>
                  </a:lnTo>
                  <a:lnTo>
                    <a:pt x="3784" y="20"/>
                  </a:lnTo>
                  <a:lnTo>
                    <a:pt x="3786" y="20"/>
                  </a:lnTo>
                  <a:lnTo>
                    <a:pt x="3786" y="20"/>
                  </a:lnTo>
                  <a:lnTo>
                    <a:pt x="3786" y="20"/>
                  </a:lnTo>
                  <a:lnTo>
                    <a:pt x="3786" y="20"/>
                  </a:lnTo>
                  <a:lnTo>
                    <a:pt x="3788" y="20"/>
                  </a:lnTo>
                  <a:lnTo>
                    <a:pt x="3788" y="20"/>
                  </a:lnTo>
                  <a:lnTo>
                    <a:pt x="3790" y="22"/>
                  </a:lnTo>
                  <a:lnTo>
                    <a:pt x="3790" y="22"/>
                  </a:lnTo>
                  <a:lnTo>
                    <a:pt x="3794" y="22"/>
                  </a:lnTo>
                  <a:lnTo>
                    <a:pt x="3794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8" y="20"/>
                  </a:lnTo>
                  <a:lnTo>
                    <a:pt x="3798" y="20"/>
                  </a:lnTo>
                  <a:lnTo>
                    <a:pt x="3802" y="22"/>
                  </a:lnTo>
                  <a:lnTo>
                    <a:pt x="3802" y="22"/>
                  </a:lnTo>
                  <a:lnTo>
                    <a:pt x="3802" y="20"/>
                  </a:lnTo>
                  <a:lnTo>
                    <a:pt x="3802" y="20"/>
                  </a:lnTo>
                  <a:lnTo>
                    <a:pt x="3804" y="20"/>
                  </a:lnTo>
                  <a:lnTo>
                    <a:pt x="3804" y="20"/>
                  </a:lnTo>
                  <a:lnTo>
                    <a:pt x="3804" y="22"/>
                  </a:lnTo>
                  <a:lnTo>
                    <a:pt x="3804" y="22"/>
                  </a:lnTo>
                  <a:lnTo>
                    <a:pt x="3806" y="22"/>
                  </a:lnTo>
                  <a:lnTo>
                    <a:pt x="3806" y="22"/>
                  </a:lnTo>
                  <a:lnTo>
                    <a:pt x="3806" y="22"/>
                  </a:lnTo>
                  <a:lnTo>
                    <a:pt x="3806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2" y="22"/>
                  </a:lnTo>
                  <a:lnTo>
                    <a:pt x="3812" y="22"/>
                  </a:lnTo>
                  <a:lnTo>
                    <a:pt x="3814" y="22"/>
                  </a:lnTo>
                  <a:lnTo>
                    <a:pt x="3814" y="22"/>
                  </a:lnTo>
                  <a:lnTo>
                    <a:pt x="3816" y="22"/>
                  </a:lnTo>
                  <a:lnTo>
                    <a:pt x="3816" y="22"/>
                  </a:lnTo>
                  <a:lnTo>
                    <a:pt x="3818" y="22"/>
                  </a:lnTo>
                  <a:lnTo>
                    <a:pt x="3818" y="22"/>
                  </a:lnTo>
                  <a:lnTo>
                    <a:pt x="3822" y="22"/>
                  </a:lnTo>
                  <a:lnTo>
                    <a:pt x="3822" y="22"/>
                  </a:lnTo>
                  <a:lnTo>
                    <a:pt x="3824" y="22"/>
                  </a:lnTo>
                  <a:lnTo>
                    <a:pt x="3824" y="22"/>
                  </a:lnTo>
                  <a:lnTo>
                    <a:pt x="3828" y="24"/>
                  </a:lnTo>
                  <a:lnTo>
                    <a:pt x="3828" y="24"/>
                  </a:lnTo>
                  <a:lnTo>
                    <a:pt x="3828" y="22"/>
                  </a:lnTo>
                  <a:lnTo>
                    <a:pt x="3828" y="22"/>
                  </a:lnTo>
                  <a:lnTo>
                    <a:pt x="3830" y="24"/>
                  </a:lnTo>
                  <a:lnTo>
                    <a:pt x="3830" y="24"/>
                  </a:lnTo>
                  <a:lnTo>
                    <a:pt x="3832" y="24"/>
                  </a:lnTo>
                  <a:lnTo>
                    <a:pt x="3832" y="24"/>
                  </a:lnTo>
                  <a:lnTo>
                    <a:pt x="3834" y="24"/>
                  </a:lnTo>
                  <a:lnTo>
                    <a:pt x="3834" y="24"/>
                  </a:lnTo>
                  <a:lnTo>
                    <a:pt x="3836" y="24"/>
                  </a:lnTo>
                  <a:lnTo>
                    <a:pt x="3836" y="24"/>
                  </a:lnTo>
                  <a:lnTo>
                    <a:pt x="3838" y="24"/>
                  </a:lnTo>
                  <a:lnTo>
                    <a:pt x="3838" y="24"/>
                  </a:lnTo>
                  <a:lnTo>
                    <a:pt x="3838" y="24"/>
                  </a:lnTo>
                  <a:lnTo>
                    <a:pt x="3838" y="24"/>
                  </a:lnTo>
                  <a:lnTo>
                    <a:pt x="3840" y="24"/>
                  </a:lnTo>
                  <a:lnTo>
                    <a:pt x="3840" y="24"/>
                  </a:lnTo>
                  <a:lnTo>
                    <a:pt x="3840" y="24"/>
                  </a:lnTo>
                  <a:lnTo>
                    <a:pt x="3840" y="24"/>
                  </a:lnTo>
                  <a:lnTo>
                    <a:pt x="3846" y="24"/>
                  </a:lnTo>
                  <a:lnTo>
                    <a:pt x="3846" y="24"/>
                  </a:lnTo>
                  <a:lnTo>
                    <a:pt x="3850" y="26"/>
                  </a:lnTo>
                  <a:lnTo>
                    <a:pt x="3850" y="26"/>
                  </a:lnTo>
                  <a:lnTo>
                    <a:pt x="3860" y="26"/>
                  </a:lnTo>
                  <a:lnTo>
                    <a:pt x="3860" y="26"/>
                  </a:lnTo>
                  <a:lnTo>
                    <a:pt x="3864" y="24"/>
                  </a:lnTo>
                  <a:lnTo>
                    <a:pt x="3864" y="24"/>
                  </a:lnTo>
                  <a:lnTo>
                    <a:pt x="3868" y="26"/>
                  </a:lnTo>
                  <a:lnTo>
                    <a:pt x="3868" y="26"/>
                  </a:lnTo>
                  <a:lnTo>
                    <a:pt x="3876" y="26"/>
                  </a:lnTo>
                  <a:lnTo>
                    <a:pt x="3876" y="26"/>
                  </a:lnTo>
                  <a:lnTo>
                    <a:pt x="3878" y="26"/>
                  </a:lnTo>
                  <a:lnTo>
                    <a:pt x="3878" y="26"/>
                  </a:lnTo>
                  <a:lnTo>
                    <a:pt x="3890" y="28"/>
                  </a:lnTo>
                  <a:lnTo>
                    <a:pt x="3890" y="28"/>
                  </a:lnTo>
                  <a:lnTo>
                    <a:pt x="3892" y="28"/>
                  </a:lnTo>
                  <a:lnTo>
                    <a:pt x="3892" y="28"/>
                  </a:lnTo>
                  <a:lnTo>
                    <a:pt x="3902" y="28"/>
                  </a:lnTo>
                  <a:lnTo>
                    <a:pt x="3902" y="28"/>
                  </a:lnTo>
                  <a:lnTo>
                    <a:pt x="3904" y="30"/>
                  </a:lnTo>
                  <a:lnTo>
                    <a:pt x="3904" y="30"/>
                  </a:lnTo>
                  <a:lnTo>
                    <a:pt x="3908" y="28"/>
                  </a:lnTo>
                  <a:lnTo>
                    <a:pt x="3908" y="28"/>
                  </a:lnTo>
                  <a:lnTo>
                    <a:pt x="3910" y="28"/>
                  </a:lnTo>
                  <a:lnTo>
                    <a:pt x="3910" y="28"/>
                  </a:lnTo>
                  <a:lnTo>
                    <a:pt x="3912" y="28"/>
                  </a:lnTo>
                  <a:lnTo>
                    <a:pt x="3912" y="28"/>
                  </a:lnTo>
                  <a:lnTo>
                    <a:pt x="3918" y="30"/>
                  </a:lnTo>
                  <a:lnTo>
                    <a:pt x="3918" y="30"/>
                  </a:lnTo>
                  <a:lnTo>
                    <a:pt x="3922" y="30"/>
                  </a:lnTo>
                  <a:lnTo>
                    <a:pt x="3922" y="30"/>
                  </a:lnTo>
                  <a:lnTo>
                    <a:pt x="3924" y="30"/>
                  </a:lnTo>
                  <a:lnTo>
                    <a:pt x="3924" y="30"/>
                  </a:lnTo>
                  <a:lnTo>
                    <a:pt x="3924" y="30"/>
                  </a:lnTo>
                  <a:lnTo>
                    <a:pt x="3924" y="30"/>
                  </a:lnTo>
                  <a:lnTo>
                    <a:pt x="3926" y="30"/>
                  </a:lnTo>
                  <a:lnTo>
                    <a:pt x="3926" y="30"/>
                  </a:lnTo>
                  <a:lnTo>
                    <a:pt x="3926" y="30"/>
                  </a:lnTo>
                  <a:lnTo>
                    <a:pt x="3926" y="30"/>
                  </a:lnTo>
                  <a:lnTo>
                    <a:pt x="3930" y="32"/>
                  </a:lnTo>
                  <a:lnTo>
                    <a:pt x="3930" y="32"/>
                  </a:lnTo>
                  <a:lnTo>
                    <a:pt x="3906" y="32"/>
                  </a:lnTo>
                  <a:lnTo>
                    <a:pt x="3906" y="32"/>
                  </a:lnTo>
                  <a:lnTo>
                    <a:pt x="3906" y="32"/>
                  </a:lnTo>
                  <a:lnTo>
                    <a:pt x="3906" y="32"/>
                  </a:lnTo>
                  <a:lnTo>
                    <a:pt x="3906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898" y="34"/>
                  </a:lnTo>
                  <a:lnTo>
                    <a:pt x="3898" y="34"/>
                  </a:lnTo>
                  <a:lnTo>
                    <a:pt x="3892" y="36"/>
                  </a:lnTo>
                  <a:lnTo>
                    <a:pt x="3892" y="36"/>
                  </a:lnTo>
                  <a:lnTo>
                    <a:pt x="3890" y="36"/>
                  </a:lnTo>
                  <a:lnTo>
                    <a:pt x="3890" y="36"/>
                  </a:lnTo>
                  <a:lnTo>
                    <a:pt x="3888" y="36"/>
                  </a:lnTo>
                  <a:lnTo>
                    <a:pt x="3888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4" y="36"/>
                  </a:lnTo>
                  <a:lnTo>
                    <a:pt x="3884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6" y="36"/>
                  </a:lnTo>
                  <a:lnTo>
                    <a:pt x="3876" y="36"/>
                  </a:lnTo>
                  <a:lnTo>
                    <a:pt x="3874" y="36"/>
                  </a:lnTo>
                  <a:lnTo>
                    <a:pt x="3874" y="36"/>
                  </a:lnTo>
                  <a:lnTo>
                    <a:pt x="3874" y="36"/>
                  </a:lnTo>
                  <a:lnTo>
                    <a:pt x="3874" y="36"/>
                  </a:lnTo>
                  <a:lnTo>
                    <a:pt x="3874" y="36"/>
                  </a:lnTo>
                  <a:lnTo>
                    <a:pt x="3874" y="38"/>
                  </a:lnTo>
                  <a:lnTo>
                    <a:pt x="3874" y="38"/>
                  </a:lnTo>
                  <a:lnTo>
                    <a:pt x="3870" y="38"/>
                  </a:lnTo>
                  <a:lnTo>
                    <a:pt x="3870" y="38"/>
                  </a:lnTo>
                  <a:lnTo>
                    <a:pt x="3864" y="38"/>
                  </a:lnTo>
                  <a:lnTo>
                    <a:pt x="3864" y="38"/>
                  </a:lnTo>
                  <a:lnTo>
                    <a:pt x="3854" y="38"/>
                  </a:lnTo>
                  <a:lnTo>
                    <a:pt x="3854" y="38"/>
                  </a:lnTo>
                  <a:lnTo>
                    <a:pt x="3850" y="36"/>
                  </a:lnTo>
                  <a:lnTo>
                    <a:pt x="3850" y="36"/>
                  </a:lnTo>
                  <a:lnTo>
                    <a:pt x="3846" y="34"/>
                  </a:lnTo>
                  <a:lnTo>
                    <a:pt x="3846" y="34"/>
                  </a:lnTo>
                  <a:lnTo>
                    <a:pt x="3846" y="34"/>
                  </a:lnTo>
                  <a:lnTo>
                    <a:pt x="3846" y="34"/>
                  </a:lnTo>
                  <a:lnTo>
                    <a:pt x="3842" y="34"/>
                  </a:lnTo>
                  <a:lnTo>
                    <a:pt x="3842" y="34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0" y="38"/>
                  </a:lnTo>
                  <a:lnTo>
                    <a:pt x="3840" y="38"/>
                  </a:lnTo>
                  <a:lnTo>
                    <a:pt x="3832" y="38"/>
                  </a:lnTo>
                  <a:lnTo>
                    <a:pt x="3832" y="38"/>
                  </a:lnTo>
                  <a:lnTo>
                    <a:pt x="3830" y="38"/>
                  </a:lnTo>
                  <a:lnTo>
                    <a:pt x="3830" y="38"/>
                  </a:lnTo>
                  <a:lnTo>
                    <a:pt x="3828" y="38"/>
                  </a:lnTo>
                  <a:lnTo>
                    <a:pt x="3828" y="38"/>
                  </a:lnTo>
                  <a:lnTo>
                    <a:pt x="3826" y="38"/>
                  </a:lnTo>
                  <a:lnTo>
                    <a:pt x="3826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2" y="38"/>
                  </a:lnTo>
                  <a:lnTo>
                    <a:pt x="3822" y="38"/>
                  </a:lnTo>
                  <a:lnTo>
                    <a:pt x="3820" y="38"/>
                  </a:lnTo>
                  <a:lnTo>
                    <a:pt x="3820" y="38"/>
                  </a:lnTo>
                  <a:lnTo>
                    <a:pt x="3820" y="38"/>
                  </a:lnTo>
                  <a:lnTo>
                    <a:pt x="3820" y="38"/>
                  </a:lnTo>
                  <a:lnTo>
                    <a:pt x="3812" y="40"/>
                  </a:lnTo>
                  <a:lnTo>
                    <a:pt x="3812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6" y="42"/>
                  </a:lnTo>
                  <a:lnTo>
                    <a:pt x="3806" y="42"/>
                  </a:lnTo>
                  <a:lnTo>
                    <a:pt x="3806" y="42"/>
                  </a:lnTo>
                  <a:lnTo>
                    <a:pt x="3806" y="42"/>
                  </a:lnTo>
                  <a:lnTo>
                    <a:pt x="3802" y="42"/>
                  </a:lnTo>
                  <a:lnTo>
                    <a:pt x="3802" y="42"/>
                  </a:lnTo>
                  <a:lnTo>
                    <a:pt x="3800" y="42"/>
                  </a:lnTo>
                  <a:lnTo>
                    <a:pt x="3800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0" y="42"/>
                  </a:lnTo>
                  <a:lnTo>
                    <a:pt x="3790" y="42"/>
                  </a:lnTo>
                  <a:lnTo>
                    <a:pt x="3790" y="42"/>
                  </a:lnTo>
                  <a:lnTo>
                    <a:pt x="3790" y="42"/>
                  </a:lnTo>
                  <a:lnTo>
                    <a:pt x="3788" y="42"/>
                  </a:lnTo>
                  <a:lnTo>
                    <a:pt x="3788" y="42"/>
                  </a:lnTo>
                  <a:lnTo>
                    <a:pt x="3782" y="42"/>
                  </a:lnTo>
                  <a:lnTo>
                    <a:pt x="3782" y="42"/>
                  </a:lnTo>
                  <a:lnTo>
                    <a:pt x="3780" y="42"/>
                  </a:lnTo>
                  <a:lnTo>
                    <a:pt x="3780" y="42"/>
                  </a:lnTo>
                  <a:lnTo>
                    <a:pt x="3772" y="42"/>
                  </a:lnTo>
                  <a:lnTo>
                    <a:pt x="3772" y="42"/>
                  </a:lnTo>
                  <a:lnTo>
                    <a:pt x="3762" y="40"/>
                  </a:lnTo>
                  <a:lnTo>
                    <a:pt x="3762" y="40"/>
                  </a:lnTo>
                  <a:lnTo>
                    <a:pt x="3758" y="42"/>
                  </a:lnTo>
                  <a:lnTo>
                    <a:pt x="3758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6" y="42"/>
                  </a:lnTo>
                  <a:lnTo>
                    <a:pt x="3746" y="42"/>
                  </a:lnTo>
                  <a:lnTo>
                    <a:pt x="3744" y="42"/>
                  </a:lnTo>
                  <a:lnTo>
                    <a:pt x="3744" y="42"/>
                  </a:lnTo>
                  <a:lnTo>
                    <a:pt x="3744" y="42"/>
                  </a:lnTo>
                  <a:lnTo>
                    <a:pt x="3744" y="42"/>
                  </a:lnTo>
                  <a:lnTo>
                    <a:pt x="3742" y="42"/>
                  </a:lnTo>
                  <a:lnTo>
                    <a:pt x="3742" y="42"/>
                  </a:lnTo>
                  <a:lnTo>
                    <a:pt x="3740" y="42"/>
                  </a:lnTo>
                  <a:lnTo>
                    <a:pt x="3740" y="42"/>
                  </a:lnTo>
                  <a:lnTo>
                    <a:pt x="3738" y="42"/>
                  </a:lnTo>
                  <a:lnTo>
                    <a:pt x="3738" y="42"/>
                  </a:lnTo>
                  <a:lnTo>
                    <a:pt x="3736" y="42"/>
                  </a:lnTo>
                  <a:lnTo>
                    <a:pt x="3736" y="42"/>
                  </a:lnTo>
                  <a:lnTo>
                    <a:pt x="3730" y="42"/>
                  </a:lnTo>
                  <a:lnTo>
                    <a:pt x="3730" y="42"/>
                  </a:lnTo>
                  <a:lnTo>
                    <a:pt x="3728" y="42"/>
                  </a:lnTo>
                  <a:lnTo>
                    <a:pt x="3728" y="42"/>
                  </a:lnTo>
                  <a:lnTo>
                    <a:pt x="3724" y="42"/>
                  </a:lnTo>
                  <a:lnTo>
                    <a:pt x="3724" y="42"/>
                  </a:lnTo>
                  <a:lnTo>
                    <a:pt x="3720" y="42"/>
                  </a:lnTo>
                  <a:lnTo>
                    <a:pt x="3720" y="42"/>
                  </a:lnTo>
                  <a:lnTo>
                    <a:pt x="3718" y="42"/>
                  </a:lnTo>
                  <a:lnTo>
                    <a:pt x="3718" y="42"/>
                  </a:lnTo>
                  <a:lnTo>
                    <a:pt x="3714" y="42"/>
                  </a:lnTo>
                  <a:lnTo>
                    <a:pt x="3714" y="42"/>
                  </a:lnTo>
                  <a:lnTo>
                    <a:pt x="3710" y="44"/>
                  </a:lnTo>
                  <a:lnTo>
                    <a:pt x="3710" y="44"/>
                  </a:lnTo>
                  <a:lnTo>
                    <a:pt x="3710" y="44"/>
                  </a:lnTo>
                  <a:lnTo>
                    <a:pt x="3710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6" y="44"/>
                  </a:lnTo>
                  <a:lnTo>
                    <a:pt x="3706" y="44"/>
                  </a:lnTo>
                  <a:lnTo>
                    <a:pt x="3704" y="44"/>
                  </a:lnTo>
                  <a:lnTo>
                    <a:pt x="3704" y="44"/>
                  </a:lnTo>
                  <a:lnTo>
                    <a:pt x="3704" y="44"/>
                  </a:lnTo>
                  <a:lnTo>
                    <a:pt x="3704" y="44"/>
                  </a:lnTo>
                  <a:lnTo>
                    <a:pt x="3698" y="46"/>
                  </a:lnTo>
                  <a:lnTo>
                    <a:pt x="3698" y="46"/>
                  </a:lnTo>
                  <a:lnTo>
                    <a:pt x="3698" y="46"/>
                  </a:lnTo>
                  <a:lnTo>
                    <a:pt x="3698" y="46"/>
                  </a:lnTo>
                  <a:lnTo>
                    <a:pt x="3690" y="46"/>
                  </a:lnTo>
                  <a:lnTo>
                    <a:pt x="3690" y="46"/>
                  </a:lnTo>
                  <a:lnTo>
                    <a:pt x="3688" y="46"/>
                  </a:lnTo>
                  <a:lnTo>
                    <a:pt x="3688" y="46"/>
                  </a:lnTo>
                  <a:lnTo>
                    <a:pt x="3684" y="46"/>
                  </a:lnTo>
                  <a:lnTo>
                    <a:pt x="3684" y="46"/>
                  </a:lnTo>
                  <a:lnTo>
                    <a:pt x="3680" y="46"/>
                  </a:lnTo>
                  <a:lnTo>
                    <a:pt x="3680" y="46"/>
                  </a:lnTo>
                  <a:lnTo>
                    <a:pt x="3678" y="46"/>
                  </a:lnTo>
                  <a:lnTo>
                    <a:pt x="3678" y="46"/>
                  </a:lnTo>
                  <a:lnTo>
                    <a:pt x="3678" y="46"/>
                  </a:lnTo>
                  <a:lnTo>
                    <a:pt x="3678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4" y="46"/>
                  </a:lnTo>
                  <a:lnTo>
                    <a:pt x="3674" y="46"/>
                  </a:lnTo>
                  <a:lnTo>
                    <a:pt x="3670" y="48"/>
                  </a:lnTo>
                  <a:lnTo>
                    <a:pt x="3670" y="48"/>
                  </a:lnTo>
                  <a:lnTo>
                    <a:pt x="3664" y="46"/>
                  </a:lnTo>
                  <a:lnTo>
                    <a:pt x="3664" y="46"/>
                  </a:lnTo>
                  <a:lnTo>
                    <a:pt x="3660" y="44"/>
                  </a:lnTo>
                  <a:lnTo>
                    <a:pt x="3660" y="44"/>
                  </a:lnTo>
                  <a:lnTo>
                    <a:pt x="3658" y="44"/>
                  </a:lnTo>
                  <a:lnTo>
                    <a:pt x="3658" y="44"/>
                  </a:lnTo>
                  <a:lnTo>
                    <a:pt x="3656" y="44"/>
                  </a:lnTo>
                  <a:lnTo>
                    <a:pt x="3656" y="44"/>
                  </a:lnTo>
                  <a:lnTo>
                    <a:pt x="3652" y="46"/>
                  </a:lnTo>
                  <a:lnTo>
                    <a:pt x="3652" y="46"/>
                  </a:lnTo>
                  <a:lnTo>
                    <a:pt x="3650" y="48"/>
                  </a:lnTo>
                  <a:lnTo>
                    <a:pt x="3650" y="48"/>
                  </a:lnTo>
                  <a:lnTo>
                    <a:pt x="3648" y="48"/>
                  </a:lnTo>
                  <a:lnTo>
                    <a:pt x="3648" y="48"/>
                  </a:lnTo>
                  <a:lnTo>
                    <a:pt x="3648" y="48"/>
                  </a:lnTo>
                  <a:lnTo>
                    <a:pt x="3648" y="48"/>
                  </a:lnTo>
                  <a:lnTo>
                    <a:pt x="3646" y="48"/>
                  </a:lnTo>
                  <a:lnTo>
                    <a:pt x="3646" y="48"/>
                  </a:lnTo>
                  <a:lnTo>
                    <a:pt x="3646" y="48"/>
                  </a:lnTo>
                  <a:lnTo>
                    <a:pt x="3646" y="48"/>
                  </a:lnTo>
                  <a:lnTo>
                    <a:pt x="3644" y="48"/>
                  </a:lnTo>
                  <a:lnTo>
                    <a:pt x="3644" y="48"/>
                  </a:lnTo>
                  <a:lnTo>
                    <a:pt x="3644" y="48"/>
                  </a:lnTo>
                  <a:lnTo>
                    <a:pt x="3644" y="48"/>
                  </a:lnTo>
                  <a:lnTo>
                    <a:pt x="3642" y="48"/>
                  </a:lnTo>
                  <a:lnTo>
                    <a:pt x="3642" y="48"/>
                  </a:lnTo>
                  <a:lnTo>
                    <a:pt x="3638" y="48"/>
                  </a:lnTo>
                  <a:lnTo>
                    <a:pt x="3638" y="48"/>
                  </a:lnTo>
                  <a:lnTo>
                    <a:pt x="3638" y="46"/>
                  </a:lnTo>
                  <a:lnTo>
                    <a:pt x="3638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0" y="46"/>
                  </a:lnTo>
                  <a:lnTo>
                    <a:pt x="3630" y="46"/>
                  </a:lnTo>
                  <a:lnTo>
                    <a:pt x="3630" y="46"/>
                  </a:lnTo>
                  <a:lnTo>
                    <a:pt x="3630" y="46"/>
                  </a:lnTo>
                  <a:lnTo>
                    <a:pt x="3628" y="46"/>
                  </a:lnTo>
                  <a:lnTo>
                    <a:pt x="3628" y="46"/>
                  </a:lnTo>
                  <a:lnTo>
                    <a:pt x="3626" y="46"/>
                  </a:lnTo>
                  <a:lnTo>
                    <a:pt x="3626" y="46"/>
                  </a:lnTo>
                  <a:lnTo>
                    <a:pt x="3624" y="46"/>
                  </a:lnTo>
                  <a:lnTo>
                    <a:pt x="3624" y="46"/>
                  </a:lnTo>
                  <a:lnTo>
                    <a:pt x="3620" y="48"/>
                  </a:lnTo>
                  <a:lnTo>
                    <a:pt x="3620" y="48"/>
                  </a:lnTo>
                  <a:lnTo>
                    <a:pt x="3610" y="48"/>
                  </a:lnTo>
                  <a:lnTo>
                    <a:pt x="3610" y="48"/>
                  </a:lnTo>
                  <a:lnTo>
                    <a:pt x="3608" y="48"/>
                  </a:lnTo>
                  <a:lnTo>
                    <a:pt x="3608" y="48"/>
                  </a:lnTo>
                  <a:lnTo>
                    <a:pt x="3606" y="48"/>
                  </a:lnTo>
                  <a:lnTo>
                    <a:pt x="3606" y="48"/>
                  </a:lnTo>
                  <a:lnTo>
                    <a:pt x="3604" y="48"/>
                  </a:lnTo>
                  <a:lnTo>
                    <a:pt x="3604" y="48"/>
                  </a:lnTo>
                  <a:lnTo>
                    <a:pt x="3602" y="48"/>
                  </a:lnTo>
                  <a:lnTo>
                    <a:pt x="3602" y="48"/>
                  </a:lnTo>
                  <a:lnTo>
                    <a:pt x="3598" y="48"/>
                  </a:lnTo>
                  <a:lnTo>
                    <a:pt x="3598" y="48"/>
                  </a:lnTo>
                  <a:lnTo>
                    <a:pt x="3596" y="46"/>
                  </a:lnTo>
                  <a:lnTo>
                    <a:pt x="3596" y="46"/>
                  </a:lnTo>
                  <a:lnTo>
                    <a:pt x="3592" y="48"/>
                  </a:lnTo>
                  <a:lnTo>
                    <a:pt x="3592" y="48"/>
                  </a:lnTo>
                  <a:lnTo>
                    <a:pt x="3592" y="48"/>
                  </a:lnTo>
                  <a:lnTo>
                    <a:pt x="3592" y="48"/>
                  </a:lnTo>
                  <a:lnTo>
                    <a:pt x="3590" y="48"/>
                  </a:lnTo>
                  <a:lnTo>
                    <a:pt x="3590" y="48"/>
                  </a:lnTo>
                  <a:lnTo>
                    <a:pt x="3588" y="48"/>
                  </a:lnTo>
                  <a:lnTo>
                    <a:pt x="3588" y="48"/>
                  </a:lnTo>
                  <a:lnTo>
                    <a:pt x="3586" y="48"/>
                  </a:lnTo>
                  <a:lnTo>
                    <a:pt x="3586" y="48"/>
                  </a:lnTo>
                  <a:lnTo>
                    <a:pt x="3582" y="48"/>
                  </a:lnTo>
                  <a:lnTo>
                    <a:pt x="3582" y="48"/>
                  </a:lnTo>
                  <a:lnTo>
                    <a:pt x="3576" y="48"/>
                  </a:lnTo>
                  <a:lnTo>
                    <a:pt x="3576" y="48"/>
                  </a:lnTo>
                  <a:lnTo>
                    <a:pt x="3572" y="48"/>
                  </a:lnTo>
                  <a:lnTo>
                    <a:pt x="3570" y="48"/>
                  </a:lnTo>
                  <a:lnTo>
                    <a:pt x="3570" y="48"/>
                  </a:lnTo>
                  <a:lnTo>
                    <a:pt x="3568" y="50"/>
                  </a:lnTo>
                  <a:lnTo>
                    <a:pt x="3568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2" y="48"/>
                  </a:lnTo>
                  <a:lnTo>
                    <a:pt x="3562" y="48"/>
                  </a:lnTo>
                  <a:lnTo>
                    <a:pt x="3562" y="50"/>
                  </a:lnTo>
                  <a:lnTo>
                    <a:pt x="3562" y="50"/>
                  </a:lnTo>
                  <a:lnTo>
                    <a:pt x="3562" y="48"/>
                  </a:lnTo>
                  <a:lnTo>
                    <a:pt x="3562" y="48"/>
                  </a:lnTo>
                  <a:lnTo>
                    <a:pt x="3560" y="48"/>
                  </a:lnTo>
                  <a:lnTo>
                    <a:pt x="3560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6" y="48"/>
                  </a:lnTo>
                  <a:lnTo>
                    <a:pt x="3556" y="48"/>
                  </a:lnTo>
                  <a:lnTo>
                    <a:pt x="3556" y="48"/>
                  </a:lnTo>
                  <a:lnTo>
                    <a:pt x="3556" y="48"/>
                  </a:lnTo>
                  <a:lnTo>
                    <a:pt x="3554" y="48"/>
                  </a:lnTo>
                  <a:lnTo>
                    <a:pt x="3554" y="48"/>
                  </a:lnTo>
                  <a:lnTo>
                    <a:pt x="3554" y="48"/>
                  </a:lnTo>
                  <a:lnTo>
                    <a:pt x="3554" y="48"/>
                  </a:lnTo>
                  <a:lnTo>
                    <a:pt x="3552" y="48"/>
                  </a:lnTo>
                  <a:lnTo>
                    <a:pt x="3552" y="48"/>
                  </a:lnTo>
                  <a:lnTo>
                    <a:pt x="3552" y="48"/>
                  </a:lnTo>
                  <a:lnTo>
                    <a:pt x="3552" y="48"/>
                  </a:lnTo>
                  <a:lnTo>
                    <a:pt x="3550" y="48"/>
                  </a:lnTo>
                  <a:lnTo>
                    <a:pt x="3550" y="48"/>
                  </a:lnTo>
                  <a:lnTo>
                    <a:pt x="3550" y="48"/>
                  </a:lnTo>
                  <a:lnTo>
                    <a:pt x="3550" y="48"/>
                  </a:lnTo>
                  <a:lnTo>
                    <a:pt x="3550" y="46"/>
                  </a:lnTo>
                  <a:lnTo>
                    <a:pt x="3550" y="46"/>
                  </a:lnTo>
                  <a:lnTo>
                    <a:pt x="3548" y="48"/>
                  </a:lnTo>
                  <a:lnTo>
                    <a:pt x="3548" y="48"/>
                  </a:lnTo>
                  <a:lnTo>
                    <a:pt x="3548" y="46"/>
                  </a:lnTo>
                  <a:lnTo>
                    <a:pt x="3548" y="46"/>
                  </a:lnTo>
                  <a:lnTo>
                    <a:pt x="3546" y="46"/>
                  </a:lnTo>
                  <a:lnTo>
                    <a:pt x="3546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2" y="46"/>
                  </a:lnTo>
                  <a:lnTo>
                    <a:pt x="3542" y="46"/>
                  </a:lnTo>
                  <a:lnTo>
                    <a:pt x="3542" y="48"/>
                  </a:lnTo>
                  <a:lnTo>
                    <a:pt x="3542" y="48"/>
                  </a:lnTo>
                  <a:lnTo>
                    <a:pt x="3542" y="46"/>
                  </a:lnTo>
                  <a:lnTo>
                    <a:pt x="3542" y="46"/>
                  </a:lnTo>
                  <a:lnTo>
                    <a:pt x="3536" y="48"/>
                  </a:lnTo>
                  <a:lnTo>
                    <a:pt x="3536" y="48"/>
                  </a:lnTo>
                  <a:lnTo>
                    <a:pt x="3534" y="48"/>
                  </a:lnTo>
                  <a:lnTo>
                    <a:pt x="3534" y="48"/>
                  </a:lnTo>
                  <a:lnTo>
                    <a:pt x="3526" y="48"/>
                  </a:lnTo>
                  <a:lnTo>
                    <a:pt x="3526" y="48"/>
                  </a:lnTo>
                  <a:lnTo>
                    <a:pt x="3524" y="48"/>
                  </a:lnTo>
                  <a:lnTo>
                    <a:pt x="3524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0" y="48"/>
                  </a:lnTo>
                  <a:lnTo>
                    <a:pt x="3520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50"/>
                  </a:lnTo>
                  <a:lnTo>
                    <a:pt x="3518" y="50"/>
                  </a:lnTo>
                  <a:lnTo>
                    <a:pt x="3512" y="48"/>
                  </a:lnTo>
                  <a:lnTo>
                    <a:pt x="3508" y="50"/>
                  </a:lnTo>
                  <a:lnTo>
                    <a:pt x="3508" y="50"/>
                  </a:lnTo>
                  <a:lnTo>
                    <a:pt x="3502" y="48"/>
                  </a:lnTo>
                  <a:lnTo>
                    <a:pt x="3502" y="48"/>
                  </a:lnTo>
                  <a:lnTo>
                    <a:pt x="3494" y="48"/>
                  </a:lnTo>
                  <a:lnTo>
                    <a:pt x="3494" y="48"/>
                  </a:lnTo>
                  <a:lnTo>
                    <a:pt x="3490" y="48"/>
                  </a:lnTo>
                  <a:lnTo>
                    <a:pt x="3490" y="48"/>
                  </a:lnTo>
                  <a:lnTo>
                    <a:pt x="3488" y="48"/>
                  </a:lnTo>
                  <a:lnTo>
                    <a:pt x="3488" y="48"/>
                  </a:lnTo>
                  <a:lnTo>
                    <a:pt x="3486" y="48"/>
                  </a:lnTo>
                  <a:lnTo>
                    <a:pt x="3486" y="48"/>
                  </a:lnTo>
                  <a:lnTo>
                    <a:pt x="3478" y="48"/>
                  </a:lnTo>
                  <a:lnTo>
                    <a:pt x="3478" y="48"/>
                  </a:lnTo>
                  <a:lnTo>
                    <a:pt x="3478" y="48"/>
                  </a:lnTo>
                  <a:lnTo>
                    <a:pt x="3478" y="48"/>
                  </a:lnTo>
                  <a:lnTo>
                    <a:pt x="3476" y="48"/>
                  </a:lnTo>
                  <a:lnTo>
                    <a:pt x="3476" y="48"/>
                  </a:lnTo>
                  <a:lnTo>
                    <a:pt x="3474" y="48"/>
                  </a:lnTo>
                  <a:lnTo>
                    <a:pt x="3474" y="48"/>
                  </a:lnTo>
                  <a:lnTo>
                    <a:pt x="3472" y="48"/>
                  </a:lnTo>
                  <a:lnTo>
                    <a:pt x="3472" y="48"/>
                  </a:lnTo>
                  <a:lnTo>
                    <a:pt x="3470" y="48"/>
                  </a:lnTo>
                  <a:lnTo>
                    <a:pt x="3470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2" y="48"/>
                  </a:lnTo>
                  <a:lnTo>
                    <a:pt x="3462" y="48"/>
                  </a:lnTo>
                  <a:lnTo>
                    <a:pt x="3460" y="48"/>
                  </a:lnTo>
                  <a:lnTo>
                    <a:pt x="3460" y="48"/>
                  </a:lnTo>
                  <a:lnTo>
                    <a:pt x="3456" y="48"/>
                  </a:lnTo>
                  <a:lnTo>
                    <a:pt x="3456" y="48"/>
                  </a:lnTo>
                  <a:lnTo>
                    <a:pt x="3452" y="48"/>
                  </a:lnTo>
                  <a:lnTo>
                    <a:pt x="3452" y="48"/>
                  </a:lnTo>
                  <a:lnTo>
                    <a:pt x="3448" y="48"/>
                  </a:lnTo>
                  <a:lnTo>
                    <a:pt x="3448" y="48"/>
                  </a:lnTo>
                  <a:lnTo>
                    <a:pt x="3446" y="48"/>
                  </a:lnTo>
                  <a:lnTo>
                    <a:pt x="3446" y="48"/>
                  </a:lnTo>
                  <a:lnTo>
                    <a:pt x="3442" y="48"/>
                  </a:lnTo>
                  <a:lnTo>
                    <a:pt x="3442" y="48"/>
                  </a:lnTo>
                  <a:lnTo>
                    <a:pt x="3440" y="48"/>
                  </a:lnTo>
                  <a:lnTo>
                    <a:pt x="3440" y="48"/>
                  </a:lnTo>
                  <a:lnTo>
                    <a:pt x="3438" y="48"/>
                  </a:lnTo>
                  <a:lnTo>
                    <a:pt x="3438" y="48"/>
                  </a:lnTo>
                  <a:lnTo>
                    <a:pt x="3436" y="48"/>
                  </a:lnTo>
                  <a:lnTo>
                    <a:pt x="3436" y="48"/>
                  </a:lnTo>
                  <a:lnTo>
                    <a:pt x="3434" y="46"/>
                  </a:lnTo>
                  <a:lnTo>
                    <a:pt x="3434" y="46"/>
                  </a:lnTo>
                  <a:lnTo>
                    <a:pt x="3430" y="46"/>
                  </a:lnTo>
                  <a:lnTo>
                    <a:pt x="3430" y="46"/>
                  </a:lnTo>
                  <a:lnTo>
                    <a:pt x="3422" y="46"/>
                  </a:lnTo>
                  <a:lnTo>
                    <a:pt x="3422" y="46"/>
                  </a:lnTo>
                  <a:lnTo>
                    <a:pt x="3420" y="48"/>
                  </a:lnTo>
                  <a:lnTo>
                    <a:pt x="3420" y="48"/>
                  </a:lnTo>
                  <a:lnTo>
                    <a:pt x="3418" y="48"/>
                  </a:lnTo>
                  <a:lnTo>
                    <a:pt x="3418" y="48"/>
                  </a:lnTo>
                  <a:lnTo>
                    <a:pt x="3412" y="48"/>
                  </a:lnTo>
                  <a:lnTo>
                    <a:pt x="3412" y="48"/>
                  </a:lnTo>
                  <a:lnTo>
                    <a:pt x="3408" y="48"/>
                  </a:lnTo>
                  <a:lnTo>
                    <a:pt x="3408" y="48"/>
                  </a:lnTo>
                  <a:lnTo>
                    <a:pt x="3406" y="48"/>
                  </a:lnTo>
                  <a:lnTo>
                    <a:pt x="3406" y="48"/>
                  </a:lnTo>
                  <a:lnTo>
                    <a:pt x="3404" y="46"/>
                  </a:lnTo>
                  <a:lnTo>
                    <a:pt x="3404" y="46"/>
                  </a:lnTo>
                  <a:lnTo>
                    <a:pt x="3398" y="48"/>
                  </a:lnTo>
                  <a:lnTo>
                    <a:pt x="3398" y="48"/>
                  </a:lnTo>
                  <a:lnTo>
                    <a:pt x="3396" y="48"/>
                  </a:lnTo>
                  <a:lnTo>
                    <a:pt x="3396" y="48"/>
                  </a:lnTo>
                  <a:lnTo>
                    <a:pt x="3396" y="48"/>
                  </a:lnTo>
                  <a:lnTo>
                    <a:pt x="3396" y="48"/>
                  </a:lnTo>
                  <a:lnTo>
                    <a:pt x="3388" y="46"/>
                  </a:lnTo>
                  <a:lnTo>
                    <a:pt x="3388" y="46"/>
                  </a:lnTo>
                  <a:lnTo>
                    <a:pt x="3386" y="48"/>
                  </a:lnTo>
                  <a:lnTo>
                    <a:pt x="3386" y="48"/>
                  </a:lnTo>
                  <a:lnTo>
                    <a:pt x="3382" y="48"/>
                  </a:lnTo>
                  <a:lnTo>
                    <a:pt x="3382" y="48"/>
                  </a:lnTo>
                  <a:lnTo>
                    <a:pt x="3380" y="50"/>
                  </a:lnTo>
                  <a:lnTo>
                    <a:pt x="3380" y="50"/>
                  </a:lnTo>
                  <a:lnTo>
                    <a:pt x="3376" y="50"/>
                  </a:lnTo>
                  <a:lnTo>
                    <a:pt x="3376" y="50"/>
                  </a:lnTo>
                  <a:lnTo>
                    <a:pt x="3376" y="50"/>
                  </a:lnTo>
                  <a:lnTo>
                    <a:pt x="3376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2" y="50"/>
                  </a:lnTo>
                  <a:lnTo>
                    <a:pt x="3372" y="50"/>
                  </a:lnTo>
                  <a:lnTo>
                    <a:pt x="3370" y="50"/>
                  </a:lnTo>
                  <a:lnTo>
                    <a:pt x="3370" y="50"/>
                  </a:lnTo>
                  <a:lnTo>
                    <a:pt x="3366" y="50"/>
                  </a:lnTo>
                  <a:lnTo>
                    <a:pt x="3366" y="50"/>
                  </a:lnTo>
                  <a:lnTo>
                    <a:pt x="3362" y="50"/>
                  </a:lnTo>
                  <a:lnTo>
                    <a:pt x="3362" y="50"/>
                  </a:lnTo>
                  <a:lnTo>
                    <a:pt x="3362" y="50"/>
                  </a:lnTo>
                  <a:lnTo>
                    <a:pt x="3362" y="50"/>
                  </a:lnTo>
                  <a:lnTo>
                    <a:pt x="3360" y="50"/>
                  </a:lnTo>
                  <a:lnTo>
                    <a:pt x="3360" y="50"/>
                  </a:lnTo>
                  <a:lnTo>
                    <a:pt x="3358" y="50"/>
                  </a:lnTo>
                  <a:lnTo>
                    <a:pt x="3356" y="50"/>
                  </a:lnTo>
                  <a:lnTo>
                    <a:pt x="3356" y="50"/>
                  </a:lnTo>
                  <a:lnTo>
                    <a:pt x="3350" y="48"/>
                  </a:lnTo>
                  <a:lnTo>
                    <a:pt x="3350" y="48"/>
                  </a:lnTo>
                  <a:lnTo>
                    <a:pt x="3350" y="48"/>
                  </a:lnTo>
                  <a:lnTo>
                    <a:pt x="3350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0" y="48"/>
                  </a:lnTo>
                  <a:lnTo>
                    <a:pt x="3340" y="48"/>
                  </a:lnTo>
                  <a:lnTo>
                    <a:pt x="3332" y="48"/>
                  </a:lnTo>
                  <a:lnTo>
                    <a:pt x="3332" y="48"/>
                  </a:lnTo>
                  <a:lnTo>
                    <a:pt x="3328" y="46"/>
                  </a:lnTo>
                  <a:lnTo>
                    <a:pt x="3328" y="46"/>
                  </a:lnTo>
                  <a:lnTo>
                    <a:pt x="3324" y="44"/>
                  </a:lnTo>
                  <a:lnTo>
                    <a:pt x="3324" y="44"/>
                  </a:lnTo>
                  <a:lnTo>
                    <a:pt x="3322" y="44"/>
                  </a:lnTo>
                  <a:lnTo>
                    <a:pt x="3322" y="44"/>
                  </a:lnTo>
                  <a:lnTo>
                    <a:pt x="3322" y="44"/>
                  </a:lnTo>
                  <a:lnTo>
                    <a:pt x="3318" y="44"/>
                  </a:lnTo>
                  <a:lnTo>
                    <a:pt x="3318" y="44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6" y="46"/>
                  </a:lnTo>
                  <a:lnTo>
                    <a:pt x="3316" y="46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08" y="48"/>
                  </a:lnTo>
                  <a:lnTo>
                    <a:pt x="3308" y="48"/>
                  </a:lnTo>
                  <a:lnTo>
                    <a:pt x="3306" y="48"/>
                  </a:lnTo>
                  <a:lnTo>
                    <a:pt x="3306" y="48"/>
                  </a:lnTo>
                  <a:lnTo>
                    <a:pt x="3304" y="48"/>
                  </a:lnTo>
                  <a:lnTo>
                    <a:pt x="3304" y="48"/>
                  </a:lnTo>
                  <a:lnTo>
                    <a:pt x="3304" y="48"/>
                  </a:lnTo>
                  <a:lnTo>
                    <a:pt x="3304" y="48"/>
                  </a:lnTo>
                  <a:lnTo>
                    <a:pt x="3302" y="46"/>
                  </a:lnTo>
                  <a:lnTo>
                    <a:pt x="3302" y="46"/>
                  </a:lnTo>
                  <a:lnTo>
                    <a:pt x="3302" y="48"/>
                  </a:lnTo>
                  <a:lnTo>
                    <a:pt x="3302" y="48"/>
                  </a:lnTo>
                  <a:lnTo>
                    <a:pt x="3298" y="46"/>
                  </a:lnTo>
                  <a:lnTo>
                    <a:pt x="3298" y="46"/>
                  </a:lnTo>
                  <a:lnTo>
                    <a:pt x="3294" y="44"/>
                  </a:lnTo>
                  <a:lnTo>
                    <a:pt x="3290" y="44"/>
                  </a:lnTo>
                  <a:lnTo>
                    <a:pt x="3282" y="46"/>
                  </a:lnTo>
                  <a:lnTo>
                    <a:pt x="3282" y="46"/>
                  </a:lnTo>
                  <a:lnTo>
                    <a:pt x="3276" y="44"/>
                  </a:lnTo>
                  <a:lnTo>
                    <a:pt x="3276" y="44"/>
                  </a:lnTo>
                  <a:lnTo>
                    <a:pt x="3268" y="44"/>
                  </a:lnTo>
                  <a:lnTo>
                    <a:pt x="3268" y="44"/>
                  </a:lnTo>
                  <a:lnTo>
                    <a:pt x="3266" y="44"/>
                  </a:lnTo>
                  <a:lnTo>
                    <a:pt x="3266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0" y="44"/>
                  </a:lnTo>
                  <a:lnTo>
                    <a:pt x="3260" y="44"/>
                  </a:lnTo>
                  <a:lnTo>
                    <a:pt x="3260" y="44"/>
                  </a:lnTo>
                  <a:lnTo>
                    <a:pt x="3260" y="44"/>
                  </a:lnTo>
                  <a:lnTo>
                    <a:pt x="3256" y="44"/>
                  </a:lnTo>
                  <a:lnTo>
                    <a:pt x="3256" y="44"/>
                  </a:lnTo>
                  <a:lnTo>
                    <a:pt x="3254" y="44"/>
                  </a:lnTo>
                  <a:lnTo>
                    <a:pt x="3254" y="44"/>
                  </a:lnTo>
                  <a:lnTo>
                    <a:pt x="3250" y="42"/>
                  </a:lnTo>
                  <a:lnTo>
                    <a:pt x="3248" y="42"/>
                  </a:lnTo>
                  <a:lnTo>
                    <a:pt x="3248" y="42"/>
                  </a:lnTo>
                  <a:lnTo>
                    <a:pt x="3246" y="44"/>
                  </a:lnTo>
                  <a:lnTo>
                    <a:pt x="3246" y="44"/>
                  </a:lnTo>
                  <a:lnTo>
                    <a:pt x="3244" y="44"/>
                  </a:lnTo>
                  <a:lnTo>
                    <a:pt x="3244" y="44"/>
                  </a:lnTo>
                  <a:lnTo>
                    <a:pt x="3238" y="44"/>
                  </a:lnTo>
                  <a:lnTo>
                    <a:pt x="3238" y="44"/>
                  </a:lnTo>
                  <a:lnTo>
                    <a:pt x="3234" y="44"/>
                  </a:lnTo>
                  <a:lnTo>
                    <a:pt x="3234" y="44"/>
                  </a:lnTo>
                  <a:lnTo>
                    <a:pt x="3230" y="44"/>
                  </a:lnTo>
                  <a:lnTo>
                    <a:pt x="3230" y="44"/>
                  </a:lnTo>
                  <a:lnTo>
                    <a:pt x="3226" y="44"/>
                  </a:lnTo>
                  <a:lnTo>
                    <a:pt x="3226" y="44"/>
                  </a:lnTo>
                  <a:lnTo>
                    <a:pt x="3222" y="46"/>
                  </a:lnTo>
                  <a:lnTo>
                    <a:pt x="3222" y="46"/>
                  </a:lnTo>
                  <a:lnTo>
                    <a:pt x="3218" y="44"/>
                  </a:lnTo>
                  <a:lnTo>
                    <a:pt x="3218" y="44"/>
                  </a:lnTo>
                  <a:lnTo>
                    <a:pt x="3212" y="44"/>
                  </a:lnTo>
                  <a:lnTo>
                    <a:pt x="3212" y="44"/>
                  </a:lnTo>
                  <a:lnTo>
                    <a:pt x="3202" y="46"/>
                  </a:lnTo>
                  <a:lnTo>
                    <a:pt x="3202" y="46"/>
                  </a:lnTo>
                  <a:lnTo>
                    <a:pt x="3198" y="44"/>
                  </a:lnTo>
                  <a:lnTo>
                    <a:pt x="3198" y="44"/>
                  </a:lnTo>
                  <a:lnTo>
                    <a:pt x="3194" y="44"/>
                  </a:lnTo>
                  <a:lnTo>
                    <a:pt x="3194" y="44"/>
                  </a:lnTo>
                  <a:lnTo>
                    <a:pt x="3190" y="44"/>
                  </a:lnTo>
                  <a:lnTo>
                    <a:pt x="3190" y="44"/>
                  </a:lnTo>
                  <a:lnTo>
                    <a:pt x="3186" y="44"/>
                  </a:lnTo>
                  <a:lnTo>
                    <a:pt x="3186" y="44"/>
                  </a:lnTo>
                  <a:lnTo>
                    <a:pt x="3180" y="44"/>
                  </a:lnTo>
                  <a:lnTo>
                    <a:pt x="3180" y="44"/>
                  </a:lnTo>
                  <a:lnTo>
                    <a:pt x="3176" y="42"/>
                  </a:lnTo>
                  <a:lnTo>
                    <a:pt x="3176" y="42"/>
                  </a:lnTo>
                  <a:lnTo>
                    <a:pt x="3176" y="42"/>
                  </a:lnTo>
                  <a:lnTo>
                    <a:pt x="3176" y="42"/>
                  </a:lnTo>
                  <a:lnTo>
                    <a:pt x="3172" y="42"/>
                  </a:lnTo>
                  <a:lnTo>
                    <a:pt x="3172" y="42"/>
                  </a:lnTo>
                  <a:lnTo>
                    <a:pt x="3168" y="40"/>
                  </a:lnTo>
                  <a:lnTo>
                    <a:pt x="3168" y="40"/>
                  </a:lnTo>
                  <a:lnTo>
                    <a:pt x="3162" y="38"/>
                  </a:lnTo>
                  <a:lnTo>
                    <a:pt x="3162" y="38"/>
                  </a:lnTo>
                  <a:lnTo>
                    <a:pt x="3158" y="40"/>
                  </a:lnTo>
                  <a:lnTo>
                    <a:pt x="3158" y="40"/>
                  </a:lnTo>
                  <a:lnTo>
                    <a:pt x="3156" y="40"/>
                  </a:lnTo>
                  <a:lnTo>
                    <a:pt x="3156" y="40"/>
                  </a:lnTo>
                  <a:lnTo>
                    <a:pt x="3154" y="40"/>
                  </a:lnTo>
                  <a:lnTo>
                    <a:pt x="3154" y="40"/>
                  </a:lnTo>
                  <a:lnTo>
                    <a:pt x="3152" y="40"/>
                  </a:lnTo>
                  <a:lnTo>
                    <a:pt x="3152" y="40"/>
                  </a:lnTo>
                  <a:lnTo>
                    <a:pt x="3146" y="40"/>
                  </a:lnTo>
                  <a:lnTo>
                    <a:pt x="3146" y="40"/>
                  </a:lnTo>
                  <a:lnTo>
                    <a:pt x="3146" y="40"/>
                  </a:lnTo>
                  <a:lnTo>
                    <a:pt x="3146" y="40"/>
                  </a:lnTo>
                  <a:lnTo>
                    <a:pt x="3146" y="38"/>
                  </a:lnTo>
                  <a:lnTo>
                    <a:pt x="3146" y="38"/>
                  </a:lnTo>
                  <a:lnTo>
                    <a:pt x="3146" y="36"/>
                  </a:lnTo>
                  <a:lnTo>
                    <a:pt x="3144" y="36"/>
                  </a:lnTo>
                  <a:lnTo>
                    <a:pt x="3144" y="36"/>
                  </a:lnTo>
                  <a:lnTo>
                    <a:pt x="3138" y="36"/>
                  </a:lnTo>
                  <a:lnTo>
                    <a:pt x="3138" y="36"/>
                  </a:lnTo>
                  <a:lnTo>
                    <a:pt x="3136" y="38"/>
                  </a:lnTo>
                  <a:lnTo>
                    <a:pt x="3136" y="38"/>
                  </a:lnTo>
                  <a:lnTo>
                    <a:pt x="3134" y="38"/>
                  </a:lnTo>
                  <a:lnTo>
                    <a:pt x="3134" y="38"/>
                  </a:lnTo>
                  <a:lnTo>
                    <a:pt x="3130" y="38"/>
                  </a:lnTo>
                  <a:lnTo>
                    <a:pt x="3130" y="38"/>
                  </a:lnTo>
                  <a:lnTo>
                    <a:pt x="3128" y="38"/>
                  </a:lnTo>
                  <a:lnTo>
                    <a:pt x="3128" y="38"/>
                  </a:lnTo>
                  <a:lnTo>
                    <a:pt x="3120" y="40"/>
                  </a:lnTo>
                  <a:lnTo>
                    <a:pt x="3120" y="40"/>
                  </a:lnTo>
                  <a:lnTo>
                    <a:pt x="3112" y="40"/>
                  </a:lnTo>
                  <a:lnTo>
                    <a:pt x="3112" y="40"/>
                  </a:lnTo>
                  <a:lnTo>
                    <a:pt x="3110" y="42"/>
                  </a:lnTo>
                  <a:lnTo>
                    <a:pt x="3110" y="42"/>
                  </a:lnTo>
                  <a:lnTo>
                    <a:pt x="3108" y="42"/>
                  </a:lnTo>
                  <a:lnTo>
                    <a:pt x="3108" y="42"/>
                  </a:lnTo>
                  <a:lnTo>
                    <a:pt x="3106" y="42"/>
                  </a:lnTo>
                  <a:lnTo>
                    <a:pt x="3106" y="42"/>
                  </a:lnTo>
                  <a:lnTo>
                    <a:pt x="3106" y="44"/>
                  </a:lnTo>
                  <a:lnTo>
                    <a:pt x="3106" y="44"/>
                  </a:lnTo>
                  <a:lnTo>
                    <a:pt x="3104" y="42"/>
                  </a:lnTo>
                  <a:lnTo>
                    <a:pt x="3104" y="42"/>
                  </a:lnTo>
                  <a:lnTo>
                    <a:pt x="3102" y="44"/>
                  </a:lnTo>
                  <a:lnTo>
                    <a:pt x="3102" y="44"/>
                  </a:lnTo>
                  <a:lnTo>
                    <a:pt x="3102" y="42"/>
                  </a:lnTo>
                  <a:lnTo>
                    <a:pt x="3102" y="42"/>
                  </a:lnTo>
                  <a:lnTo>
                    <a:pt x="3100" y="42"/>
                  </a:lnTo>
                  <a:lnTo>
                    <a:pt x="3100" y="42"/>
                  </a:lnTo>
                  <a:lnTo>
                    <a:pt x="3096" y="42"/>
                  </a:lnTo>
                  <a:lnTo>
                    <a:pt x="3096" y="42"/>
                  </a:lnTo>
                  <a:lnTo>
                    <a:pt x="3094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88" y="42"/>
                  </a:lnTo>
                  <a:lnTo>
                    <a:pt x="3088" y="42"/>
                  </a:lnTo>
                  <a:lnTo>
                    <a:pt x="3086" y="42"/>
                  </a:lnTo>
                  <a:lnTo>
                    <a:pt x="3086" y="42"/>
                  </a:lnTo>
                  <a:lnTo>
                    <a:pt x="3082" y="42"/>
                  </a:lnTo>
                  <a:lnTo>
                    <a:pt x="3082" y="42"/>
                  </a:lnTo>
                  <a:lnTo>
                    <a:pt x="3080" y="40"/>
                  </a:lnTo>
                  <a:lnTo>
                    <a:pt x="3080" y="40"/>
                  </a:lnTo>
                  <a:lnTo>
                    <a:pt x="3078" y="42"/>
                  </a:lnTo>
                  <a:lnTo>
                    <a:pt x="3078" y="42"/>
                  </a:lnTo>
                  <a:lnTo>
                    <a:pt x="3076" y="42"/>
                  </a:lnTo>
                  <a:lnTo>
                    <a:pt x="3076" y="42"/>
                  </a:lnTo>
                  <a:lnTo>
                    <a:pt x="3076" y="42"/>
                  </a:lnTo>
                  <a:lnTo>
                    <a:pt x="3076" y="42"/>
                  </a:lnTo>
                  <a:lnTo>
                    <a:pt x="3072" y="42"/>
                  </a:lnTo>
                  <a:lnTo>
                    <a:pt x="3072" y="42"/>
                  </a:lnTo>
                  <a:lnTo>
                    <a:pt x="3070" y="42"/>
                  </a:lnTo>
                  <a:lnTo>
                    <a:pt x="3070" y="42"/>
                  </a:lnTo>
                  <a:lnTo>
                    <a:pt x="3070" y="42"/>
                  </a:lnTo>
                  <a:lnTo>
                    <a:pt x="3070" y="42"/>
                  </a:lnTo>
                  <a:lnTo>
                    <a:pt x="3066" y="40"/>
                  </a:lnTo>
                  <a:lnTo>
                    <a:pt x="3066" y="40"/>
                  </a:lnTo>
                  <a:lnTo>
                    <a:pt x="3058" y="42"/>
                  </a:lnTo>
                  <a:lnTo>
                    <a:pt x="3052" y="40"/>
                  </a:lnTo>
                  <a:lnTo>
                    <a:pt x="3052" y="40"/>
                  </a:lnTo>
                  <a:lnTo>
                    <a:pt x="3050" y="40"/>
                  </a:lnTo>
                  <a:lnTo>
                    <a:pt x="3050" y="40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2" y="42"/>
                  </a:lnTo>
                  <a:lnTo>
                    <a:pt x="3042" y="42"/>
                  </a:lnTo>
                  <a:lnTo>
                    <a:pt x="3042" y="42"/>
                  </a:lnTo>
                  <a:lnTo>
                    <a:pt x="3042" y="42"/>
                  </a:lnTo>
                  <a:lnTo>
                    <a:pt x="3040" y="42"/>
                  </a:lnTo>
                  <a:lnTo>
                    <a:pt x="3040" y="42"/>
                  </a:lnTo>
                  <a:lnTo>
                    <a:pt x="3040" y="40"/>
                  </a:lnTo>
                  <a:lnTo>
                    <a:pt x="3040" y="40"/>
                  </a:lnTo>
                  <a:lnTo>
                    <a:pt x="3036" y="42"/>
                  </a:lnTo>
                  <a:lnTo>
                    <a:pt x="3036" y="42"/>
                  </a:lnTo>
                  <a:lnTo>
                    <a:pt x="3032" y="42"/>
                  </a:lnTo>
                  <a:lnTo>
                    <a:pt x="3032" y="42"/>
                  </a:lnTo>
                  <a:lnTo>
                    <a:pt x="3030" y="42"/>
                  </a:lnTo>
                  <a:lnTo>
                    <a:pt x="3030" y="42"/>
                  </a:lnTo>
                  <a:lnTo>
                    <a:pt x="3024" y="42"/>
                  </a:lnTo>
                  <a:lnTo>
                    <a:pt x="3024" y="42"/>
                  </a:lnTo>
                  <a:lnTo>
                    <a:pt x="3024" y="42"/>
                  </a:lnTo>
                  <a:lnTo>
                    <a:pt x="3022" y="42"/>
                  </a:lnTo>
                  <a:lnTo>
                    <a:pt x="3022" y="42"/>
                  </a:lnTo>
                  <a:lnTo>
                    <a:pt x="3020" y="42"/>
                  </a:lnTo>
                  <a:lnTo>
                    <a:pt x="3020" y="42"/>
                  </a:lnTo>
                  <a:lnTo>
                    <a:pt x="3014" y="42"/>
                  </a:lnTo>
                  <a:lnTo>
                    <a:pt x="3008" y="42"/>
                  </a:lnTo>
                  <a:lnTo>
                    <a:pt x="3008" y="42"/>
                  </a:lnTo>
                  <a:lnTo>
                    <a:pt x="3006" y="40"/>
                  </a:lnTo>
                  <a:lnTo>
                    <a:pt x="3004" y="42"/>
                  </a:lnTo>
                  <a:lnTo>
                    <a:pt x="3004" y="42"/>
                  </a:lnTo>
                  <a:lnTo>
                    <a:pt x="3002" y="40"/>
                  </a:lnTo>
                  <a:lnTo>
                    <a:pt x="3002" y="40"/>
                  </a:lnTo>
                  <a:lnTo>
                    <a:pt x="2998" y="40"/>
                  </a:lnTo>
                  <a:lnTo>
                    <a:pt x="2996" y="40"/>
                  </a:lnTo>
                  <a:lnTo>
                    <a:pt x="2996" y="40"/>
                  </a:lnTo>
                  <a:lnTo>
                    <a:pt x="2994" y="38"/>
                  </a:lnTo>
                  <a:lnTo>
                    <a:pt x="2994" y="38"/>
                  </a:lnTo>
                  <a:lnTo>
                    <a:pt x="2986" y="38"/>
                  </a:lnTo>
                  <a:lnTo>
                    <a:pt x="2986" y="38"/>
                  </a:lnTo>
                  <a:lnTo>
                    <a:pt x="2980" y="38"/>
                  </a:lnTo>
                  <a:lnTo>
                    <a:pt x="2976" y="38"/>
                  </a:lnTo>
                  <a:lnTo>
                    <a:pt x="2976" y="38"/>
                  </a:lnTo>
                  <a:lnTo>
                    <a:pt x="2972" y="38"/>
                  </a:lnTo>
                  <a:lnTo>
                    <a:pt x="2972" y="38"/>
                  </a:lnTo>
                  <a:lnTo>
                    <a:pt x="2970" y="38"/>
                  </a:lnTo>
                  <a:lnTo>
                    <a:pt x="2970" y="38"/>
                  </a:lnTo>
                  <a:lnTo>
                    <a:pt x="2962" y="40"/>
                  </a:lnTo>
                  <a:lnTo>
                    <a:pt x="2962" y="40"/>
                  </a:lnTo>
                  <a:lnTo>
                    <a:pt x="2954" y="38"/>
                  </a:lnTo>
                  <a:lnTo>
                    <a:pt x="2954" y="38"/>
                  </a:lnTo>
                  <a:lnTo>
                    <a:pt x="2946" y="40"/>
                  </a:lnTo>
                  <a:lnTo>
                    <a:pt x="2946" y="40"/>
                  </a:lnTo>
                  <a:lnTo>
                    <a:pt x="2942" y="38"/>
                  </a:lnTo>
                  <a:lnTo>
                    <a:pt x="2942" y="38"/>
                  </a:lnTo>
                  <a:lnTo>
                    <a:pt x="2940" y="38"/>
                  </a:lnTo>
                  <a:lnTo>
                    <a:pt x="2940" y="38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2" y="36"/>
                  </a:lnTo>
                  <a:lnTo>
                    <a:pt x="2932" y="36"/>
                  </a:lnTo>
                  <a:lnTo>
                    <a:pt x="2930" y="36"/>
                  </a:lnTo>
                  <a:lnTo>
                    <a:pt x="2930" y="36"/>
                  </a:lnTo>
                  <a:lnTo>
                    <a:pt x="2926" y="36"/>
                  </a:lnTo>
                  <a:lnTo>
                    <a:pt x="2926" y="36"/>
                  </a:lnTo>
                  <a:lnTo>
                    <a:pt x="2920" y="36"/>
                  </a:lnTo>
                  <a:lnTo>
                    <a:pt x="2920" y="36"/>
                  </a:lnTo>
                  <a:lnTo>
                    <a:pt x="2920" y="36"/>
                  </a:lnTo>
                  <a:lnTo>
                    <a:pt x="2920" y="36"/>
                  </a:lnTo>
                  <a:lnTo>
                    <a:pt x="2918" y="38"/>
                  </a:lnTo>
                  <a:lnTo>
                    <a:pt x="2918" y="38"/>
                  </a:lnTo>
                  <a:lnTo>
                    <a:pt x="2914" y="38"/>
                  </a:lnTo>
                  <a:lnTo>
                    <a:pt x="2914" y="38"/>
                  </a:lnTo>
                  <a:lnTo>
                    <a:pt x="2910" y="36"/>
                  </a:lnTo>
                  <a:lnTo>
                    <a:pt x="2910" y="36"/>
                  </a:lnTo>
                  <a:lnTo>
                    <a:pt x="2904" y="36"/>
                  </a:lnTo>
                  <a:lnTo>
                    <a:pt x="2904" y="36"/>
                  </a:lnTo>
                  <a:lnTo>
                    <a:pt x="2902" y="36"/>
                  </a:lnTo>
                  <a:lnTo>
                    <a:pt x="2902" y="36"/>
                  </a:lnTo>
                  <a:lnTo>
                    <a:pt x="2902" y="36"/>
                  </a:lnTo>
                  <a:lnTo>
                    <a:pt x="2902" y="36"/>
                  </a:lnTo>
                  <a:lnTo>
                    <a:pt x="2900" y="36"/>
                  </a:lnTo>
                  <a:lnTo>
                    <a:pt x="2900" y="36"/>
                  </a:lnTo>
                  <a:lnTo>
                    <a:pt x="2898" y="36"/>
                  </a:lnTo>
                  <a:lnTo>
                    <a:pt x="2898" y="36"/>
                  </a:lnTo>
                  <a:lnTo>
                    <a:pt x="2898" y="36"/>
                  </a:lnTo>
                  <a:lnTo>
                    <a:pt x="2898" y="36"/>
                  </a:lnTo>
                  <a:lnTo>
                    <a:pt x="2898" y="34"/>
                  </a:lnTo>
                  <a:lnTo>
                    <a:pt x="2898" y="34"/>
                  </a:lnTo>
                  <a:lnTo>
                    <a:pt x="2896" y="34"/>
                  </a:lnTo>
                  <a:lnTo>
                    <a:pt x="2896" y="34"/>
                  </a:lnTo>
                  <a:lnTo>
                    <a:pt x="2892" y="34"/>
                  </a:lnTo>
                  <a:lnTo>
                    <a:pt x="2892" y="34"/>
                  </a:lnTo>
                  <a:lnTo>
                    <a:pt x="2892" y="34"/>
                  </a:lnTo>
                  <a:lnTo>
                    <a:pt x="2892" y="36"/>
                  </a:lnTo>
                  <a:lnTo>
                    <a:pt x="2892" y="36"/>
                  </a:lnTo>
                  <a:lnTo>
                    <a:pt x="2892" y="36"/>
                  </a:lnTo>
                  <a:lnTo>
                    <a:pt x="2892" y="36"/>
                  </a:lnTo>
                  <a:lnTo>
                    <a:pt x="2892" y="36"/>
                  </a:lnTo>
                  <a:lnTo>
                    <a:pt x="2890" y="36"/>
                  </a:lnTo>
                  <a:lnTo>
                    <a:pt x="2890" y="36"/>
                  </a:lnTo>
                  <a:lnTo>
                    <a:pt x="2888" y="36"/>
                  </a:lnTo>
                  <a:lnTo>
                    <a:pt x="2888" y="36"/>
                  </a:lnTo>
                  <a:lnTo>
                    <a:pt x="2886" y="36"/>
                  </a:lnTo>
                  <a:lnTo>
                    <a:pt x="2886" y="36"/>
                  </a:lnTo>
                  <a:lnTo>
                    <a:pt x="2884" y="36"/>
                  </a:lnTo>
                  <a:lnTo>
                    <a:pt x="2884" y="36"/>
                  </a:lnTo>
                  <a:lnTo>
                    <a:pt x="2878" y="36"/>
                  </a:lnTo>
                  <a:lnTo>
                    <a:pt x="2878" y="36"/>
                  </a:lnTo>
                  <a:lnTo>
                    <a:pt x="2874" y="34"/>
                  </a:lnTo>
                  <a:lnTo>
                    <a:pt x="2874" y="34"/>
                  </a:lnTo>
                  <a:lnTo>
                    <a:pt x="2872" y="34"/>
                  </a:lnTo>
                  <a:lnTo>
                    <a:pt x="2872" y="34"/>
                  </a:lnTo>
                  <a:lnTo>
                    <a:pt x="2870" y="34"/>
                  </a:lnTo>
                  <a:lnTo>
                    <a:pt x="2870" y="34"/>
                  </a:lnTo>
                  <a:lnTo>
                    <a:pt x="2866" y="34"/>
                  </a:lnTo>
                  <a:lnTo>
                    <a:pt x="2866" y="34"/>
                  </a:lnTo>
                  <a:lnTo>
                    <a:pt x="2864" y="34"/>
                  </a:lnTo>
                  <a:lnTo>
                    <a:pt x="2864" y="34"/>
                  </a:lnTo>
                  <a:lnTo>
                    <a:pt x="2862" y="34"/>
                  </a:lnTo>
                  <a:lnTo>
                    <a:pt x="2862" y="34"/>
                  </a:lnTo>
                  <a:lnTo>
                    <a:pt x="2862" y="34"/>
                  </a:lnTo>
                  <a:lnTo>
                    <a:pt x="2862" y="34"/>
                  </a:lnTo>
                  <a:lnTo>
                    <a:pt x="2860" y="34"/>
                  </a:lnTo>
                  <a:lnTo>
                    <a:pt x="2860" y="34"/>
                  </a:lnTo>
                  <a:lnTo>
                    <a:pt x="2860" y="34"/>
                  </a:lnTo>
                  <a:lnTo>
                    <a:pt x="2860" y="34"/>
                  </a:lnTo>
                  <a:lnTo>
                    <a:pt x="2858" y="34"/>
                  </a:lnTo>
                  <a:lnTo>
                    <a:pt x="2858" y="34"/>
                  </a:lnTo>
                  <a:lnTo>
                    <a:pt x="2858" y="36"/>
                  </a:lnTo>
                  <a:lnTo>
                    <a:pt x="2858" y="36"/>
                  </a:lnTo>
                  <a:lnTo>
                    <a:pt x="2858" y="36"/>
                  </a:lnTo>
                  <a:lnTo>
                    <a:pt x="2858" y="36"/>
                  </a:lnTo>
                  <a:lnTo>
                    <a:pt x="2858" y="36"/>
                  </a:lnTo>
                  <a:lnTo>
                    <a:pt x="2858" y="38"/>
                  </a:lnTo>
                  <a:lnTo>
                    <a:pt x="2858" y="38"/>
                  </a:lnTo>
                  <a:lnTo>
                    <a:pt x="2852" y="38"/>
                  </a:lnTo>
                  <a:lnTo>
                    <a:pt x="2852" y="38"/>
                  </a:lnTo>
                  <a:lnTo>
                    <a:pt x="2844" y="38"/>
                  </a:lnTo>
                  <a:lnTo>
                    <a:pt x="2844" y="38"/>
                  </a:lnTo>
                  <a:lnTo>
                    <a:pt x="2842" y="38"/>
                  </a:lnTo>
                  <a:lnTo>
                    <a:pt x="2842" y="38"/>
                  </a:lnTo>
                  <a:lnTo>
                    <a:pt x="2842" y="38"/>
                  </a:lnTo>
                  <a:lnTo>
                    <a:pt x="2842" y="38"/>
                  </a:lnTo>
                  <a:lnTo>
                    <a:pt x="2840" y="38"/>
                  </a:lnTo>
                  <a:lnTo>
                    <a:pt x="2840" y="38"/>
                  </a:lnTo>
                  <a:lnTo>
                    <a:pt x="2834" y="38"/>
                  </a:lnTo>
                  <a:lnTo>
                    <a:pt x="2834" y="38"/>
                  </a:lnTo>
                  <a:lnTo>
                    <a:pt x="2832" y="38"/>
                  </a:lnTo>
                  <a:lnTo>
                    <a:pt x="2832" y="38"/>
                  </a:lnTo>
                  <a:lnTo>
                    <a:pt x="2832" y="38"/>
                  </a:lnTo>
                  <a:lnTo>
                    <a:pt x="2832" y="38"/>
                  </a:lnTo>
                  <a:lnTo>
                    <a:pt x="2830" y="38"/>
                  </a:lnTo>
                  <a:lnTo>
                    <a:pt x="2830" y="38"/>
                  </a:lnTo>
                  <a:lnTo>
                    <a:pt x="2830" y="38"/>
                  </a:lnTo>
                  <a:lnTo>
                    <a:pt x="2830" y="38"/>
                  </a:lnTo>
                  <a:lnTo>
                    <a:pt x="2828" y="38"/>
                  </a:lnTo>
                  <a:lnTo>
                    <a:pt x="2828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4" y="38"/>
                  </a:lnTo>
                  <a:lnTo>
                    <a:pt x="2824" y="38"/>
                  </a:lnTo>
                  <a:lnTo>
                    <a:pt x="2820" y="38"/>
                  </a:lnTo>
                  <a:lnTo>
                    <a:pt x="2816" y="38"/>
                  </a:lnTo>
                  <a:lnTo>
                    <a:pt x="2816" y="38"/>
                  </a:lnTo>
                  <a:lnTo>
                    <a:pt x="2814" y="38"/>
                  </a:lnTo>
                  <a:lnTo>
                    <a:pt x="2814" y="38"/>
                  </a:lnTo>
                  <a:lnTo>
                    <a:pt x="2806" y="38"/>
                  </a:lnTo>
                  <a:lnTo>
                    <a:pt x="2806" y="38"/>
                  </a:lnTo>
                  <a:lnTo>
                    <a:pt x="2804" y="38"/>
                  </a:lnTo>
                  <a:lnTo>
                    <a:pt x="2804" y="38"/>
                  </a:lnTo>
                  <a:lnTo>
                    <a:pt x="2796" y="38"/>
                  </a:lnTo>
                  <a:lnTo>
                    <a:pt x="2796" y="38"/>
                  </a:lnTo>
                  <a:lnTo>
                    <a:pt x="2794" y="38"/>
                  </a:lnTo>
                  <a:lnTo>
                    <a:pt x="2794" y="38"/>
                  </a:lnTo>
                  <a:lnTo>
                    <a:pt x="2792" y="38"/>
                  </a:lnTo>
                  <a:lnTo>
                    <a:pt x="2792" y="38"/>
                  </a:lnTo>
                  <a:lnTo>
                    <a:pt x="2792" y="38"/>
                  </a:lnTo>
                  <a:lnTo>
                    <a:pt x="2792" y="38"/>
                  </a:lnTo>
                  <a:lnTo>
                    <a:pt x="2790" y="38"/>
                  </a:lnTo>
                  <a:lnTo>
                    <a:pt x="2790" y="38"/>
                  </a:lnTo>
                  <a:lnTo>
                    <a:pt x="2790" y="38"/>
                  </a:lnTo>
                  <a:lnTo>
                    <a:pt x="2790" y="38"/>
                  </a:lnTo>
                  <a:lnTo>
                    <a:pt x="2786" y="38"/>
                  </a:lnTo>
                  <a:lnTo>
                    <a:pt x="2784" y="38"/>
                  </a:lnTo>
                  <a:lnTo>
                    <a:pt x="2784" y="38"/>
                  </a:lnTo>
                  <a:lnTo>
                    <a:pt x="2782" y="38"/>
                  </a:lnTo>
                  <a:lnTo>
                    <a:pt x="2782" y="38"/>
                  </a:lnTo>
                  <a:lnTo>
                    <a:pt x="2780" y="38"/>
                  </a:lnTo>
                  <a:lnTo>
                    <a:pt x="2780" y="38"/>
                  </a:lnTo>
                  <a:lnTo>
                    <a:pt x="2776" y="38"/>
                  </a:lnTo>
                  <a:lnTo>
                    <a:pt x="2776" y="38"/>
                  </a:lnTo>
                  <a:lnTo>
                    <a:pt x="2772" y="38"/>
                  </a:lnTo>
                  <a:lnTo>
                    <a:pt x="2772" y="38"/>
                  </a:lnTo>
                  <a:lnTo>
                    <a:pt x="2772" y="38"/>
                  </a:lnTo>
                  <a:lnTo>
                    <a:pt x="2772" y="38"/>
                  </a:lnTo>
                  <a:lnTo>
                    <a:pt x="2770" y="38"/>
                  </a:lnTo>
                  <a:lnTo>
                    <a:pt x="2770" y="38"/>
                  </a:lnTo>
                  <a:lnTo>
                    <a:pt x="2770" y="38"/>
                  </a:lnTo>
                  <a:lnTo>
                    <a:pt x="2770" y="38"/>
                  </a:lnTo>
                  <a:lnTo>
                    <a:pt x="2768" y="38"/>
                  </a:lnTo>
                  <a:lnTo>
                    <a:pt x="2768" y="38"/>
                  </a:lnTo>
                  <a:lnTo>
                    <a:pt x="2764" y="38"/>
                  </a:lnTo>
                  <a:lnTo>
                    <a:pt x="2764" y="38"/>
                  </a:lnTo>
                  <a:lnTo>
                    <a:pt x="2762" y="38"/>
                  </a:lnTo>
                  <a:lnTo>
                    <a:pt x="2762" y="38"/>
                  </a:lnTo>
                  <a:lnTo>
                    <a:pt x="2762" y="36"/>
                  </a:lnTo>
                  <a:lnTo>
                    <a:pt x="2762" y="36"/>
                  </a:lnTo>
                  <a:lnTo>
                    <a:pt x="2762" y="36"/>
                  </a:lnTo>
                  <a:lnTo>
                    <a:pt x="2762" y="36"/>
                  </a:lnTo>
                  <a:lnTo>
                    <a:pt x="2760" y="36"/>
                  </a:lnTo>
                  <a:lnTo>
                    <a:pt x="2760" y="36"/>
                  </a:lnTo>
                  <a:lnTo>
                    <a:pt x="2754" y="36"/>
                  </a:lnTo>
                  <a:lnTo>
                    <a:pt x="2754" y="36"/>
                  </a:lnTo>
                  <a:lnTo>
                    <a:pt x="2750" y="36"/>
                  </a:lnTo>
                  <a:lnTo>
                    <a:pt x="2750" y="36"/>
                  </a:lnTo>
                  <a:lnTo>
                    <a:pt x="2750" y="36"/>
                  </a:lnTo>
                  <a:lnTo>
                    <a:pt x="2750" y="36"/>
                  </a:lnTo>
                  <a:lnTo>
                    <a:pt x="2748" y="36"/>
                  </a:lnTo>
                  <a:lnTo>
                    <a:pt x="2748" y="36"/>
                  </a:lnTo>
                  <a:lnTo>
                    <a:pt x="2746" y="36"/>
                  </a:lnTo>
                  <a:lnTo>
                    <a:pt x="2746" y="36"/>
                  </a:lnTo>
                  <a:lnTo>
                    <a:pt x="2744" y="38"/>
                  </a:lnTo>
                  <a:lnTo>
                    <a:pt x="2744" y="38"/>
                  </a:lnTo>
                  <a:lnTo>
                    <a:pt x="2742" y="38"/>
                  </a:lnTo>
                  <a:lnTo>
                    <a:pt x="2738" y="38"/>
                  </a:lnTo>
                  <a:lnTo>
                    <a:pt x="2738" y="38"/>
                  </a:lnTo>
                  <a:lnTo>
                    <a:pt x="2738" y="38"/>
                  </a:lnTo>
                  <a:lnTo>
                    <a:pt x="2738" y="38"/>
                  </a:lnTo>
                  <a:lnTo>
                    <a:pt x="2736" y="38"/>
                  </a:lnTo>
                  <a:lnTo>
                    <a:pt x="2736" y="38"/>
                  </a:lnTo>
                  <a:lnTo>
                    <a:pt x="2728" y="38"/>
                  </a:lnTo>
                  <a:lnTo>
                    <a:pt x="2728" y="38"/>
                  </a:lnTo>
                  <a:lnTo>
                    <a:pt x="2724" y="38"/>
                  </a:lnTo>
                  <a:lnTo>
                    <a:pt x="2724" y="38"/>
                  </a:lnTo>
                  <a:lnTo>
                    <a:pt x="2720" y="36"/>
                  </a:lnTo>
                  <a:lnTo>
                    <a:pt x="2720" y="36"/>
                  </a:lnTo>
                  <a:lnTo>
                    <a:pt x="2720" y="36"/>
                  </a:lnTo>
                  <a:lnTo>
                    <a:pt x="2720" y="36"/>
                  </a:lnTo>
                  <a:lnTo>
                    <a:pt x="2716" y="38"/>
                  </a:lnTo>
                  <a:lnTo>
                    <a:pt x="2716" y="38"/>
                  </a:lnTo>
                  <a:lnTo>
                    <a:pt x="2712" y="38"/>
                  </a:lnTo>
                  <a:lnTo>
                    <a:pt x="2712" y="38"/>
                  </a:lnTo>
                  <a:lnTo>
                    <a:pt x="2710" y="38"/>
                  </a:lnTo>
                  <a:lnTo>
                    <a:pt x="2706" y="38"/>
                  </a:lnTo>
                  <a:lnTo>
                    <a:pt x="2706" y="38"/>
                  </a:lnTo>
                  <a:lnTo>
                    <a:pt x="2700" y="38"/>
                  </a:lnTo>
                  <a:lnTo>
                    <a:pt x="2700" y="38"/>
                  </a:lnTo>
                  <a:lnTo>
                    <a:pt x="2694" y="38"/>
                  </a:lnTo>
                  <a:lnTo>
                    <a:pt x="2694" y="38"/>
                  </a:lnTo>
                  <a:lnTo>
                    <a:pt x="2692" y="36"/>
                  </a:lnTo>
                  <a:lnTo>
                    <a:pt x="2692" y="36"/>
                  </a:lnTo>
                  <a:lnTo>
                    <a:pt x="2688" y="36"/>
                  </a:lnTo>
                  <a:lnTo>
                    <a:pt x="2688" y="36"/>
                  </a:lnTo>
                  <a:lnTo>
                    <a:pt x="2686" y="36"/>
                  </a:lnTo>
                  <a:lnTo>
                    <a:pt x="2686" y="36"/>
                  </a:lnTo>
                  <a:lnTo>
                    <a:pt x="2684" y="36"/>
                  </a:lnTo>
                  <a:lnTo>
                    <a:pt x="2684" y="36"/>
                  </a:lnTo>
                  <a:lnTo>
                    <a:pt x="2682" y="36"/>
                  </a:lnTo>
                  <a:lnTo>
                    <a:pt x="2682" y="36"/>
                  </a:lnTo>
                  <a:lnTo>
                    <a:pt x="2682" y="36"/>
                  </a:lnTo>
                  <a:lnTo>
                    <a:pt x="2682" y="36"/>
                  </a:lnTo>
                  <a:lnTo>
                    <a:pt x="2680" y="36"/>
                  </a:lnTo>
                  <a:lnTo>
                    <a:pt x="2680" y="36"/>
                  </a:lnTo>
                  <a:lnTo>
                    <a:pt x="2680" y="36"/>
                  </a:lnTo>
                  <a:lnTo>
                    <a:pt x="2680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6" y="36"/>
                  </a:lnTo>
                  <a:lnTo>
                    <a:pt x="2676" y="36"/>
                  </a:lnTo>
                  <a:lnTo>
                    <a:pt x="2670" y="36"/>
                  </a:lnTo>
                  <a:lnTo>
                    <a:pt x="2670" y="36"/>
                  </a:lnTo>
                  <a:lnTo>
                    <a:pt x="2664" y="38"/>
                  </a:lnTo>
                  <a:lnTo>
                    <a:pt x="2664" y="38"/>
                  </a:lnTo>
                  <a:lnTo>
                    <a:pt x="2660" y="38"/>
                  </a:lnTo>
                  <a:lnTo>
                    <a:pt x="2660" y="38"/>
                  </a:lnTo>
                  <a:lnTo>
                    <a:pt x="2656" y="38"/>
                  </a:lnTo>
                  <a:lnTo>
                    <a:pt x="2656" y="38"/>
                  </a:lnTo>
                  <a:lnTo>
                    <a:pt x="2656" y="38"/>
                  </a:lnTo>
                  <a:lnTo>
                    <a:pt x="2656" y="38"/>
                  </a:lnTo>
                  <a:lnTo>
                    <a:pt x="2654" y="38"/>
                  </a:lnTo>
                  <a:lnTo>
                    <a:pt x="2654" y="38"/>
                  </a:lnTo>
                  <a:lnTo>
                    <a:pt x="2648" y="38"/>
                  </a:lnTo>
                  <a:lnTo>
                    <a:pt x="2648" y="38"/>
                  </a:lnTo>
                  <a:lnTo>
                    <a:pt x="2644" y="38"/>
                  </a:lnTo>
                  <a:lnTo>
                    <a:pt x="2644" y="38"/>
                  </a:lnTo>
                  <a:lnTo>
                    <a:pt x="2642" y="38"/>
                  </a:lnTo>
                  <a:lnTo>
                    <a:pt x="2642" y="38"/>
                  </a:lnTo>
                  <a:lnTo>
                    <a:pt x="2640" y="38"/>
                  </a:lnTo>
                  <a:lnTo>
                    <a:pt x="2640" y="38"/>
                  </a:lnTo>
                  <a:lnTo>
                    <a:pt x="2636" y="40"/>
                  </a:lnTo>
                  <a:lnTo>
                    <a:pt x="2636" y="40"/>
                  </a:lnTo>
                  <a:lnTo>
                    <a:pt x="2634" y="40"/>
                  </a:lnTo>
                  <a:lnTo>
                    <a:pt x="2634" y="40"/>
                  </a:lnTo>
                  <a:lnTo>
                    <a:pt x="2632" y="40"/>
                  </a:lnTo>
                  <a:lnTo>
                    <a:pt x="2632" y="40"/>
                  </a:lnTo>
                  <a:lnTo>
                    <a:pt x="2630" y="40"/>
                  </a:lnTo>
                  <a:lnTo>
                    <a:pt x="2630" y="40"/>
                  </a:lnTo>
                  <a:lnTo>
                    <a:pt x="2630" y="40"/>
                  </a:lnTo>
                  <a:lnTo>
                    <a:pt x="2630" y="40"/>
                  </a:lnTo>
                  <a:lnTo>
                    <a:pt x="2628" y="40"/>
                  </a:lnTo>
                  <a:lnTo>
                    <a:pt x="2628" y="40"/>
                  </a:lnTo>
                  <a:lnTo>
                    <a:pt x="2624" y="40"/>
                  </a:lnTo>
                  <a:lnTo>
                    <a:pt x="2624" y="40"/>
                  </a:lnTo>
                  <a:lnTo>
                    <a:pt x="2624" y="38"/>
                  </a:lnTo>
                  <a:lnTo>
                    <a:pt x="2624" y="38"/>
                  </a:lnTo>
                  <a:lnTo>
                    <a:pt x="2618" y="38"/>
                  </a:lnTo>
                  <a:lnTo>
                    <a:pt x="2618" y="38"/>
                  </a:lnTo>
                  <a:lnTo>
                    <a:pt x="2616" y="38"/>
                  </a:lnTo>
                  <a:lnTo>
                    <a:pt x="2616" y="38"/>
                  </a:lnTo>
                  <a:lnTo>
                    <a:pt x="2614" y="38"/>
                  </a:lnTo>
                  <a:lnTo>
                    <a:pt x="2614" y="38"/>
                  </a:lnTo>
                  <a:lnTo>
                    <a:pt x="2614" y="38"/>
                  </a:lnTo>
                  <a:lnTo>
                    <a:pt x="2614" y="38"/>
                  </a:lnTo>
                  <a:lnTo>
                    <a:pt x="2612" y="38"/>
                  </a:lnTo>
                  <a:lnTo>
                    <a:pt x="2612" y="38"/>
                  </a:lnTo>
                  <a:lnTo>
                    <a:pt x="2608" y="38"/>
                  </a:lnTo>
                  <a:lnTo>
                    <a:pt x="2608" y="38"/>
                  </a:lnTo>
                  <a:lnTo>
                    <a:pt x="2604" y="38"/>
                  </a:lnTo>
                  <a:lnTo>
                    <a:pt x="2604" y="38"/>
                  </a:lnTo>
                  <a:lnTo>
                    <a:pt x="2602" y="36"/>
                  </a:lnTo>
                  <a:lnTo>
                    <a:pt x="2602" y="36"/>
                  </a:lnTo>
                  <a:lnTo>
                    <a:pt x="2600" y="36"/>
                  </a:lnTo>
                  <a:lnTo>
                    <a:pt x="2600" y="36"/>
                  </a:lnTo>
                  <a:lnTo>
                    <a:pt x="2600" y="36"/>
                  </a:lnTo>
                  <a:lnTo>
                    <a:pt x="2600" y="36"/>
                  </a:lnTo>
                  <a:lnTo>
                    <a:pt x="2598" y="34"/>
                  </a:lnTo>
                  <a:lnTo>
                    <a:pt x="2598" y="34"/>
                  </a:lnTo>
                  <a:lnTo>
                    <a:pt x="2596" y="34"/>
                  </a:lnTo>
                  <a:lnTo>
                    <a:pt x="2596" y="34"/>
                  </a:lnTo>
                  <a:lnTo>
                    <a:pt x="2588" y="34"/>
                  </a:lnTo>
                  <a:lnTo>
                    <a:pt x="2588" y="34"/>
                  </a:lnTo>
                  <a:lnTo>
                    <a:pt x="2584" y="34"/>
                  </a:lnTo>
                  <a:lnTo>
                    <a:pt x="2584" y="34"/>
                  </a:lnTo>
                  <a:lnTo>
                    <a:pt x="2570" y="34"/>
                  </a:lnTo>
                  <a:lnTo>
                    <a:pt x="2570" y="34"/>
                  </a:lnTo>
                  <a:lnTo>
                    <a:pt x="2568" y="34"/>
                  </a:lnTo>
                  <a:lnTo>
                    <a:pt x="2568" y="34"/>
                  </a:lnTo>
                  <a:lnTo>
                    <a:pt x="2566" y="34"/>
                  </a:lnTo>
                  <a:lnTo>
                    <a:pt x="2566" y="34"/>
                  </a:lnTo>
                  <a:lnTo>
                    <a:pt x="2562" y="36"/>
                  </a:lnTo>
                  <a:lnTo>
                    <a:pt x="2562" y="36"/>
                  </a:lnTo>
                  <a:lnTo>
                    <a:pt x="2556" y="36"/>
                  </a:lnTo>
                  <a:lnTo>
                    <a:pt x="2556" y="36"/>
                  </a:lnTo>
                  <a:lnTo>
                    <a:pt x="2552" y="34"/>
                  </a:lnTo>
                  <a:lnTo>
                    <a:pt x="2552" y="34"/>
                  </a:lnTo>
                  <a:lnTo>
                    <a:pt x="2544" y="34"/>
                  </a:lnTo>
                  <a:lnTo>
                    <a:pt x="2544" y="34"/>
                  </a:lnTo>
                  <a:lnTo>
                    <a:pt x="2542" y="34"/>
                  </a:lnTo>
                  <a:lnTo>
                    <a:pt x="2542" y="34"/>
                  </a:lnTo>
                  <a:lnTo>
                    <a:pt x="2536" y="34"/>
                  </a:lnTo>
                  <a:lnTo>
                    <a:pt x="2536" y="34"/>
                  </a:lnTo>
                  <a:lnTo>
                    <a:pt x="2532" y="36"/>
                  </a:lnTo>
                  <a:lnTo>
                    <a:pt x="2532" y="36"/>
                  </a:lnTo>
                  <a:lnTo>
                    <a:pt x="2528" y="36"/>
                  </a:lnTo>
                  <a:lnTo>
                    <a:pt x="2528" y="36"/>
                  </a:lnTo>
                  <a:lnTo>
                    <a:pt x="2526" y="36"/>
                  </a:lnTo>
                  <a:lnTo>
                    <a:pt x="2526" y="36"/>
                  </a:lnTo>
                  <a:lnTo>
                    <a:pt x="2524" y="36"/>
                  </a:lnTo>
                  <a:lnTo>
                    <a:pt x="2524" y="36"/>
                  </a:lnTo>
                  <a:lnTo>
                    <a:pt x="2520" y="36"/>
                  </a:lnTo>
                  <a:lnTo>
                    <a:pt x="2520" y="36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2" y="38"/>
                  </a:lnTo>
                  <a:lnTo>
                    <a:pt x="2512" y="38"/>
                  </a:lnTo>
                  <a:lnTo>
                    <a:pt x="2512" y="36"/>
                  </a:lnTo>
                  <a:lnTo>
                    <a:pt x="2512" y="36"/>
                  </a:lnTo>
                  <a:lnTo>
                    <a:pt x="2510" y="36"/>
                  </a:lnTo>
                  <a:lnTo>
                    <a:pt x="2510" y="36"/>
                  </a:lnTo>
                  <a:lnTo>
                    <a:pt x="2508" y="36"/>
                  </a:lnTo>
                  <a:lnTo>
                    <a:pt x="2508" y="36"/>
                  </a:lnTo>
                  <a:lnTo>
                    <a:pt x="2506" y="36"/>
                  </a:lnTo>
                  <a:lnTo>
                    <a:pt x="2506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0" y="36"/>
                  </a:lnTo>
                  <a:lnTo>
                    <a:pt x="2500" y="36"/>
                  </a:lnTo>
                  <a:lnTo>
                    <a:pt x="2496" y="36"/>
                  </a:lnTo>
                  <a:lnTo>
                    <a:pt x="2496" y="3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88" y="36"/>
                  </a:lnTo>
                  <a:lnTo>
                    <a:pt x="2488" y="36"/>
                  </a:lnTo>
                  <a:lnTo>
                    <a:pt x="2488" y="36"/>
                  </a:lnTo>
                  <a:lnTo>
                    <a:pt x="2488" y="36"/>
                  </a:lnTo>
                  <a:lnTo>
                    <a:pt x="2484" y="36"/>
                  </a:lnTo>
                  <a:lnTo>
                    <a:pt x="2484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0" y="36"/>
                  </a:lnTo>
                  <a:lnTo>
                    <a:pt x="2480" y="36"/>
                  </a:lnTo>
                  <a:lnTo>
                    <a:pt x="2480" y="36"/>
                  </a:lnTo>
                  <a:lnTo>
                    <a:pt x="2480" y="36"/>
                  </a:lnTo>
                  <a:lnTo>
                    <a:pt x="2474" y="36"/>
                  </a:lnTo>
                  <a:lnTo>
                    <a:pt x="2474" y="36"/>
                  </a:lnTo>
                  <a:lnTo>
                    <a:pt x="2470" y="36"/>
                  </a:lnTo>
                  <a:lnTo>
                    <a:pt x="2470" y="36"/>
                  </a:lnTo>
                  <a:lnTo>
                    <a:pt x="2466" y="38"/>
                  </a:lnTo>
                  <a:lnTo>
                    <a:pt x="2466" y="38"/>
                  </a:lnTo>
                  <a:lnTo>
                    <a:pt x="2464" y="36"/>
                  </a:lnTo>
                  <a:lnTo>
                    <a:pt x="2464" y="36"/>
                  </a:lnTo>
                  <a:lnTo>
                    <a:pt x="2458" y="38"/>
                  </a:lnTo>
                  <a:lnTo>
                    <a:pt x="2458" y="38"/>
                  </a:lnTo>
                  <a:lnTo>
                    <a:pt x="2458" y="38"/>
                  </a:lnTo>
                  <a:lnTo>
                    <a:pt x="2458" y="38"/>
                  </a:lnTo>
                  <a:lnTo>
                    <a:pt x="2456" y="38"/>
                  </a:lnTo>
                  <a:lnTo>
                    <a:pt x="2456" y="38"/>
                  </a:lnTo>
                  <a:lnTo>
                    <a:pt x="2456" y="38"/>
                  </a:lnTo>
                  <a:lnTo>
                    <a:pt x="2456" y="38"/>
                  </a:lnTo>
                  <a:lnTo>
                    <a:pt x="2452" y="36"/>
                  </a:lnTo>
                  <a:lnTo>
                    <a:pt x="2452" y="36"/>
                  </a:lnTo>
                  <a:lnTo>
                    <a:pt x="2448" y="38"/>
                  </a:lnTo>
                  <a:lnTo>
                    <a:pt x="2448" y="38"/>
                  </a:lnTo>
                  <a:lnTo>
                    <a:pt x="2446" y="38"/>
                  </a:lnTo>
                  <a:lnTo>
                    <a:pt x="2446" y="38"/>
                  </a:lnTo>
                  <a:lnTo>
                    <a:pt x="2442" y="40"/>
                  </a:lnTo>
                  <a:lnTo>
                    <a:pt x="2442" y="40"/>
                  </a:lnTo>
                  <a:lnTo>
                    <a:pt x="2438" y="40"/>
                  </a:lnTo>
                  <a:lnTo>
                    <a:pt x="2438" y="40"/>
                  </a:lnTo>
                  <a:lnTo>
                    <a:pt x="2432" y="38"/>
                  </a:lnTo>
                  <a:lnTo>
                    <a:pt x="2432" y="38"/>
                  </a:lnTo>
                  <a:lnTo>
                    <a:pt x="2432" y="38"/>
                  </a:lnTo>
                  <a:lnTo>
                    <a:pt x="2432" y="38"/>
                  </a:lnTo>
                  <a:lnTo>
                    <a:pt x="2430" y="36"/>
                  </a:lnTo>
                  <a:lnTo>
                    <a:pt x="2430" y="36"/>
                  </a:lnTo>
                  <a:lnTo>
                    <a:pt x="2428" y="36"/>
                  </a:lnTo>
                  <a:lnTo>
                    <a:pt x="2428" y="36"/>
                  </a:lnTo>
                  <a:lnTo>
                    <a:pt x="2424" y="34"/>
                  </a:lnTo>
                  <a:lnTo>
                    <a:pt x="2424" y="34"/>
                  </a:lnTo>
                  <a:lnTo>
                    <a:pt x="2420" y="34"/>
                  </a:lnTo>
                  <a:lnTo>
                    <a:pt x="2420" y="34"/>
                  </a:lnTo>
                  <a:lnTo>
                    <a:pt x="2416" y="36"/>
                  </a:lnTo>
                  <a:lnTo>
                    <a:pt x="2416" y="36"/>
                  </a:lnTo>
                  <a:lnTo>
                    <a:pt x="2414" y="36"/>
                  </a:lnTo>
                  <a:lnTo>
                    <a:pt x="2414" y="36"/>
                  </a:lnTo>
                  <a:lnTo>
                    <a:pt x="2412" y="36"/>
                  </a:lnTo>
                  <a:lnTo>
                    <a:pt x="2412" y="36"/>
                  </a:lnTo>
                  <a:lnTo>
                    <a:pt x="2408" y="36"/>
                  </a:lnTo>
                  <a:lnTo>
                    <a:pt x="2408" y="36"/>
                  </a:lnTo>
                  <a:lnTo>
                    <a:pt x="2406" y="36"/>
                  </a:lnTo>
                  <a:lnTo>
                    <a:pt x="2406" y="36"/>
                  </a:lnTo>
                  <a:lnTo>
                    <a:pt x="2402" y="36"/>
                  </a:lnTo>
                  <a:lnTo>
                    <a:pt x="2402" y="36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398" y="38"/>
                  </a:lnTo>
                  <a:lnTo>
                    <a:pt x="2398" y="38"/>
                  </a:lnTo>
                  <a:lnTo>
                    <a:pt x="2396" y="36"/>
                  </a:lnTo>
                  <a:lnTo>
                    <a:pt x="2396" y="36"/>
                  </a:lnTo>
                  <a:lnTo>
                    <a:pt x="2394" y="36"/>
                  </a:lnTo>
                  <a:lnTo>
                    <a:pt x="2394" y="36"/>
                  </a:lnTo>
                  <a:lnTo>
                    <a:pt x="2392" y="36"/>
                  </a:lnTo>
                  <a:lnTo>
                    <a:pt x="2392" y="36"/>
                  </a:lnTo>
                  <a:lnTo>
                    <a:pt x="2388" y="36"/>
                  </a:lnTo>
                  <a:lnTo>
                    <a:pt x="2388" y="36"/>
                  </a:lnTo>
                  <a:lnTo>
                    <a:pt x="2384" y="34"/>
                  </a:lnTo>
                  <a:lnTo>
                    <a:pt x="2384" y="34"/>
                  </a:lnTo>
                  <a:lnTo>
                    <a:pt x="2380" y="36"/>
                  </a:lnTo>
                  <a:lnTo>
                    <a:pt x="2380" y="36"/>
                  </a:lnTo>
                  <a:lnTo>
                    <a:pt x="2374" y="36"/>
                  </a:lnTo>
                  <a:lnTo>
                    <a:pt x="2374" y="36"/>
                  </a:lnTo>
                  <a:lnTo>
                    <a:pt x="2372" y="38"/>
                  </a:lnTo>
                  <a:lnTo>
                    <a:pt x="2372" y="38"/>
                  </a:lnTo>
                  <a:lnTo>
                    <a:pt x="2368" y="38"/>
                  </a:lnTo>
                  <a:lnTo>
                    <a:pt x="2368" y="38"/>
                  </a:lnTo>
                  <a:lnTo>
                    <a:pt x="2366" y="38"/>
                  </a:lnTo>
                  <a:lnTo>
                    <a:pt x="2366" y="38"/>
                  </a:lnTo>
                  <a:lnTo>
                    <a:pt x="2366" y="38"/>
                  </a:lnTo>
                  <a:lnTo>
                    <a:pt x="2366" y="38"/>
                  </a:lnTo>
                  <a:lnTo>
                    <a:pt x="2364" y="36"/>
                  </a:lnTo>
                  <a:lnTo>
                    <a:pt x="2364" y="36"/>
                  </a:lnTo>
                  <a:lnTo>
                    <a:pt x="2356" y="36"/>
                  </a:lnTo>
                  <a:lnTo>
                    <a:pt x="2356" y="36"/>
                  </a:lnTo>
                  <a:lnTo>
                    <a:pt x="2354" y="34"/>
                  </a:lnTo>
                  <a:lnTo>
                    <a:pt x="2354" y="34"/>
                  </a:lnTo>
                  <a:lnTo>
                    <a:pt x="2352" y="34"/>
                  </a:lnTo>
                  <a:lnTo>
                    <a:pt x="2352" y="34"/>
                  </a:lnTo>
                  <a:lnTo>
                    <a:pt x="2350" y="34"/>
                  </a:lnTo>
                  <a:lnTo>
                    <a:pt x="2350" y="34"/>
                  </a:lnTo>
                  <a:lnTo>
                    <a:pt x="2344" y="34"/>
                  </a:lnTo>
                  <a:lnTo>
                    <a:pt x="2344" y="34"/>
                  </a:lnTo>
                  <a:lnTo>
                    <a:pt x="2342" y="36"/>
                  </a:lnTo>
                  <a:lnTo>
                    <a:pt x="2342" y="36"/>
                  </a:lnTo>
                  <a:lnTo>
                    <a:pt x="2338" y="36"/>
                  </a:lnTo>
                  <a:lnTo>
                    <a:pt x="2338" y="36"/>
                  </a:lnTo>
                  <a:lnTo>
                    <a:pt x="2334" y="38"/>
                  </a:lnTo>
                  <a:lnTo>
                    <a:pt x="2334" y="38"/>
                  </a:lnTo>
                  <a:lnTo>
                    <a:pt x="2328" y="36"/>
                  </a:lnTo>
                  <a:lnTo>
                    <a:pt x="2328" y="36"/>
                  </a:lnTo>
                  <a:lnTo>
                    <a:pt x="2328" y="36"/>
                  </a:lnTo>
                  <a:lnTo>
                    <a:pt x="2328" y="36"/>
                  </a:lnTo>
                  <a:lnTo>
                    <a:pt x="2326" y="36"/>
                  </a:lnTo>
                  <a:lnTo>
                    <a:pt x="2326" y="36"/>
                  </a:lnTo>
                  <a:lnTo>
                    <a:pt x="2324" y="34"/>
                  </a:lnTo>
                  <a:lnTo>
                    <a:pt x="2324" y="34"/>
                  </a:lnTo>
                  <a:lnTo>
                    <a:pt x="2320" y="34"/>
                  </a:lnTo>
                  <a:lnTo>
                    <a:pt x="2320" y="34"/>
                  </a:lnTo>
                  <a:lnTo>
                    <a:pt x="2318" y="34"/>
                  </a:lnTo>
                  <a:lnTo>
                    <a:pt x="2318" y="34"/>
                  </a:lnTo>
                  <a:lnTo>
                    <a:pt x="2312" y="34"/>
                  </a:lnTo>
                  <a:lnTo>
                    <a:pt x="2312" y="34"/>
                  </a:lnTo>
                  <a:lnTo>
                    <a:pt x="2306" y="34"/>
                  </a:lnTo>
                  <a:lnTo>
                    <a:pt x="2306" y="34"/>
                  </a:lnTo>
                  <a:lnTo>
                    <a:pt x="2300" y="34"/>
                  </a:lnTo>
                  <a:lnTo>
                    <a:pt x="2300" y="34"/>
                  </a:lnTo>
                  <a:lnTo>
                    <a:pt x="2294" y="36"/>
                  </a:lnTo>
                  <a:lnTo>
                    <a:pt x="2294" y="36"/>
                  </a:lnTo>
                  <a:lnTo>
                    <a:pt x="2294" y="36"/>
                  </a:lnTo>
                  <a:lnTo>
                    <a:pt x="2294" y="36"/>
                  </a:lnTo>
                  <a:lnTo>
                    <a:pt x="2292" y="36"/>
                  </a:lnTo>
                  <a:lnTo>
                    <a:pt x="2292" y="36"/>
                  </a:lnTo>
                  <a:lnTo>
                    <a:pt x="2290" y="34"/>
                  </a:lnTo>
                  <a:lnTo>
                    <a:pt x="2290" y="34"/>
                  </a:lnTo>
                  <a:lnTo>
                    <a:pt x="2286" y="34"/>
                  </a:lnTo>
                  <a:lnTo>
                    <a:pt x="2286" y="34"/>
                  </a:lnTo>
                  <a:lnTo>
                    <a:pt x="2284" y="34"/>
                  </a:lnTo>
                  <a:lnTo>
                    <a:pt x="2284" y="34"/>
                  </a:lnTo>
                  <a:lnTo>
                    <a:pt x="2282" y="32"/>
                  </a:lnTo>
                  <a:lnTo>
                    <a:pt x="2282" y="32"/>
                  </a:lnTo>
                  <a:lnTo>
                    <a:pt x="2276" y="34"/>
                  </a:lnTo>
                  <a:lnTo>
                    <a:pt x="2276" y="34"/>
                  </a:lnTo>
                  <a:lnTo>
                    <a:pt x="2272" y="36"/>
                  </a:lnTo>
                  <a:lnTo>
                    <a:pt x="2272" y="36"/>
                  </a:lnTo>
                  <a:lnTo>
                    <a:pt x="2262" y="36"/>
                  </a:lnTo>
                  <a:lnTo>
                    <a:pt x="2262" y="36"/>
                  </a:lnTo>
                  <a:lnTo>
                    <a:pt x="2258" y="34"/>
                  </a:lnTo>
                  <a:lnTo>
                    <a:pt x="2258" y="34"/>
                  </a:lnTo>
                  <a:lnTo>
                    <a:pt x="2254" y="36"/>
                  </a:lnTo>
                  <a:lnTo>
                    <a:pt x="2254" y="36"/>
                  </a:lnTo>
                  <a:lnTo>
                    <a:pt x="2252" y="36"/>
                  </a:lnTo>
                  <a:lnTo>
                    <a:pt x="2248" y="34"/>
                  </a:lnTo>
                  <a:lnTo>
                    <a:pt x="2248" y="34"/>
                  </a:lnTo>
                  <a:lnTo>
                    <a:pt x="2244" y="34"/>
                  </a:lnTo>
                  <a:lnTo>
                    <a:pt x="2244" y="34"/>
                  </a:lnTo>
                  <a:lnTo>
                    <a:pt x="2244" y="34"/>
                  </a:lnTo>
                  <a:lnTo>
                    <a:pt x="2244" y="34"/>
                  </a:lnTo>
                  <a:lnTo>
                    <a:pt x="2242" y="34"/>
                  </a:lnTo>
                  <a:lnTo>
                    <a:pt x="2242" y="34"/>
                  </a:lnTo>
                  <a:lnTo>
                    <a:pt x="2238" y="36"/>
                  </a:lnTo>
                  <a:lnTo>
                    <a:pt x="2238" y="36"/>
                  </a:lnTo>
                  <a:lnTo>
                    <a:pt x="2238" y="36"/>
                  </a:lnTo>
                  <a:lnTo>
                    <a:pt x="2238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26" y="38"/>
                  </a:lnTo>
                  <a:lnTo>
                    <a:pt x="2226" y="38"/>
                  </a:lnTo>
                  <a:lnTo>
                    <a:pt x="2218" y="38"/>
                  </a:lnTo>
                  <a:lnTo>
                    <a:pt x="2218" y="38"/>
                  </a:lnTo>
                  <a:lnTo>
                    <a:pt x="2216" y="40"/>
                  </a:lnTo>
                  <a:lnTo>
                    <a:pt x="2216" y="40"/>
                  </a:lnTo>
                  <a:lnTo>
                    <a:pt x="2212" y="40"/>
                  </a:lnTo>
                  <a:lnTo>
                    <a:pt x="2212" y="40"/>
                  </a:lnTo>
                  <a:lnTo>
                    <a:pt x="2210" y="38"/>
                  </a:lnTo>
                  <a:lnTo>
                    <a:pt x="2210" y="38"/>
                  </a:lnTo>
                  <a:lnTo>
                    <a:pt x="2208" y="36"/>
                  </a:lnTo>
                  <a:lnTo>
                    <a:pt x="2208" y="36"/>
                  </a:lnTo>
                  <a:lnTo>
                    <a:pt x="2204" y="36"/>
                  </a:lnTo>
                  <a:lnTo>
                    <a:pt x="2200" y="36"/>
                  </a:lnTo>
                  <a:lnTo>
                    <a:pt x="2200" y="36"/>
                  </a:lnTo>
                  <a:lnTo>
                    <a:pt x="2194" y="36"/>
                  </a:lnTo>
                  <a:lnTo>
                    <a:pt x="2194" y="36"/>
                  </a:lnTo>
                  <a:lnTo>
                    <a:pt x="2194" y="36"/>
                  </a:lnTo>
                  <a:lnTo>
                    <a:pt x="2194" y="36"/>
                  </a:lnTo>
                  <a:lnTo>
                    <a:pt x="2190" y="36"/>
                  </a:lnTo>
                  <a:lnTo>
                    <a:pt x="2190" y="36"/>
                  </a:lnTo>
                  <a:lnTo>
                    <a:pt x="2186" y="36"/>
                  </a:lnTo>
                  <a:lnTo>
                    <a:pt x="2186" y="36"/>
                  </a:lnTo>
                  <a:lnTo>
                    <a:pt x="2184" y="36"/>
                  </a:lnTo>
                  <a:lnTo>
                    <a:pt x="2184" y="36"/>
                  </a:lnTo>
                  <a:lnTo>
                    <a:pt x="2178" y="36"/>
                  </a:lnTo>
                  <a:lnTo>
                    <a:pt x="2178" y="36"/>
                  </a:lnTo>
                  <a:lnTo>
                    <a:pt x="2170" y="36"/>
                  </a:lnTo>
                  <a:lnTo>
                    <a:pt x="2170" y="36"/>
                  </a:lnTo>
                  <a:lnTo>
                    <a:pt x="2168" y="38"/>
                  </a:lnTo>
                  <a:lnTo>
                    <a:pt x="2168" y="38"/>
                  </a:lnTo>
                  <a:lnTo>
                    <a:pt x="2164" y="38"/>
                  </a:lnTo>
                  <a:lnTo>
                    <a:pt x="2164" y="38"/>
                  </a:lnTo>
                  <a:lnTo>
                    <a:pt x="2162" y="38"/>
                  </a:lnTo>
                  <a:lnTo>
                    <a:pt x="2162" y="38"/>
                  </a:lnTo>
                  <a:lnTo>
                    <a:pt x="2158" y="38"/>
                  </a:lnTo>
                  <a:lnTo>
                    <a:pt x="2158" y="38"/>
                  </a:lnTo>
                  <a:lnTo>
                    <a:pt x="2154" y="36"/>
                  </a:lnTo>
                  <a:lnTo>
                    <a:pt x="2154" y="36"/>
                  </a:lnTo>
                  <a:lnTo>
                    <a:pt x="2148" y="38"/>
                  </a:lnTo>
                  <a:lnTo>
                    <a:pt x="2148" y="38"/>
                  </a:lnTo>
                  <a:lnTo>
                    <a:pt x="2144" y="36"/>
                  </a:lnTo>
                  <a:lnTo>
                    <a:pt x="2144" y="36"/>
                  </a:lnTo>
                  <a:lnTo>
                    <a:pt x="2140" y="36"/>
                  </a:lnTo>
                  <a:lnTo>
                    <a:pt x="2140" y="36"/>
                  </a:lnTo>
                  <a:lnTo>
                    <a:pt x="2130" y="36"/>
                  </a:lnTo>
                  <a:lnTo>
                    <a:pt x="2130" y="36"/>
                  </a:lnTo>
                  <a:lnTo>
                    <a:pt x="2128" y="36"/>
                  </a:lnTo>
                  <a:lnTo>
                    <a:pt x="2128" y="36"/>
                  </a:lnTo>
                  <a:lnTo>
                    <a:pt x="2124" y="36"/>
                  </a:lnTo>
                  <a:lnTo>
                    <a:pt x="2118" y="36"/>
                  </a:lnTo>
                  <a:lnTo>
                    <a:pt x="2118" y="36"/>
                  </a:lnTo>
                  <a:lnTo>
                    <a:pt x="2114" y="36"/>
                  </a:lnTo>
                  <a:lnTo>
                    <a:pt x="2110" y="38"/>
                  </a:lnTo>
                  <a:lnTo>
                    <a:pt x="2110" y="38"/>
                  </a:lnTo>
                  <a:lnTo>
                    <a:pt x="2102" y="38"/>
                  </a:lnTo>
                  <a:lnTo>
                    <a:pt x="2102" y="38"/>
                  </a:lnTo>
                  <a:lnTo>
                    <a:pt x="2100" y="36"/>
                  </a:lnTo>
                  <a:lnTo>
                    <a:pt x="2100" y="36"/>
                  </a:lnTo>
                  <a:lnTo>
                    <a:pt x="2096" y="36"/>
                  </a:lnTo>
                  <a:lnTo>
                    <a:pt x="2092" y="36"/>
                  </a:lnTo>
                  <a:lnTo>
                    <a:pt x="2092" y="36"/>
                  </a:lnTo>
                  <a:lnTo>
                    <a:pt x="2090" y="38"/>
                  </a:lnTo>
                  <a:lnTo>
                    <a:pt x="2090" y="38"/>
                  </a:lnTo>
                  <a:lnTo>
                    <a:pt x="2088" y="38"/>
                  </a:lnTo>
                  <a:lnTo>
                    <a:pt x="2088" y="38"/>
                  </a:lnTo>
                  <a:lnTo>
                    <a:pt x="2082" y="38"/>
                  </a:lnTo>
                  <a:lnTo>
                    <a:pt x="2082" y="38"/>
                  </a:lnTo>
                  <a:lnTo>
                    <a:pt x="2078" y="40"/>
                  </a:lnTo>
                  <a:lnTo>
                    <a:pt x="2078" y="40"/>
                  </a:lnTo>
                  <a:lnTo>
                    <a:pt x="2078" y="40"/>
                  </a:lnTo>
                  <a:lnTo>
                    <a:pt x="2078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2" y="40"/>
                  </a:lnTo>
                  <a:lnTo>
                    <a:pt x="2072" y="40"/>
                  </a:lnTo>
                  <a:lnTo>
                    <a:pt x="2068" y="40"/>
                  </a:lnTo>
                  <a:lnTo>
                    <a:pt x="2068" y="40"/>
                  </a:lnTo>
                  <a:lnTo>
                    <a:pt x="2062" y="40"/>
                  </a:lnTo>
                  <a:lnTo>
                    <a:pt x="2058" y="38"/>
                  </a:lnTo>
                  <a:lnTo>
                    <a:pt x="2058" y="38"/>
                  </a:lnTo>
                  <a:lnTo>
                    <a:pt x="2052" y="38"/>
                  </a:lnTo>
                  <a:lnTo>
                    <a:pt x="2052" y="38"/>
                  </a:lnTo>
                  <a:lnTo>
                    <a:pt x="2046" y="40"/>
                  </a:lnTo>
                  <a:lnTo>
                    <a:pt x="2042" y="40"/>
                  </a:lnTo>
                  <a:lnTo>
                    <a:pt x="2042" y="40"/>
                  </a:lnTo>
                  <a:lnTo>
                    <a:pt x="2040" y="40"/>
                  </a:lnTo>
                  <a:lnTo>
                    <a:pt x="2040" y="40"/>
                  </a:lnTo>
                  <a:lnTo>
                    <a:pt x="2036" y="40"/>
                  </a:lnTo>
                  <a:lnTo>
                    <a:pt x="2036" y="40"/>
                  </a:lnTo>
                  <a:lnTo>
                    <a:pt x="2030" y="40"/>
                  </a:lnTo>
                  <a:lnTo>
                    <a:pt x="2030" y="40"/>
                  </a:lnTo>
                  <a:lnTo>
                    <a:pt x="2024" y="40"/>
                  </a:lnTo>
                  <a:lnTo>
                    <a:pt x="2024" y="40"/>
                  </a:lnTo>
                  <a:lnTo>
                    <a:pt x="2020" y="40"/>
                  </a:lnTo>
                  <a:lnTo>
                    <a:pt x="2020" y="40"/>
                  </a:lnTo>
                  <a:lnTo>
                    <a:pt x="2018" y="40"/>
                  </a:lnTo>
                  <a:lnTo>
                    <a:pt x="2018" y="40"/>
                  </a:lnTo>
                  <a:lnTo>
                    <a:pt x="2016" y="40"/>
                  </a:lnTo>
                  <a:lnTo>
                    <a:pt x="2016" y="40"/>
                  </a:lnTo>
                  <a:lnTo>
                    <a:pt x="2016" y="40"/>
                  </a:lnTo>
                  <a:lnTo>
                    <a:pt x="2016" y="40"/>
                  </a:lnTo>
                  <a:lnTo>
                    <a:pt x="2016" y="38"/>
                  </a:lnTo>
                  <a:lnTo>
                    <a:pt x="2016" y="38"/>
                  </a:lnTo>
                  <a:lnTo>
                    <a:pt x="2010" y="40"/>
                  </a:lnTo>
                  <a:lnTo>
                    <a:pt x="2010" y="40"/>
                  </a:lnTo>
                  <a:lnTo>
                    <a:pt x="2010" y="40"/>
                  </a:lnTo>
                  <a:lnTo>
                    <a:pt x="2010" y="40"/>
                  </a:lnTo>
                  <a:lnTo>
                    <a:pt x="2008" y="40"/>
                  </a:lnTo>
                  <a:lnTo>
                    <a:pt x="2008" y="40"/>
                  </a:lnTo>
                  <a:lnTo>
                    <a:pt x="2006" y="40"/>
                  </a:lnTo>
                  <a:lnTo>
                    <a:pt x="2006" y="40"/>
                  </a:lnTo>
                  <a:lnTo>
                    <a:pt x="2000" y="40"/>
                  </a:lnTo>
                  <a:lnTo>
                    <a:pt x="2000" y="40"/>
                  </a:lnTo>
                  <a:lnTo>
                    <a:pt x="1998" y="40"/>
                  </a:lnTo>
                  <a:lnTo>
                    <a:pt x="1998" y="40"/>
                  </a:lnTo>
                  <a:lnTo>
                    <a:pt x="1996" y="40"/>
                  </a:lnTo>
                  <a:lnTo>
                    <a:pt x="1996" y="40"/>
                  </a:lnTo>
                  <a:lnTo>
                    <a:pt x="1994" y="40"/>
                  </a:lnTo>
                  <a:lnTo>
                    <a:pt x="1994" y="40"/>
                  </a:lnTo>
                  <a:lnTo>
                    <a:pt x="1988" y="38"/>
                  </a:lnTo>
                  <a:lnTo>
                    <a:pt x="1988" y="38"/>
                  </a:lnTo>
                  <a:lnTo>
                    <a:pt x="1984" y="38"/>
                  </a:lnTo>
                  <a:lnTo>
                    <a:pt x="1984" y="38"/>
                  </a:lnTo>
                  <a:lnTo>
                    <a:pt x="1976" y="38"/>
                  </a:lnTo>
                  <a:lnTo>
                    <a:pt x="1976" y="38"/>
                  </a:lnTo>
                  <a:lnTo>
                    <a:pt x="1972" y="38"/>
                  </a:lnTo>
                  <a:lnTo>
                    <a:pt x="1972" y="38"/>
                  </a:lnTo>
                  <a:lnTo>
                    <a:pt x="1968" y="40"/>
                  </a:lnTo>
                  <a:lnTo>
                    <a:pt x="1968" y="40"/>
                  </a:lnTo>
                  <a:lnTo>
                    <a:pt x="1964" y="40"/>
                  </a:lnTo>
                  <a:lnTo>
                    <a:pt x="1964" y="40"/>
                  </a:lnTo>
                  <a:lnTo>
                    <a:pt x="1960" y="40"/>
                  </a:lnTo>
                  <a:lnTo>
                    <a:pt x="1960" y="40"/>
                  </a:lnTo>
                  <a:lnTo>
                    <a:pt x="1958" y="40"/>
                  </a:lnTo>
                  <a:lnTo>
                    <a:pt x="1958" y="40"/>
                  </a:lnTo>
                  <a:lnTo>
                    <a:pt x="1950" y="40"/>
                  </a:lnTo>
                  <a:lnTo>
                    <a:pt x="1950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6" y="40"/>
                  </a:lnTo>
                  <a:lnTo>
                    <a:pt x="1946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2" y="40"/>
                  </a:lnTo>
                  <a:lnTo>
                    <a:pt x="1942" y="40"/>
                  </a:lnTo>
                  <a:lnTo>
                    <a:pt x="1942" y="40"/>
                  </a:lnTo>
                  <a:lnTo>
                    <a:pt x="1942" y="40"/>
                  </a:lnTo>
                  <a:lnTo>
                    <a:pt x="1934" y="40"/>
                  </a:lnTo>
                  <a:lnTo>
                    <a:pt x="1934" y="40"/>
                  </a:lnTo>
                  <a:lnTo>
                    <a:pt x="1932" y="40"/>
                  </a:lnTo>
                  <a:lnTo>
                    <a:pt x="1932" y="40"/>
                  </a:lnTo>
                  <a:lnTo>
                    <a:pt x="1932" y="40"/>
                  </a:lnTo>
                  <a:lnTo>
                    <a:pt x="1932" y="40"/>
                  </a:lnTo>
                  <a:lnTo>
                    <a:pt x="1932" y="40"/>
                  </a:lnTo>
                  <a:lnTo>
                    <a:pt x="1928" y="40"/>
                  </a:lnTo>
                  <a:lnTo>
                    <a:pt x="1924" y="40"/>
                  </a:lnTo>
                  <a:lnTo>
                    <a:pt x="1924" y="40"/>
                  </a:lnTo>
                  <a:lnTo>
                    <a:pt x="1924" y="40"/>
                  </a:lnTo>
                  <a:lnTo>
                    <a:pt x="1924" y="40"/>
                  </a:lnTo>
                  <a:lnTo>
                    <a:pt x="1922" y="40"/>
                  </a:lnTo>
                  <a:lnTo>
                    <a:pt x="1922" y="40"/>
                  </a:lnTo>
                  <a:lnTo>
                    <a:pt x="1918" y="40"/>
                  </a:lnTo>
                  <a:lnTo>
                    <a:pt x="1918" y="40"/>
                  </a:lnTo>
                  <a:lnTo>
                    <a:pt x="1914" y="40"/>
                  </a:lnTo>
                  <a:lnTo>
                    <a:pt x="1914" y="40"/>
                  </a:lnTo>
                  <a:lnTo>
                    <a:pt x="1910" y="40"/>
                  </a:lnTo>
                  <a:lnTo>
                    <a:pt x="1910" y="40"/>
                  </a:lnTo>
                  <a:lnTo>
                    <a:pt x="1908" y="40"/>
                  </a:lnTo>
                  <a:lnTo>
                    <a:pt x="1908" y="40"/>
                  </a:lnTo>
                  <a:lnTo>
                    <a:pt x="1906" y="42"/>
                  </a:lnTo>
                  <a:lnTo>
                    <a:pt x="1906" y="42"/>
                  </a:lnTo>
                  <a:lnTo>
                    <a:pt x="1900" y="42"/>
                  </a:lnTo>
                  <a:lnTo>
                    <a:pt x="1900" y="42"/>
                  </a:lnTo>
                  <a:lnTo>
                    <a:pt x="1900" y="42"/>
                  </a:lnTo>
                  <a:lnTo>
                    <a:pt x="1900" y="42"/>
                  </a:lnTo>
                  <a:lnTo>
                    <a:pt x="1896" y="42"/>
                  </a:lnTo>
                  <a:lnTo>
                    <a:pt x="1896" y="42"/>
                  </a:lnTo>
                  <a:lnTo>
                    <a:pt x="1896" y="42"/>
                  </a:lnTo>
                  <a:lnTo>
                    <a:pt x="1896" y="42"/>
                  </a:lnTo>
                  <a:lnTo>
                    <a:pt x="1894" y="42"/>
                  </a:lnTo>
                  <a:lnTo>
                    <a:pt x="1894" y="42"/>
                  </a:lnTo>
                  <a:lnTo>
                    <a:pt x="1888" y="42"/>
                  </a:lnTo>
                  <a:lnTo>
                    <a:pt x="1888" y="42"/>
                  </a:lnTo>
                  <a:lnTo>
                    <a:pt x="1886" y="42"/>
                  </a:lnTo>
                  <a:lnTo>
                    <a:pt x="1886" y="42"/>
                  </a:lnTo>
                  <a:lnTo>
                    <a:pt x="1886" y="42"/>
                  </a:lnTo>
                  <a:lnTo>
                    <a:pt x="1886" y="42"/>
                  </a:lnTo>
                  <a:lnTo>
                    <a:pt x="1884" y="40"/>
                  </a:lnTo>
                  <a:lnTo>
                    <a:pt x="1884" y="40"/>
                  </a:lnTo>
                  <a:lnTo>
                    <a:pt x="1882" y="42"/>
                  </a:lnTo>
                  <a:lnTo>
                    <a:pt x="1882" y="42"/>
                  </a:lnTo>
                  <a:lnTo>
                    <a:pt x="1882" y="40"/>
                  </a:lnTo>
                  <a:lnTo>
                    <a:pt x="1882" y="40"/>
                  </a:lnTo>
                  <a:lnTo>
                    <a:pt x="1882" y="40"/>
                  </a:lnTo>
                  <a:lnTo>
                    <a:pt x="1882" y="40"/>
                  </a:lnTo>
                  <a:lnTo>
                    <a:pt x="1880" y="40"/>
                  </a:lnTo>
                  <a:lnTo>
                    <a:pt x="1880" y="40"/>
                  </a:lnTo>
                  <a:lnTo>
                    <a:pt x="1876" y="40"/>
                  </a:lnTo>
                  <a:lnTo>
                    <a:pt x="1876" y="40"/>
                  </a:lnTo>
                  <a:lnTo>
                    <a:pt x="1874" y="42"/>
                  </a:lnTo>
                  <a:lnTo>
                    <a:pt x="1874" y="42"/>
                  </a:lnTo>
                  <a:lnTo>
                    <a:pt x="1870" y="42"/>
                  </a:lnTo>
                  <a:lnTo>
                    <a:pt x="1870" y="42"/>
                  </a:lnTo>
                  <a:lnTo>
                    <a:pt x="1866" y="44"/>
                  </a:lnTo>
                  <a:lnTo>
                    <a:pt x="1866" y="44"/>
                  </a:lnTo>
                  <a:lnTo>
                    <a:pt x="1860" y="42"/>
                  </a:lnTo>
                  <a:lnTo>
                    <a:pt x="1860" y="42"/>
                  </a:lnTo>
                  <a:lnTo>
                    <a:pt x="1856" y="42"/>
                  </a:lnTo>
                  <a:lnTo>
                    <a:pt x="1856" y="42"/>
                  </a:lnTo>
                  <a:lnTo>
                    <a:pt x="1848" y="42"/>
                  </a:lnTo>
                  <a:lnTo>
                    <a:pt x="1848" y="42"/>
                  </a:lnTo>
                  <a:lnTo>
                    <a:pt x="1846" y="42"/>
                  </a:lnTo>
                  <a:lnTo>
                    <a:pt x="1846" y="42"/>
                  </a:lnTo>
                  <a:lnTo>
                    <a:pt x="1842" y="42"/>
                  </a:lnTo>
                  <a:lnTo>
                    <a:pt x="1842" y="42"/>
                  </a:lnTo>
                  <a:lnTo>
                    <a:pt x="1842" y="42"/>
                  </a:lnTo>
                  <a:lnTo>
                    <a:pt x="1842" y="42"/>
                  </a:lnTo>
                  <a:lnTo>
                    <a:pt x="1840" y="42"/>
                  </a:lnTo>
                  <a:lnTo>
                    <a:pt x="1840" y="42"/>
                  </a:lnTo>
                  <a:lnTo>
                    <a:pt x="1840" y="42"/>
                  </a:lnTo>
                  <a:lnTo>
                    <a:pt x="1840" y="42"/>
                  </a:lnTo>
                  <a:lnTo>
                    <a:pt x="1836" y="42"/>
                  </a:lnTo>
                  <a:lnTo>
                    <a:pt x="1832" y="42"/>
                  </a:lnTo>
                  <a:lnTo>
                    <a:pt x="1832" y="42"/>
                  </a:lnTo>
                  <a:lnTo>
                    <a:pt x="1832" y="38"/>
                  </a:lnTo>
                  <a:lnTo>
                    <a:pt x="1832" y="38"/>
                  </a:lnTo>
                  <a:lnTo>
                    <a:pt x="1830" y="38"/>
                  </a:lnTo>
                  <a:lnTo>
                    <a:pt x="1830" y="38"/>
                  </a:lnTo>
                  <a:lnTo>
                    <a:pt x="1828" y="40"/>
                  </a:lnTo>
                  <a:lnTo>
                    <a:pt x="1828" y="40"/>
                  </a:lnTo>
                  <a:lnTo>
                    <a:pt x="1826" y="40"/>
                  </a:lnTo>
                  <a:lnTo>
                    <a:pt x="1826" y="40"/>
                  </a:lnTo>
                  <a:lnTo>
                    <a:pt x="1820" y="40"/>
                  </a:lnTo>
                  <a:lnTo>
                    <a:pt x="1820" y="40"/>
                  </a:lnTo>
                  <a:lnTo>
                    <a:pt x="1820" y="40"/>
                  </a:lnTo>
                  <a:lnTo>
                    <a:pt x="1820" y="40"/>
                  </a:lnTo>
                  <a:lnTo>
                    <a:pt x="1816" y="38"/>
                  </a:lnTo>
                  <a:lnTo>
                    <a:pt x="1816" y="38"/>
                  </a:lnTo>
                  <a:lnTo>
                    <a:pt x="1814" y="38"/>
                  </a:lnTo>
                  <a:lnTo>
                    <a:pt x="1812" y="40"/>
                  </a:lnTo>
                  <a:lnTo>
                    <a:pt x="1812" y="40"/>
                  </a:lnTo>
                  <a:lnTo>
                    <a:pt x="1812" y="42"/>
                  </a:lnTo>
                  <a:lnTo>
                    <a:pt x="1812" y="42"/>
                  </a:lnTo>
                  <a:lnTo>
                    <a:pt x="1804" y="42"/>
                  </a:lnTo>
                  <a:lnTo>
                    <a:pt x="1804" y="42"/>
                  </a:lnTo>
                  <a:lnTo>
                    <a:pt x="1798" y="42"/>
                  </a:lnTo>
                  <a:lnTo>
                    <a:pt x="1798" y="42"/>
                  </a:lnTo>
                  <a:lnTo>
                    <a:pt x="1790" y="44"/>
                  </a:lnTo>
                  <a:lnTo>
                    <a:pt x="1790" y="44"/>
                  </a:lnTo>
                  <a:lnTo>
                    <a:pt x="1786" y="44"/>
                  </a:lnTo>
                  <a:lnTo>
                    <a:pt x="1782" y="44"/>
                  </a:lnTo>
                  <a:lnTo>
                    <a:pt x="1782" y="44"/>
                  </a:lnTo>
                  <a:lnTo>
                    <a:pt x="1778" y="44"/>
                  </a:lnTo>
                  <a:lnTo>
                    <a:pt x="1778" y="44"/>
                  </a:lnTo>
                  <a:lnTo>
                    <a:pt x="1774" y="44"/>
                  </a:lnTo>
                  <a:lnTo>
                    <a:pt x="1774" y="44"/>
                  </a:lnTo>
                  <a:lnTo>
                    <a:pt x="1772" y="44"/>
                  </a:lnTo>
                  <a:lnTo>
                    <a:pt x="1768" y="44"/>
                  </a:lnTo>
                  <a:lnTo>
                    <a:pt x="1768" y="44"/>
                  </a:lnTo>
                  <a:lnTo>
                    <a:pt x="1766" y="44"/>
                  </a:lnTo>
                  <a:lnTo>
                    <a:pt x="1766" y="44"/>
                  </a:lnTo>
                  <a:lnTo>
                    <a:pt x="1762" y="44"/>
                  </a:lnTo>
                  <a:lnTo>
                    <a:pt x="1762" y="44"/>
                  </a:lnTo>
                  <a:lnTo>
                    <a:pt x="1756" y="44"/>
                  </a:lnTo>
                  <a:lnTo>
                    <a:pt x="1756" y="44"/>
                  </a:lnTo>
                  <a:lnTo>
                    <a:pt x="1752" y="44"/>
                  </a:lnTo>
                  <a:lnTo>
                    <a:pt x="1752" y="44"/>
                  </a:lnTo>
                  <a:lnTo>
                    <a:pt x="1748" y="44"/>
                  </a:lnTo>
                  <a:lnTo>
                    <a:pt x="1748" y="44"/>
                  </a:lnTo>
                  <a:lnTo>
                    <a:pt x="1746" y="44"/>
                  </a:lnTo>
                  <a:lnTo>
                    <a:pt x="1746" y="44"/>
                  </a:lnTo>
                  <a:lnTo>
                    <a:pt x="1744" y="44"/>
                  </a:lnTo>
                  <a:lnTo>
                    <a:pt x="1744" y="44"/>
                  </a:lnTo>
                  <a:lnTo>
                    <a:pt x="1742" y="44"/>
                  </a:lnTo>
                  <a:lnTo>
                    <a:pt x="1742" y="44"/>
                  </a:lnTo>
                  <a:lnTo>
                    <a:pt x="1738" y="44"/>
                  </a:lnTo>
                  <a:lnTo>
                    <a:pt x="1738" y="44"/>
                  </a:lnTo>
                  <a:lnTo>
                    <a:pt x="1734" y="44"/>
                  </a:lnTo>
                  <a:lnTo>
                    <a:pt x="1734" y="44"/>
                  </a:lnTo>
                  <a:lnTo>
                    <a:pt x="1734" y="44"/>
                  </a:lnTo>
                  <a:lnTo>
                    <a:pt x="1734" y="44"/>
                  </a:lnTo>
                  <a:lnTo>
                    <a:pt x="1732" y="44"/>
                  </a:lnTo>
                  <a:lnTo>
                    <a:pt x="1732" y="44"/>
                  </a:lnTo>
                  <a:lnTo>
                    <a:pt x="1724" y="44"/>
                  </a:lnTo>
                  <a:lnTo>
                    <a:pt x="1718" y="46"/>
                  </a:lnTo>
                  <a:lnTo>
                    <a:pt x="1718" y="46"/>
                  </a:lnTo>
                  <a:lnTo>
                    <a:pt x="1718" y="44"/>
                  </a:lnTo>
                  <a:lnTo>
                    <a:pt x="1718" y="44"/>
                  </a:lnTo>
                  <a:lnTo>
                    <a:pt x="1716" y="44"/>
                  </a:lnTo>
                  <a:lnTo>
                    <a:pt x="1716" y="44"/>
                  </a:lnTo>
                  <a:lnTo>
                    <a:pt x="1706" y="44"/>
                  </a:lnTo>
                  <a:lnTo>
                    <a:pt x="1706" y="44"/>
                  </a:lnTo>
                  <a:lnTo>
                    <a:pt x="1702" y="44"/>
                  </a:lnTo>
                  <a:lnTo>
                    <a:pt x="1702" y="44"/>
                  </a:lnTo>
                  <a:lnTo>
                    <a:pt x="1698" y="44"/>
                  </a:lnTo>
                  <a:lnTo>
                    <a:pt x="1698" y="44"/>
                  </a:lnTo>
                  <a:lnTo>
                    <a:pt x="1694" y="44"/>
                  </a:lnTo>
                  <a:lnTo>
                    <a:pt x="1694" y="44"/>
                  </a:lnTo>
                  <a:lnTo>
                    <a:pt x="1694" y="44"/>
                  </a:lnTo>
                  <a:lnTo>
                    <a:pt x="1694" y="44"/>
                  </a:lnTo>
                  <a:lnTo>
                    <a:pt x="1690" y="44"/>
                  </a:lnTo>
                  <a:lnTo>
                    <a:pt x="1690" y="44"/>
                  </a:lnTo>
                  <a:lnTo>
                    <a:pt x="1686" y="44"/>
                  </a:lnTo>
                  <a:lnTo>
                    <a:pt x="1686" y="44"/>
                  </a:lnTo>
                  <a:lnTo>
                    <a:pt x="1686" y="44"/>
                  </a:lnTo>
                  <a:lnTo>
                    <a:pt x="1686" y="44"/>
                  </a:lnTo>
                  <a:lnTo>
                    <a:pt x="1682" y="44"/>
                  </a:lnTo>
                  <a:lnTo>
                    <a:pt x="1682" y="44"/>
                  </a:lnTo>
                  <a:lnTo>
                    <a:pt x="1678" y="44"/>
                  </a:lnTo>
                  <a:lnTo>
                    <a:pt x="1678" y="44"/>
                  </a:lnTo>
                  <a:lnTo>
                    <a:pt x="1672" y="44"/>
                  </a:lnTo>
                  <a:lnTo>
                    <a:pt x="1672" y="44"/>
                  </a:lnTo>
                  <a:lnTo>
                    <a:pt x="1670" y="44"/>
                  </a:lnTo>
                  <a:lnTo>
                    <a:pt x="1670" y="44"/>
                  </a:lnTo>
                  <a:lnTo>
                    <a:pt x="1668" y="44"/>
                  </a:lnTo>
                  <a:lnTo>
                    <a:pt x="1668" y="44"/>
                  </a:lnTo>
                  <a:lnTo>
                    <a:pt x="1668" y="44"/>
                  </a:lnTo>
                  <a:lnTo>
                    <a:pt x="1668" y="44"/>
                  </a:lnTo>
                  <a:lnTo>
                    <a:pt x="1664" y="44"/>
                  </a:lnTo>
                  <a:lnTo>
                    <a:pt x="1664" y="44"/>
                  </a:lnTo>
                  <a:lnTo>
                    <a:pt x="1658" y="46"/>
                  </a:lnTo>
                  <a:lnTo>
                    <a:pt x="1652" y="46"/>
                  </a:lnTo>
                  <a:lnTo>
                    <a:pt x="1652" y="46"/>
                  </a:lnTo>
                  <a:lnTo>
                    <a:pt x="1652" y="46"/>
                  </a:lnTo>
                  <a:lnTo>
                    <a:pt x="1652" y="46"/>
                  </a:lnTo>
                  <a:lnTo>
                    <a:pt x="1650" y="46"/>
                  </a:lnTo>
                  <a:lnTo>
                    <a:pt x="1650" y="46"/>
                  </a:lnTo>
                  <a:lnTo>
                    <a:pt x="1642" y="44"/>
                  </a:lnTo>
                  <a:lnTo>
                    <a:pt x="1642" y="44"/>
                  </a:lnTo>
                  <a:lnTo>
                    <a:pt x="1638" y="44"/>
                  </a:lnTo>
                  <a:lnTo>
                    <a:pt x="1638" y="44"/>
                  </a:lnTo>
                  <a:lnTo>
                    <a:pt x="1634" y="46"/>
                  </a:lnTo>
                  <a:lnTo>
                    <a:pt x="1634" y="46"/>
                  </a:lnTo>
                  <a:lnTo>
                    <a:pt x="1626" y="46"/>
                  </a:lnTo>
                  <a:lnTo>
                    <a:pt x="1626" y="46"/>
                  </a:lnTo>
                  <a:lnTo>
                    <a:pt x="1622" y="46"/>
                  </a:lnTo>
                  <a:lnTo>
                    <a:pt x="1622" y="46"/>
                  </a:lnTo>
                  <a:lnTo>
                    <a:pt x="1620" y="44"/>
                  </a:lnTo>
                  <a:lnTo>
                    <a:pt x="1620" y="44"/>
                  </a:lnTo>
                  <a:lnTo>
                    <a:pt x="1612" y="44"/>
                  </a:lnTo>
                  <a:lnTo>
                    <a:pt x="1612" y="44"/>
                  </a:lnTo>
                  <a:lnTo>
                    <a:pt x="1608" y="44"/>
                  </a:lnTo>
                  <a:lnTo>
                    <a:pt x="1608" y="44"/>
                  </a:lnTo>
                  <a:lnTo>
                    <a:pt x="1600" y="46"/>
                  </a:lnTo>
                  <a:lnTo>
                    <a:pt x="1600" y="46"/>
                  </a:lnTo>
                  <a:lnTo>
                    <a:pt x="1596" y="46"/>
                  </a:lnTo>
                  <a:lnTo>
                    <a:pt x="1596" y="46"/>
                  </a:lnTo>
                  <a:lnTo>
                    <a:pt x="1592" y="46"/>
                  </a:lnTo>
                  <a:lnTo>
                    <a:pt x="1592" y="46"/>
                  </a:lnTo>
                  <a:lnTo>
                    <a:pt x="1588" y="46"/>
                  </a:lnTo>
                  <a:lnTo>
                    <a:pt x="1588" y="46"/>
                  </a:lnTo>
                  <a:lnTo>
                    <a:pt x="1586" y="46"/>
                  </a:lnTo>
                  <a:lnTo>
                    <a:pt x="1586" y="46"/>
                  </a:lnTo>
                  <a:lnTo>
                    <a:pt x="1584" y="46"/>
                  </a:lnTo>
                  <a:lnTo>
                    <a:pt x="1584" y="46"/>
                  </a:lnTo>
                  <a:lnTo>
                    <a:pt x="1580" y="46"/>
                  </a:lnTo>
                  <a:lnTo>
                    <a:pt x="1580" y="46"/>
                  </a:lnTo>
                  <a:lnTo>
                    <a:pt x="1580" y="46"/>
                  </a:lnTo>
                  <a:lnTo>
                    <a:pt x="1580" y="46"/>
                  </a:lnTo>
                  <a:lnTo>
                    <a:pt x="1576" y="46"/>
                  </a:lnTo>
                  <a:lnTo>
                    <a:pt x="1570" y="48"/>
                  </a:lnTo>
                  <a:lnTo>
                    <a:pt x="1570" y="48"/>
                  </a:lnTo>
                  <a:lnTo>
                    <a:pt x="1568" y="46"/>
                  </a:lnTo>
                  <a:lnTo>
                    <a:pt x="1568" y="46"/>
                  </a:lnTo>
                  <a:lnTo>
                    <a:pt x="1566" y="48"/>
                  </a:lnTo>
                  <a:lnTo>
                    <a:pt x="1566" y="48"/>
                  </a:lnTo>
                  <a:lnTo>
                    <a:pt x="1560" y="48"/>
                  </a:lnTo>
                  <a:lnTo>
                    <a:pt x="1560" y="48"/>
                  </a:lnTo>
                  <a:lnTo>
                    <a:pt x="1560" y="48"/>
                  </a:lnTo>
                  <a:lnTo>
                    <a:pt x="1560" y="48"/>
                  </a:lnTo>
                  <a:lnTo>
                    <a:pt x="1558" y="46"/>
                  </a:lnTo>
                  <a:lnTo>
                    <a:pt x="1558" y="46"/>
                  </a:lnTo>
                  <a:lnTo>
                    <a:pt x="1554" y="44"/>
                  </a:lnTo>
                  <a:lnTo>
                    <a:pt x="1554" y="44"/>
                  </a:lnTo>
                  <a:lnTo>
                    <a:pt x="1550" y="46"/>
                  </a:lnTo>
                  <a:lnTo>
                    <a:pt x="1550" y="46"/>
                  </a:lnTo>
                  <a:lnTo>
                    <a:pt x="1546" y="46"/>
                  </a:lnTo>
                  <a:lnTo>
                    <a:pt x="1546" y="46"/>
                  </a:lnTo>
                  <a:lnTo>
                    <a:pt x="1544" y="46"/>
                  </a:lnTo>
                  <a:lnTo>
                    <a:pt x="1544" y="46"/>
                  </a:lnTo>
                  <a:lnTo>
                    <a:pt x="1540" y="48"/>
                  </a:lnTo>
                  <a:lnTo>
                    <a:pt x="1540" y="48"/>
                  </a:lnTo>
                  <a:lnTo>
                    <a:pt x="1538" y="46"/>
                  </a:lnTo>
                  <a:lnTo>
                    <a:pt x="1538" y="46"/>
                  </a:lnTo>
                  <a:lnTo>
                    <a:pt x="1536" y="44"/>
                  </a:lnTo>
                  <a:lnTo>
                    <a:pt x="1536" y="44"/>
                  </a:lnTo>
                  <a:lnTo>
                    <a:pt x="1534" y="44"/>
                  </a:lnTo>
                  <a:lnTo>
                    <a:pt x="1534" y="44"/>
                  </a:lnTo>
                  <a:lnTo>
                    <a:pt x="1532" y="44"/>
                  </a:lnTo>
                  <a:lnTo>
                    <a:pt x="1532" y="44"/>
                  </a:lnTo>
                  <a:lnTo>
                    <a:pt x="1532" y="44"/>
                  </a:lnTo>
                  <a:lnTo>
                    <a:pt x="1532" y="44"/>
                  </a:lnTo>
                  <a:lnTo>
                    <a:pt x="1526" y="46"/>
                  </a:lnTo>
                  <a:lnTo>
                    <a:pt x="1526" y="46"/>
                  </a:lnTo>
                  <a:lnTo>
                    <a:pt x="1520" y="46"/>
                  </a:lnTo>
                  <a:lnTo>
                    <a:pt x="1520" y="46"/>
                  </a:lnTo>
                  <a:lnTo>
                    <a:pt x="1518" y="46"/>
                  </a:lnTo>
                  <a:lnTo>
                    <a:pt x="1518" y="46"/>
                  </a:lnTo>
                  <a:lnTo>
                    <a:pt x="1516" y="46"/>
                  </a:lnTo>
                  <a:lnTo>
                    <a:pt x="1516" y="46"/>
                  </a:lnTo>
                  <a:lnTo>
                    <a:pt x="1514" y="46"/>
                  </a:lnTo>
                  <a:lnTo>
                    <a:pt x="1514" y="46"/>
                  </a:lnTo>
                  <a:lnTo>
                    <a:pt x="1514" y="46"/>
                  </a:lnTo>
                  <a:lnTo>
                    <a:pt x="1514" y="46"/>
                  </a:lnTo>
                  <a:lnTo>
                    <a:pt x="1512" y="46"/>
                  </a:lnTo>
                  <a:lnTo>
                    <a:pt x="1512" y="46"/>
                  </a:lnTo>
                  <a:lnTo>
                    <a:pt x="1506" y="44"/>
                  </a:lnTo>
                  <a:lnTo>
                    <a:pt x="1504" y="46"/>
                  </a:lnTo>
                  <a:lnTo>
                    <a:pt x="1504" y="46"/>
                  </a:lnTo>
                  <a:lnTo>
                    <a:pt x="1500" y="46"/>
                  </a:lnTo>
                  <a:lnTo>
                    <a:pt x="1500" y="46"/>
                  </a:lnTo>
                  <a:lnTo>
                    <a:pt x="1492" y="46"/>
                  </a:lnTo>
                  <a:lnTo>
                    <a:pt x="1492" y="46"/>
                  </a:lnTo>
                  <a:lnTo>
                    <a:pt x="1492" y="46"/>
                  </a:lnTo>
                  <a:lnTo>
                    <a:pt x="1492" y="46"/>
                  </a:lnTo>
                  <a:lnTo>
                    <a:pt x="1490" y="46"/>
                  </a:lnTo>
                  <a:lnTo>
                    <a:pt x="1490" y="46"/>
                  </a:lnTo>
                  <a:lnTo>
                    <a:pt x="1488" y="46"/>
                  </a:lnTo>
                  <a:lnTo>
                    <a:pt x="1488" y="46"/>
                  </a:lnTo>
                  <a:lnTo>
                    <a:pt x="1486" y="46"/>
                  </a:lnTo>
                  <a:lnTo>
                    <a:pt x="1486" y="46"/>
                  </a:lnTo>
                  <a:lnTo>
                    <a:pt x="1484" y="46"/>
                  </a:lnTo>
                  <a:lnTo>
                    <a:pt x="1484" y="46"/>
                  </a:lnTo>
                  <a:lnTo>
                    <a:pt x="1480" y="46"/>
                  </a:lnTo>
                  <a:lnTo>
                    <a:pt x="1480" y="46"/>
                  </a:lnTo>
                  <a:lnTo>
                    <a:pt x="1480" y="44"/>
                  </a:lnTo>
                  <a:lnTo>
                    <a:pt x="1480" y="44"/>
                  </a:lnTo>
                  <a:lnTo>
                    <a:pt x="1476" y="44"/>
                  </a:lnTo>
                  <a:lnTo>
                    <a:pt x="1476" y="44"/>
                  </a:lnTo>
                  <a:lnTo>
                    <a:pt x="1470" y="46"/>
                  </a:lnTo>
                  <a:lnTo>
                    <a:pt x="1470" y="46"/>
                  </a:lnTo>
                  <a:lnTo>
                    <a:pt x="1466" y="44"/>
                  </a:lnTo>
                  <a:lnTo>
                    <a:pt x="1466" y="44"/>
                  </a:lnTo>
                  <a:lnTo>
                    <a:pt x="1464" y="44"/>
                  </a:lnTo>
                  <a:lnTo>
                    <a:pt x="1464" y="44"/>
                  </a:lnTo>
                  <a:lnTo>
                    <a:pt x="1462" y="44"/>
                  </a:lnTo>
                  <a:lnTo>
                    <a:pt x="1462" y="44"/>
                  </a:lnTo>
                  <a:lnTo>
                    <a:pt x="1458" y="44"/>
                  </a:lnTo>
                  <a:lnTo>
                    <a:pt x="1458" y="44"/>
                  </a:lnTo>
                  <a:lnTo>
                    <a:pt x="1456" y="44"/>
                  </a:lnTo>
                  <a:lnTo>
                    <a:pt x="1456" y="44"/>
                  </a:lnTo>
                  <a:lnTo>
                    <a:pt x="1452" y="44"/>
                  </a:lnTo>
                  <a:lnTo>
                    <a:pt x="1452" y="44"/>
                  </a:lnTo>
                  <a:lnTo>
                    <a:pt x="1450" y="44"/>
                  </a:lnTo>
                  <a:lnTo>
                    <a:pt x="1450" y="44"/>
                  </a:lnTo>
                  <a:lnTo>
                    <a:pt x="1442" y="44"/>
                  </a:lnTo>
                  <a:lnTo>
                    <a:pt x="1442" y="44"/>
                  </a:lnTo>
                  <a:lnTo>
                    <a:pt x="1438" y="42"/>
                  </a:lnTo>
                  <a:lnTo>
                    <a:pt x="1438" y="42"/>
                  </a:lnTo>
                  <a:lnTo>
                    <a:pt x="1434" y="42"/>
                  </a:lnTo>
                  <a:lnTo>
                    <a:pt x="1434" y="42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24" y="42"/>
                  </a:lnTo>
                  <a:lnTo>
                    <a:pt x="1424" y="42"/>
                  </a:lnTo>
                  <a:lnTo>
                    <a:pt x="1420" y="44"/>
                  </a:lnTo>
                  <a:lnTo>
                    <a:pt x="1420" y="44"/>
                  </a:lnTo>
                  <a:lnTo>
                    <a:pt x="1414" y="42"/>
                  </a:lnTo>
                  <a:lnTo>
                    <a:pt x="1414" y="42"/>
                  </a:lnTo>
                  <a:lnTo>
                    <a:pt x="1412" y="44"/>
                  </a:lnTo>
                  <a:lnTo>
                    <a:pt x="1412" y="44"/>
                  </a:lnTo>
                  <a:lnTo>
                    <a:pt x="1406" y="42"/>
                  </a:lnTo>
                  <a:lnTo>
                    <a:pt x="1406" y="42"/>
                  </a:lnTo>
                  <a:lnTo>
                    <a:pt x="1398" y="42"/>
                  </a:lnTo>
                  <a:lnTo>
                    <a:pt x="1398" y="42"/>
                  </a:lnTo>
                  <a:lnTo>
                    <a:pt x="1396" y="44"/>
                  </a:lnTo>
                  <a:lnTo>
                    <a:pt x="1396" y="44"/>
                  </a:lnTo>
                  <a:lnTo>
                    <a:pt x="1394" y="42"/>
                  </a:lnTo>
                  <a:lnTo>
                    <a:pt x="1394" y="42"/>
                  </a:lnTo>
                  <a:lnTo>
                    <a:pt x="1394" y="42"/>
                  </a:lnTo>
                  <a:lnTo>
                    <a:pt x="1394" y="42"/>
                  </a:lnTo>
                  <a:lnTo>
                    <a:pt x="1390" y="44"/>
                  </a:lnTo>
                  <a:lnTo>
                    <a:pt x="1386" y="44"/>
                  </a:lnTo>
                  <a:lnTo>
                    <a:pt x="1386" y="44"/>
                  </a:lnTo>
                  <a:lnTo>
                    <a:pt x="1384" y="44"/>
                  </a:lnTo>
                  <a:lnTo>
                    <a:pt x="1384" y="44"/>
                  </a:lnTo>
                  <a:lnTo>
                    <a:pt x="1380" y="44"/>
                  </a:lnTo>
                  <a:lnTo>
                    <a:pt x="1380" y="44"/>
                  </a:lnTo>
                  <a:lnTo>
                    <a:pt x="1378" y="44"/>
                  </a:lnTo>
                  <a:lnTo>
                    <a:pt x="1378" y="44"/>
                  </a:lnTo>
                  <a:lnTo>
                    <a:pt x="1374" y="44"/>
                  </a:lnTo>
                  <a:lnTo>
                    <a:pt x="1374" y="44"/>
                  </a:lnTo>
                  <a:lnTo>
                    <a:pt x="1372" y="44"/>
                  </a:lnTo>
                  <a:lnTo>
                    <a:pt x="1372" y="44"/>
                  </a:lnTo>
                  <a:lnTo>
                    <a:pt x="1370" y="44"/>
                  </a:lnTo>
                  <a:lnTo>
                    <a:pt x="1370" y="44"/>
                  </a:lnTo>
                  <a:lnTo>
                    <a:pt x="1366" y="44"/>
                  </a:lnTo>
                  <a:lnTo>
                    <a:pt x="1366" y="44"/>
                  </a:lnTo>
                  <a:lnTo>
                    <a:pt x="1364" y="44"/>
                  </a:lnTo>
                  <a:lnTo>
                    <a:pt x="1364" y="44"/>
                  </a:lnTo>
                  <a:lnTo>
                    <a:pt x="1362" y="44"/>
                  </a:lnTo>
                  <a:lnTo>
                    <a:pt x="1362" y="44"/>
                  </a:lnTo>
                  <a:lnTo>
                    <a:pt x="1354" y="44"/>
                  </a:lnTo>
                  <a:lnTo>
                    <a:pt x="1354" y="44"/>
                  </a:lnTo>
                  <a:lnTo>
                    <a:pt x="1350" y="44"/>
                  </a:lnTo>
                  <a:lnTo>
                    <a:pt x="1350" y="44"/>
                  </a:lnTo>
                  <a:lnTo>
                    <a:pt x="1348" y="44"/>
                  </a:lnTo>
                  <a:lnTo>
                    <a:pt x="1348" y="44"/>
                  </a:lnTo>
                  <a:lnTo>
                    <a:pt x="1344" y="44"/>
                  </a:lnTo>
                  <a:lnTo>
                    <a:pt x="1344" y="44"/>
                  </a:lnTo>
                  <a:lnTo>
                    <a:pt x="1340" y="46"/>
                  </a:lnTo>
                  <a:lnTo>
                    <a:pt x="1340" y="46"/>
                  </a:lnTo>
                  <a:lnTo>
                    <a:pt x="1336" y="46"/>
                  </a:lnTo>
                  <a:lnTo>
                    <a:pt x="1336" y="46"/>
                  </a:lnTo>
                  <a:lnTo>
                    <a:pt x="1328" y="46"/>
                  </a:lnTo>
                  <a:lnTo>
                    <a:pt x="1328" y="46"/>
                  </a:lnTo>
                  <a:lnTo>
                    <a:pt x="1326" y="44"/>
                  </a:lnTo>
                  <a:lnTo>
                    <a:pt x="1326" y="44"/>
                  </a:lnTo>
                  <a:lnTo>
                    <a:pt x="1318" y="44"/>
                  </a:lnTo>
                  <a:lnTo>
                    <a:pt x="1318" y="44"/>
                  </a:lnTo>
                  <a:lnTo>
                    <a:pt x="1316" y="44"/>
                  </a:lnTo>
                  <a:lnTo>
                    <a:pt x="1316" y="44"/>
                  </a:lnTo>
                  <a:lnTo>
                    <a:pt x="1312" y="44"/>
                  </a:lnTo>
                  <a:lnTo>
                    <a:pt x="1312" y="44"/>
                  </a:lnTo>
                  <a:lnTo>
                    <a:pt x="1306" y="46"/>
                  </a:lnTo>
                  <a:lnTo>
                    <a:pt x="1306" y="46"/>
                  </a:lnTo>
                  <a:lnTo>
                    <a:pt x="1302" y="46"/>
                  </a:lnTo>
                  <a:lnTo>
                    <a:pt x="1296" y="46"/>
                  </a:lnTo>
                  <a:lnTo>
                    <a:pt x="1296" y="46"/>
                  </a:lnTo>
                  <a:lnTo>
                    <a:pt x="1290" y="46"/>
                  </a:lnTo>
                  <a:lnTo>
                    <a:pt x="1290" y="46"/>
                  </a:lnTo>
                  <a:lnTo>
                    <a:pt x="1288" y="46"/>
                  </a:lnTo>
                  <a:lnTo>
                    <a:pt x="1288" y="46"/>
                  </a:lnTo>
                  <a:lnTo>
                    <a:pt x="1284" y="44"/>
                  </a:lnTo>
                  <a:lnTo>
                    <a:pt x="1284" y="44"/>
                  </a:lnTo>
                  <a:lnTo>
                    <a:pt x="1282" y="46"/>
                  </a:lnTo>
                  <a:lnTo>
                    <a:pt x="1282" y="46"/>
                  </a:lnTo>
                  <a:lnTo>
                    <a:pt x="1276" y="46"/>
                  </a:lnTo>
                  <a:lnTo>
                    <a:pt x="1276" y="46"/>
                  </a:lnTo>
                  <a:lnTo>
                    <a:pt x="1274" y="46"/>
                  </a:lnTo>
                  <a:lnTo>
                    <a:pt x="1274" y="46"/>
                  </a:lnTo>
                  <a:lnTo>
                    <a:pt x="1272" y="46"/>
                  </a:lnTo>
                  <a:lnTo>
                    <a:pt x="1272" y="46"/>
                  </a:lnTo>
                  <a:lnTo>
                    <a:pt x="1266" y="44"/>
                  </a:lnTo>
                  <a:lnTo>
                    <a:pt x="1266" y="44"/>
                  </a:lnTo>
                  <a:lnTo>
                    <a:pt x="1262" y="44"/>
                  </a:lnTo>
                  <a:lnTo>
                    <a:pt x="1262" y="44"/>
                  </a:lnTo>
                  <a:lnTo>
                    <a:pt x="1260" y="44"/>
                  </a:lnTo>
                  <a:lnTo>
                    <a:pt x="1260" y="44"/>
                  </a:lnTo>
                  <a:lnTo>
                    <a:pt x="1258" y="46"/>
                  </a:lnTo>
                  <a:lnTo>
                    <a:pt x="1258" y="46"/>
                  </a:lnTo>
                  <a:lnTo>
                    <a:pt x="1254" y="46"/>
                  </a:lnTo>
                  <a:lnTo>
                    <a:pt x="1254" y="46"/>
                  </a:lnTo>
                  <a:lnTo>
                    <a:pt x="1250" y="48"/>
                  </a:lnTo>
                  <a:lnTo>
                    <a:pt x="1250" y="48"/>
                  </a:lnTo>
                  <a:lnTo>
                    <a:pt x="1248" y="46"/>
                  </a:lnTo>
                  <a:lnTo>
                    <a:pt x="1248" y="46"/>
                  </a:lnTo>
                  <a:lnTo>
                    <a:pt x="1248" y="48"/>
                  </a:lnTo>
                  <a:lnTo>
                    <a:pt x="1248" y="48"/>
                  </a:lnTo>
                  <a:lnTo>
                    <a:pt x="1246" y="46"/>
                  </a:lnTo>
                  <a:lnTo>
                    <a:pt x="1246" y="46"/>
                  </a:lnTo>
                  <a:lnTo>
                    <a:pt x="1244" y="46"/>
                  </a:lnTo>
                  <a:lnTo>
                    <a:pt x="1244" y="46"/>
                  </a:lnTo>
                  <a:lnTo>
                    <a:pt x="1240" y="48"/>
                  </a:lnTo>
                  <a:lnTo>
                    <a:pt x="1240" y="48"/>
                  </a:lnTo>
                  <a:lnTo>
                    <a:pt x="1236" y="44"/>
                  </a:lnTo>
                  <a:lnTo>
                    <a:pt x="1236" y="44"/>
                  </a:lnTo>
                  <a:lnTo>
                    <a:pt x="1230" y="46"/>
                  </a:lnTo>
                  <a:lnTo>
                    <a:pt x="1224" y="46"/>
                  </a:lnTo>
                  <a:lnTo>
                    <a:pt x="1224" y="46"/>
                  </a:lnTo>
                  <a:lnTo>
                    <a:pt x="1222" y="46"/>
                  </a:lnTo>
                  <a:lnTo>
                    <a:pt x="1218" y="46"/>
                  </a:lnTo>
                  <a:lnTo>
                    <a:pt x="1218" y="46"/>
                  </a:lnTo>
                  <a:lnTo>
                    <a:pt x="1216" y="44"/>
                  </a:lnTo>
                  <a:lnTo>
                    <a:pt x="1214" y="44"/>
                  </a:lnTo>
                  <a:lnTo>
                    <a:pt x="1214" y="44"/>
                  </a:lnTo>
                  <a:lnTo>
                    <a:pt x="1204" y="44"/>
                  </a:lnTo>
                  <a:lnTo>
                    <a:pt x="1204" y="44"/>
                  </a:lnTo>
                  <a:lnTo>
                    <a:pt x="1200" y="42"/>
                  </a:lnTo>
                  <a:lnTo>
                    <a:pt x="1200" y="42"/>
                  </a:lnTo>
                  <a:lnTo>
                    <a:pt x="1196" y="42"/>
                  </a:lnTo>
                  <a:lnTo>
                    <a:pt x="1196" y="42"/>
                  </a:lnTo>
                  <a:lnTo>
                    <a:pt x="1188" y="44"/>
                  </a:lnTo>
                  <a:lnTo>
                    <a:pt x="1188" y="44"/>
                  </a:lnTo>
                  <a:lnTo>
                    <a:pt x="1186" y="44"/>
                  </a:lnTo>
                  <a:lnTo>
                    <a:pt x="1186" y="44"/>
                  </a:lnTo>
                  <a:lnTo>
                    <a:pt x="1180" y="44"/>
                  </a:lnTo>
                  <a:lnTo>
                    <a:pt x="1180" y="44"/>
                  </a:lnTo>
                  <a:lnTo>
                    <a:pt x="1180" y="42"/>
                  </a:lnTo>
                  <a:lnTo>
                    <a:pt x="1180" y="42"/>
                  </a:lnTo>
                  <a:lnTo>
                    <a:pt x="1176" y="42"/>
                  </a:lnTo>
                  <a:lnTo>
                    <a:pt x="1176" y="42"/>
                  </a:lnTo>
                  <a:lnTo>
                    <a:pt x="1174" y="42"/>
                  </a:lnTo>
                  <a:lnTo>
                    <a:pt x="1174" y="42"/>
                  </a:lnTo>
                  <a:lnTo>
                    <a:pt x="1170" y="44"/>
                  </a:lnTo>
                  <a:lnTo>
                    <a:pt x="1170" y="44"/>
                  </a:lnTo>
                  <a:lnTo>
                    <a:pt x="1164" y="42"/>
                  </a:lnTo>
                  <a:lnTo>
                    <a:pt x="1164" y="42"/>
                  </a:lnTo>
                  <a:lnTo>
                    <a:pt x="1156" y="42"/>
                  </a:lnTo>
                  <a:lnTo>
                    <a:pt x="1156" y="42"/>
                  </a:lnTo>
                  <a:lnTo>
                    <a:pt x="1152" y="42"/>
                  </a:lnTo>
                  <a:lnTo>
                    <a:pt x="1152" y="42"/>
                  </a:lnTo>
                  <a:lnTo>
                    <a:pt x="1148" y="44"/>
                  </a:lnTo>
                  <a:lnTo>
                    <a:pt x="1148" y="44"/>
                  </a:lnTo>
                  <a:lnTo>
                    <a:pt x="1146" y="44"/>
                  </a:lnTo>
                  <a:lnTo>
                    <a:pt x="1144" y="44"/>
                  </a:lnTo>
                  <a:lnTo>
                    <a:pt x="1142" y="44"/>
                  </a:lnTo>
                  <a:lnTo>
                    <a:pt x="1142" y="44"/>
                  </a:lnTo>
                  <a:lnTo>
                    <a:pt x="1140" y="42"/>
                  </a:lnTo>
                  <a:lnTo>
                    <a:pt x="1140" y="42"/>
                  </a:lnTo>
                  <a:lnTo>
                    <a:pt x="1140" y="42"/>
                  </a:lnTo>
                  <a:lnTo>
                    <a:pt x="1140" y="42"/>
                  </a:lnTo>
                  <a:lnTo>
                    <a:pt x="1138" y="42"/>
                  </a:lnTo>
                  <a:lnTo>
                    <a:pt x="1138" y="42"/>
                  </a:lnTo>
                  <a:lnTo>
                    <a:pt x="1138" y="40"/>
                  </a:lnTo>
                  <a:lnTo>
                    <a:pt x="1138" y="40"/>
                  </a:lnTo>
                  <a:lnTo>
                    <a:pt x="1138" y="40"/>
                  </a:lnTo>
                  <a:lnTo>
                    <a:pt x="1138" y="40"/>
                  </a:lnTo>
                  <a:lnTo>
                    <a:pt x="1136" y="40"/>
                  </a:lnTo>
                  <a:lnTo>
                    <a:pt x="1136" y="40"/>
                  </a:lnTo>
                  <a:lnTo>
                    <a:pt x="1134" y="40"/>
                  </a:lnTo>
                  <a:lnTo>
                    <a:pt x="1134" y="40"/>
                  </a:lnTo>
                  <a:lnTo>
                    <a:pt x="1132" y="40"/>
                  </a:lnTo>
                  <a:lnTo>
                    <a:pt x="1132" y="40"/>
                  </a:lnTo>
                  <a:lnTo>
                    <a:pt x="1128" y="38"/>
                  </a:lnTo>
                  <a:lnTo>
                    <a:pt x="1128" y="38"/>
                  </a:lnTo>
                  <a:lnTo>
                    <a:pt x="1124" y="38"/>
                  </a:lnTo>
                  <a:lnTo>
                    <a:pt x="1124" y="38"/>
                  </a:lnTo>
                  <a:lnTo>
                    <a:pt x="1124" y="38"/>
                  </a:lnTo>
                  <a:lnTo>
                    <a:pt x="1124" y="38"/>
                  </a:lnTo>
                  <a:lnTo>
                    <a:pt x="1122" y="38"/>
                  </a:lnTo>
                  <a:lnTo>
                    <a:pt x="1122" y="38"/>
                  </a:lnTo>
                  <a:lnTo>
                    <a:pt x="1120" y="40"/>
                  </a:lnTo>
                  <a:lnTo>
                    <a:pt x="1120" y="40"/>
                  </a:lnTo>
                  <a:lnTo>
                    <a:pt x="1114" y="42"/>
                  </a:lnTo>
                  <a:lnTo>
                    <a:pt x="1114" y="42"/>
                  </a:lnTo>
                  <a:lnTo>
                    <a:pt x="1112" y="44"/>
                  </a:lnTo>
                  <a:lnTo>
                    <a:pt x="1112" y="44"/>
                  </a:lnTo>
                  <a:lnTo>
                    <a:pt x="1104" y="42"/>
                  </a:lnTo>
                  <a:lnTo>
                    <a:pt x="1104" y="42"/>
                  </a:lnTo>
                  <a:lnTo>
                    <a:pt x="1102" y="44"/>
                  </a:lnTo>
                  <a:lnTo>
                    <a:pt x="1102" y="44"/>
                  </a:lnTo>
                  <a:lnTo>
                    <a:pt x="1096" y="44"/>
                  </a:lnTo>
                  <a:lnTo>
                    <a:pt x="1096" y="44"/>
                  </a:lnTo>
                  <a:lnTo>
                    <a:pt x="1094" y="42"/>
                  </a:lnTo>
                  <a:lnTo>
                    <a:pt x="1094" y="42"/>
                  </a:lnTo>
                  <a:lnTo>
                    <a:pt x="1090" y="44"/>
                  </a:lnTo>
                  <a:lnTo>
                    <a:pt x="1090" y="44"/>
                  </a:lnTo>
                  <a:lnTo>
                    <a:pt x="1088" y="44"/>
                  </a:lnTo>
                  <a:lnTo>
                    <a:pt x="1088" y="44"/>
                  </a:lnTo>
                  <a:lnTo>
                    <a:pt x="1088" y="44"/>
                  </a:lnTo>
                  <a:lnTo>
                    <a:pt x="1088" y="44"/>
                  </a:lnTo>
                  <a:lnTo>
                    <a:pt x="1080" y="44"/>
                  </a:lnTo>
                  <a:lnTo>
                    <a:pt x="1080" y="44"/>
                  </a:lnTo>
                  <a:lnTo>
                    <a:pt x="1078" y="44"/>
                  </a:lnTo>
                  <a:lnTo>
                    <a:pt x="1078" y="44"/>
                  </a:lnTo>
                  <a:lnTo>
                    <a:pt x="1072" y="44"/>
                  </a:lnTo>
                  <a:lnTo>
                    <a:pt x="1072" y="44"/>
                  </a:lnTo>
                  <a:lnTo>
                    <a:pt x="1068" y="44"/>
                  </a:lnTo>
                  <a:lnTo>
                    <a:pt x="1068" y="44"/>
                  </a:lnTo>
                  <a:lnTo>
                    <a:pt x="1066" y="42"/>
                  </a:lnTo>
                  <a:lnTo>
                    <a:pt x="1066" y="42"/>
                  </a:lnTo>
                  <a:lnTo>
                    <a:pt x="1064" y="42"/>
                  </a:lnTo>
                  <a:lnTo>
                    <a:pt x="1062" y="44"/>
                  </a:lnTo>
                  <a:lnTo>
                    <a:pt x="1062" y="44"/>
                  </a:lnTo>
                  <a:lnTo>
                    <a:pt x="1056" y="44"/>
                  </a:lnTo>
                  <a:lnTo>
                    <a:pt x="1056" y="44"/>
                  </a:lnTo>
                  <a:lnTo>
                    <a:pt x="1054" y="44"/>
                  </a:lnTo>
                  <a:lnTo>
                    <a:pt x="1054" y="44"/>
                  </a:lnTo>
                  <a:lnTo>
                    <a:pt x="1052" y="46"/>
                  </a:lnTo>
                  <a:lnTo>
                    <a:pt x="1052" y="46"/>
                  </a:lnTo>
                  <a:lnTo>
                    <a:pt x="1050" y="44"/>
                  </a:lnTo>
                  <a:lnTo>
                    <a:pt x="1050" y="44"/>
                  </a:lnTo>
                  <a:lnTo>
                    <a:pt x="1050" y="46"/>
                  </a:lnTo>
                  <a:lnTo>
                    <a:pt x="1050" y="46"/>
                  </a:lnTo>
                  <a:lnTo>
                    <a:pt x="1046" y="44"/>
                  </a:lnTo>
                  <a:lnTo>
                    <a:pt x="1046" y="44"/>
                  </a:lnTo>
                  <a:lnTo>
                    <a:pt x="1044" y="44"/>
                  </a:lnTo>
                  <a:lnTo>
                    <a:pt x="1044" y="44"/>
                  </a:lnTo>
                  <a:lnTo>
                    <a:pt x="1042" y="46"/>
                  </a:lnTo>
                  <a:lnTo>
                    <a:pt x="1042" y="46"/>
                  </a:lnTo>
                  <a:lnTo>
                    <a:pt x="1038" y="46"/>
                  </a:lnTo>
                  <a:lnTo>
                    <a:pt x="1038" y="46"/>
                  </a:lnTo>
                  <a:lnTo>
                    <a:pt x="1038" y="46"/>
                  </a:lnTo>
                  <a:lnTo>
                    <a:pt x="1038" y="46"/>
                  </a:lnTo>
                  <a:lnTo>
                    <a:pt x="1032" y="46"/>
                  </a:lnTo>
                  <a:lnTo>
                    <a:pt x="1032" y="46"/>
                  </a:lnTo>
                  <a:lnTo>
                    <a:pt x="1032" y="46"/>
                  </a:lnTo>
                  <a:lnTo>
                    <a:pt x="1032" y="46"/>
                  </a:lnTo>
                  <a:lnTo>
                    <a:pt x="1030" y="46"/>
                  </a:lnTo>
                  <a:lnTo>
                    <a:pt x="1030" y="46"/>
                  </a:lnTo>
                  <a:lnTo>
                    <a:pt x="1028" y="46"/>
                  </a:lnTo>
                  <a:lnTo>
                    <a:pt x="1028" y="46"/>
                  </a:lnTo>
                  <a:lnTo>
                    <a:pt x="1022" y="44"/>
                  </a:lnTo>
                  <a:lnTo>
                    <a:pt x="1022" y="44"/>
                  </a:lnTo>
                  <a:lnTo>
                    <a:pt x="1018" y="42"/>
                  </a:lnTo>
                  <a:lnTo>
                    <a:pt x="1018" y="42"/>
                  </a:lnTo>
                  <a:lnTo>
                    <a:pt x="1014" y="42"/>
                  </a:lnTo>
                  <a:lnTo>
                    <a:pt x="1014" y="42"/>
                  </a:lnTo>
                  <a:lnTo>
                    <a:pt x="1012" y="42"/>
                  </a:lnTo>
                  <a:lnTo>
                    <a:pt x="1012" y="42"/>
                  </a:lnTo>
                  <a:lnTo>
                    <a:pt x="1010" y="42"/>
                  </a:lnTo>
                  <a:lnTo>
                    <a:pt x="1010" y="42"/>
                  </a:lnTo>
                  <a:lnTo>
                    <a:pt x="1008" y="44"/>
                  </a:lnTo>
                  <a:lnTo>
                    <a:pt x="1008" y="44"/>
                  </a:lnTo>
                  <a:lnTo>
                    <a:pt x="1008" y="44"/>
                  </a:lnTo>
                  <a:lnTo>
                    <a:pt x="1006" y="44"/>
                  </a:lnTo>
                  <a:lnTo>
                    <a:pt x="1006" y="44"/>
                  </a:lnTo>
                  <a:lnTo>
                    <a:pt x="1002" y="44"/>
                  </a:lnTo>
                  <a:lnTo>
                    <a:pt x="1000" y="44"/>
                  </a:lnTo>
                  <a:lnTo>
                    <a:pt x="1000" y="44"/>
                  </a:lnTo>
                  <a:lnTo>
                    <a:pt x="996" y="44"/>
                  </a:lnTo>
                  <a:lnTo>
                    <a:pt x="996" y="44"/>
                  </a:lnTo>
                  <a:lnTo>
                    <a:pt x="996" y="42"/>
                  </a:lnTo>
                  <a:lnTo>
                    <a:pt x="996" y="42"/>
                  </a:lnTo>
                  <a:lnTo>
                    <a:pt x="992" y="42"/>
                  </a:lnTo>
                  <a:lnTo>
                    <a:pt x="992" y="42"/>
                  </a:lnTo>
                  <a:lnTo>
                    <a:pt x="992" y="40"/>
                  </a:lnTo>
                  <a:lnTo>
                    <a:pt x="992" y="40"/>
                  </a:lnTo>
                  <a:lnTo>
                    <a:pt x="992" y="40"/>
                  </a:lnTo>
                  <a:lnTo>
                    <a:pt x="992" y="40"/>
                  </a:lnTo>
                  <a:lnTo>
                    <a:pt x="990" y="40"/>
                  </a:lnTo>
                  <a:lnTo>
                    <a:pt x="990" y="40"/>
                  </a:lnTo>
                  <a:lnTo>
                    <a:pt x="988" y="40"/>
                  </a:lnTo>
                  <a:lnTo>
                    <a:pt x="988" y="40"/>
                  </a:lnTo>
                  <a:lnTo>
                    <a:pt x="982" y="42"/>
                  </a:lnTo>
                  <a:lnTo>
                    <a:pt x="982" y="42"/>
                  </a:lnTo>
                  <a:lnTo>
                    <a:pt x="980" y="40"/>
                  </a:lnTo>
                  <a:lnTo>
                    <a:pt x="980" y="40"/>
                  </a:lnTo>
                  <a:lnTo>
                    <a:pt x="974" y="42"/>
                  </a:lnTo>
                  <a:lnTo>
                    <a:pt x="968" y="42"/>
                  </a:lnTo>
                  <a:lnTo>
                    <a:pt x="968" y="42"/>
                  </a:lnTo>
                  <a:lnTo>
                    <a:pt x="966" y="42"/>
                  </a:lnTo>
                  <a:lnTo>
                    <a:pt x="966" y="42"/>
                  </a:lnTo>
                  <a:lnTo>
                    <a:pt x="966" y="40"/>
                  </a:lnTo>
                  <a:lnTo>
                    <a:pt x="966" y="40"/>
                  </a:lnTo>
                  <a:lnTo>
                    <a:pt x="964" y="40"/>
                  </a:lnTo>
                  <a:lnTo>
                    <a:pt x="964" y="40"/>
                  </a:lnTo>
                  <a:lnTo>
                    <a:pt x="960" y="42"/>
                  </a:lnTo>
                  <a:lnTo>
                    <a:pt x="960" y="42"/>
                  </a:lnTo>
                  <a:lnTo>
                    <a:pt x="956" y="44"/>
                  </a:lnTo>
                  <a:lnTo>
                    <a:pt x="956" y="44"/>
                  </a:lnTo>
                  <a:lnTo>
                    <a:pt x="956" y="44"/>
                  </a:lnTo>
                  <a:lnTo>
                    <a:pt x="956" y="44"/>
                  </a:lnTo>
                  <a:lnTo>
                    <a:pt x="952" y="44"/>
                  </a:lnTo>
                  <a:lnTo>
                    <a:pt x="952" y="44"/>
                  </a:lnTo>
                  <a:lnTo>
                    <a:pt x="950" y="46"/>
                  </a:lnTo>
                  <a:lnTo>
                    <a:pt x="950" y="46"/>
                  </a:lnTo>
                  <a:lnTo>
                    <a:pt x="950" y="46"/>
                  </a:lnTo>
                  <a:lnTo>
                    <a:pt x="950" y="46"/>
                  </a:lnTo>
                  <a:lnTo>
                    <a:pt x="948" y="46"/>
                  </a:lnTo>
                  <a:lnTo>
                    <a:pt x="948" y="46"/>
                  </a:lnTo>
                  <a:lnTo>
                    <a:pt x="942" y="46"/>
                  </a:lnTo>
                  <a:lnTo>
                    <a:pt x="942" y="46"/>
                  </a:lnTo>
                  <a:lnTo>
                    <a:pt x="936" y="44"/>
                  </a:lnTo>
                  <a:lnTo>
                    <a:pt x="936" y="44"/>
                  </a:lnTo>
                  <a:lnTo>
                    <a:pt x="934" y="42"/>
                  </a:lnTo>
                  <a:lnTo>
                    <a:pt x="934" y="42"/>
                  </a:lnTo>
                  <a:lnTo>
                    <a:pt x="930" y="42"/>
                  </a:lnTo>
                  <a:lnTo>
                    <a:pt x="930" y="42"/>
                  </a:lnTo>
                  <a:lnTo>
                    <a:pt x="930" y="40"/>
                  </a:lnTo>
                  <a:lnTo>
                    <a:pt x="930" y="40"/>
                  </a:lnTo>
                  <a:lnTo>
                    <a:pt x="922" y="42"/>
                  </a:lnTo>
                  <a:lnTo>
                    <a:pt x="912" y="42"/>
                  </a:lnTo>
                  <a:lnTo>
                    <a:pt x="912" y="42"/>
                  </a:lnTo>
                  <a:lnTo>
                    <a:pt x="910" y="44"/>
                  </a:lnTo>
                  <a:lnTo>
                    <a:pt x="910" y="44"/>
                  </a:lnTo>
                  <a:lnTo>
                    <a:pt x="908" y="44"/>
                  </a:lnTo>
                  <a:lnTo>
                    <a:pt x="908" y="44"/>
                  </a:lnTo>
                  <a:lnTo>
                    <a:pt x="908" y="44"/>
                  </a:lnTo>
                  <a:lnTo>
                    <a:pt x="908" y="44"/>
                  </a:lnTo>
                  <a:lnTo>
                    <a:pt x="902" y="46"/>
                  </a:lnTo>
                  <a:lnTo>
                    <a:pt x="902" y="46"/>
                  </a:lnTo>
                  <a:lnTo>
                    <a:pt x="900" y="44"/>
                  </a:lnTo>
                  <a:lnTo>
                    <a:pt x="900" y="44"/>
                  </a:lnTo>
                  <a:lnTo>
                    <a:pt x="896" y="44"/>
                  </a:lnTo>
                  <a:lnTo>
                    <a:pt x="892" y="44"/>
                  </a:lnTo>
                  <a:lnTo>
                    <a:pt x="892" y="44"/>
                  </a:lnTo>
                  <a:lnTo>
                    <a:pt x="890" y="44"/>
                  </a:lnTo>
                  <a:lnTo>
                    <a:pt x="890" y="44"/>
                  </a:lnTo>
                  <a:lnTo>
                    <a:pt x="888" y="46"/>
                  </a:lnTo>
                  <a:lnTo>
                    <a:pt x="888" y="46"/>
                  </a:lnTo>
                  <a:lnTo>
                    <a:pt x="882" y="44"/>
                  </a:lnTo>
                  <a:lnTo>
                    <a:pt x="882" y="44"/>
                  </a:lnTo>
                  <a:lnTo>
                    <a:pt x="876" y="42"/>
                  </a:lnTo>
                  <a:lnTo>
                    <a:pt x="876" y="42"/>
                  </a:lnTo>
                  <a:lnTo>
                    <a:pt x="874" y="42"/>
                  </a:lnTo>
                  <a:lnTo>
                    <a:pt x="870" y="42"/>
                  </a:lnTo>
                  <a:lnTo>
                    <a:pt x="870" y="42"/>
                  </a:lnTo>
                  <a:lnTo>
                    <a:pt x="866" y="44"/>
                  </a:lnTo>
                  <a:lnTo>
                    <a:pt x="866" y="44"/>
                  </a:lnTo>
                  <a:lnTo>
                    <a:pt x="862" y="46"/>
                  </a:lnTo>
                  <a:lnTo>
                    <a:pt x="862" y="46"/>
                  </a:lnTo>
                  <a:lnTo>
                    <a:pt x="858" y="46"/>
                  </a:lnTo>
                  <a:lnTo>
                    <a:pt x="858" y="46"/>
                  </a:lnTo>
                  <a:lnTo>
                    <a:pt x="856" y="44"/>
                  </a:lnTo>
                  <a:lnTo>
                    <a:pt x="856" y="44"/>
                  </a:lnTo>
                  <a:lnTo>
                    <a:pt x="852" y="44"/>
                  </a:lnTo>
                  <a:lnTo>
                    <a:pt x="852" y="44"/>
                  </a:lnTo>
                  <a:lnTo>
                    <a:pt x="850" y="44"/>
                  </a:lnTo>
                  <a:lnTo>
                    <a:pt x="850" y="44"/>
                  </a:lnTo>
                  <a:lnTo>
                    <a:pt x="848" y="40"/>
                  </a:lnTo>
                  <a:lnTo>
                    <a:pt x="846" y="40"/>
                  </a:lnTo>
                  <a:lnTo>
                    <a:pt x="846" y="40"/>
                  </a:lnTo>
                  <a:lnTo>
                    <a:pt x="844" y="42"/>
                  </a:lnTo>
                  <a:lnTo>
                    <a:pt x="844" y="42"/>
                  </a:lnTo>
                  <a:lnTo>
                    <a:pt x="840" y="42"/>
                  </a:lnTo>
                  <a:lnTo>
                    <a:pt x="836" y="40"/>
                  </a:lnTo>
                  <a:lnTo>
                    <a:pt x="836" y="40"/>
                  </a:lnTo>
                  <a:lnTo>
                    <a:pt x="834" y="38"/>
                  </a:lnTo>
                  <a:lnTo>
                    <a:pt x="834" y="38"/>
                  </a:lnTo>
                  <a:lnTo>
                    <a:pt x="830" y="40"/>
                  </a:lnTo>
                  <a:lnTo>
                    <a:pt x="828" y="38"/>
                  </a:lnTo>
                  <a:lnTo>
                    <a:pt x="828" y="38"/>
                  </a:lnTo>
                  <a:lnTo>
                    <a:pt x="820" y="40"/>
                  </a:lnTo>
                  <a:lnTo>
                    <a:pt x="820" y="40"/>
                  </a:lnTo>
                  <a:lnTo>
                    <a:pt x="820" y="40"/>
                  </a:lnTo>
                  <a:lnTo>
                    <a:pt x="820" y="40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812" y="40"/>
                  </a:lnTo>
                  <a:lnTo>
                    <a:pt x="812" y="40"/>
                  </a:lnTo>
                  <a:lnTo>
                    <a:pt x="808" y="40"/>
                  </a:lnTo>
                  <a:lnTo>
                    <a:pt x="808" y="40"/>
                  </a:lnTo>
                  <a:lnTo>
                    <a:pt x="806" y="40"/>
                  </a:lnTo>
                  <a:lnTo>
                    <a:pt x="806" y="40"/>
                  </a:lnTo>
                  <a:lnTo>
                    <a:pt x="804" y="40"/>
                  </a:lnTo>
                  <a:lnTo>
                    <a:pt x="804" y="40"/>
                  </a:lnTo>
                  <a:lnTo>
                    <a:pt x="802" y="38"/>
                  </a:lnTo>
                  <a:lnTo>
                    <a:pt x="802" y="38"/>
                  </a:lnTo>
                  <a:lnTo>
                    <a:pt x="800" y="40"/>
                  </a:lnTo>
                  <a:lnTo>
                    <a:pt x="800" y="40"/>
                  </a:lnTo>
                  <a:lnTo>
                    <a:pt x="800" y="40"/>
                  </a:lnTo>
                  <a:lnTo>
                    <a:pt x="794" y="42"/>
                  </a:lnTo>
                  <a:lnTo>
                    <a:pt x="794" y="42"/>
                  </a:lnTo>
                  <a:lnTo>
                    <a:pt x="792" y="40"/>
                  </a:lnTo>
                  <a:lnTo>
                    <a:pt x="792" y="40"/>
                  </a:lnTo>
                  <a:lnTo>
                    <a:pt x="790" y="40"/>
                  </a:lnTo>
                  <a:lnTo>
                    <a:pt x="790" y="40"/>
                  </a:lnTo>
                  <a:lnTo>
                    <a:pt x="790" y="40"/>
                  </a:lnTo>
                  <a:lnTo>
                    <a:pt x="788" y="42"/>
                  </a:lnTo>
                  <a:lnTo>
                    <a:pt x="788" y="42"/>
                  </a:lnTo>
                  <a:lnTo>
                    <a:pt x="786" y="42"/>
                  </a:lnTo>
                  <a:lnTo>
                    <a:pt x="786" y="42"/>
                  </a:lnTo>
                  <a:lnTo>
                    <a:pt x="782" y="40"/>
                  </a:lnTo>
                  <a:lnTo>
                    <a:pt x="782" y="40"/>
                  </a:lnTo>
                  <a:lnTo>
                    <a:pt x="778" y="40"/>
                  </a:lnTo>
                  <a:lnTo>
                    <a:pt x="778" y="40"/>
                  </a:lnTo>
                  <a:lnTo>
                    <a:pt x="776" y="42"/>
                  </a:lnTo>
                  <a:lnTo>
                    <a:pt x="772" y="42"/>
                  </a:lnTo>
                  <a:lnTo>
                    <a:pt x="772" y="42"/>
                  </a:lnTo>
                  <a:lnTo>
                    <a:pt x="770" y="42"/>
                  </a:lnTo>
                  <a:lnTo>
                    <a:pt x="770" y="42"/>
                  </a:lnTo>
                  <a:lnTo>
                    <a:pt x="766" y="40"/>
                  </a:lnTo>
                  <a:lnTo>
                    <a:pt x="766" y="40"/>
                  </a:lnTo>
                  <a:lnTo>
                    <a:pt x="764" y="40"/>
                  </a:lnTo>
                  <a:lnTo>
                    <a:pt x="764" y="40"/>
                  </a:lnTo>
                  <a:lnTo>
                    <a:pt x="762" y="42"/>
                  </a:lnTo>
                  <a:lnTo>
                    <a:pt x="762" y="42"/>
                  </a:lnTo>
                  <a:lnTo>
                    <a:pt x="758" y="42"/>
                  </a:lnTo>
                  <a:lnTo>
                    <a:pt x="758" y="42"/>
                  </a:lnTo>
                  <a:lnTo>
                    <a:pt x="756" y="42"/>
                  </a:lnTo>
                  <a:lnTo>
                    <a:pt x="756" y="42"/>
                  </a:lnTo>
                  <a:lnTo>
                    <a:pt x="752" y="42"/>
                  </a:lnTo>
                  <a:lnTo>
                    <a:pt x="752" y="42"/>
                  </a:lnTo>
                  <a:lnTo>
                    <a:pt x="744" y="44"/>
                  </a:lnTo>
                  <a:lnTo>
                    <a:pt x="744" y="44"/>
                  </a:lnTo>
                  <a:lnTo>
                    <a:pt x="738" y="42"/>
                  </a:lnTo>
                  <a:lnTo>
                    <a:pt x="738" y="42"/>
                  </a:lnTo>
                  <a:lnTo>
                    <a:pt x="734" y="40"/>
                  </a:lnTo>
                  <a:lnTo>
                    <a:pt x="734" y="40"/>
                  </a:lnTo>
                  <a:lnTo>
                    <a:pt x="732" y="42"/>
                  </a:lnTo>
                  <a:lnTo>
                    <a:pt x="732" y="42"/>
                  </a:lnTo>
                  <a:lnTo>
                    <a:pt x="728" y="42"/>
                  </a:lnTo>
                  <a:lnTo>
                    <a:pt x="726" y="42"/>
                  </a:lnTo>
                  <a:lnTo>
                    <a:pt x="726" y="42"/>
                  </a:lnTo>
                  <a:lnTo>
                    <a:pt x="724" y="42"/>
                  </a:lnTo>
                  <a:lnTo>
                    <a:pt x="724" y="42"/>
                  </a:lnTo>
                  <a:lnTo>
                    <a:pt x="720" y="42"/>
                  </a:lnTo>
                  <a:lnTo>
                    <a:pt x="720" y="42"/>
                  </a:lnTo>
                  <a:lnTo>
                    <a:pt x="718" y="42"/>
                  </a:lnTo>
                  <a:lnTo>
                    <a:pt x="718" y="42"/>
                  </a:lnTo>
                  <a:lnTo>
                    <a:pt x="712" y="42"/>
                  </a:lnTo>
                  <a:lnTo>
                    <a:pt x="712" y="42"/>
                  </a:lnTo>
                  <a:lnTo>
                    <a:pt x="710" y="42"/>
                  </a:lnTo>
                  <a:lnTo>
                    <a:pt x="710" y="42"/>
                  </a:lnTo>
                  <a:lnTo>
                    <a:pt x="706" y="42"/>
                  </a:lnTo>
                  <a:lnTo>
                    <a:pt x="706" y="42"/>
                  </a:lnTo>
                  <a:lnTo>
                    <a:pt x="704" y="44"/>
                  </a:lnTo>
                  <a:lnTo>
                    <a:pt x="704" y="44"/>
                  </a:lnTo>
                  <a:lnTo>
                    <a:pt x="702" y="42"/>
                  </a:lnTo>
                  <a:lnTo>
                    <a:pt x="702" y="42"/>
                  </a:lnTo>
                  <a:lnTo>
                    <a:pt x="696" y="44"/>
                  </a:lnTo>
                  <a:lnTo>
                    <a:pt x="696" y="44"/>
                  </a:lnTo>
                  <a:lnTo>
                    <a:pt x="692" y="44"/>
                  </a:lnTo>
                  <a:lnTo>
                    <a:pt x="692" y="44"/>
                  </a:lnTo>
                  <a:lnTo>
                    <a:pt x="690" y="44"/>
                  </a:lnTo>
                  <a:lnTo>
                    <a:pt x="690" y="44"/>
                  </a:lnTo>
                  <a:lnTo>
                    <a:pt x="688" y="44"/>
                  </a:lnTo>
                  <a:lnTo>
                    <a:pt x="688" y="44"/>
                  </a:lnTo>
                  <a:lnTo>
                    <a:pt x="686" y="44"/>
                  </a:lnTo>
                  <a:lnTo>
                    <a:pt x="686" y="44"/>
                  </a:lnTo>
                  <a:lnTo>
                    <a:pt x="680" y="44"/>
                  </a:lnTo>
                  <a:lnTo>
                    <a:pt x="680" y="44"/>
                  </a:lnTo>
                  <a:lnTo>
                    <a:pt x="676" y="44"/>
                  </a:lnTo>
                  <a:lnTo>
                    <a:pt x="676" y="44"/>
                  </a:lnTo>
                  <a:lnTo>
                    <a:pt x="668" y="44"/>
                  </a:lnTo>
                  <a:lnTo>
                    <a:pt x="660" y="42"/>
                  </a:lnTo>
                  <a:lnTo>
                    <a:pt x="660" y="42"/>
                  </a:lnTo>
                  <a:lnTo>
                    <a:pt x="658" y="42"/>
                  </a:lnTo>
                  <a:lnTo>
                    <a:pt x="658" y="42"/>
                  </a:lnTo>
                  <a:lnTo>
                    <a:pt x="654" y="42"/>
                  </a:lnTo>
                  <a:lnTo>
                    <a:pt x="652" y="42"/>
                  </a:lnTo>
                  <a:lnTo>
                    <a:pt x="652" y="42"/>
                  </a:lnTo>
                  <a:lnTo>
                    <a:pt x="648" y="42"/>
                  </a:lnTo>
                  <a:lnTo>
                    <a:pt x="648" y="42"/>
                  </a:lnTo>
                  <a:lnTo>
                    <a:pt x="646" y="42"/>
                  </a:lnTo>
                  <a:lnTo>
                    <a:pt x="64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4" y="42"/>
                  </a:lnTo>
                  <a:lnTo>
                    <a:pt x="634" y="42"/>
                  </a:lnTo>
                  <a:lnTo>
                    <a:pt x="630" y="42"/>
                  </a:lnTo>
                  <a:lnTo>
                    <a:pt x="630" y="42"/>
                  </a:lnTo>
                  <a:lnTo>
                    <a:pt x="628" y="42"/>
                  </a:lnTo>
                  <a:lnTo>
                    <a:pt x="628" y="42"/>
                  </a:lnTo>
                  <a:lnTo>
                    <a:pt x="622" y="42"/>
                  </a:lnTo>
                  <a:lnTo>
                    <a:pt x="622" y="42"/>
                  </a:lnTo>
                  <a:lnTo>
                    <a:pt x="614" y="42"/>
                  </a:lnTo>
                  <a:lnTo>
                    <a:pt x="614" y="42"/>
                  </a:lnTo>
                  <a:lnTo>
                    <a:pt x="612" y="42"/>
                  </a:lnTo>
                  <a:lnTo>
                    <a:pt x="608" y="42"/>
                  </a:lnTo>
                  <a:lnTo>
                    <a:pt x="608" y="42"/>
                  </a:lnTo>
                  <a:lnTo>
                    <a:pt x="608" y="42"/>
                  </a:lnTo>
                  <a:lnTo>
                    <a:pt x="608" y="42"/>
                  </a:lnTo>
                  <a:lnTo>
                    <a:pt x="606" y="42"/>
                  </a:lnTo>
                  <a:lnTo>
                    <a:pt x="606" y="42"/>
                  </a:lnTo>
                  <a:lnTo>
                    <a:pt x="604" y="42"/>
                  </a:lnTo>
                  <a:lnTo>
                    <a:pt x="604" y="42"/>
                  </a:lnTo>
                  <a:lnTo>
                    <a:pt x="600" y="42"/>
                  </a:lnTo>
                  <a:lnTo>
                    <a:pt x="600" y="42"/>
                  </a:lnTo>
                  <a:lnTo>
                    <a:pt x="596" y="42"/>
                  </a:lnTo>
                  <a:lnTo>
                    <a:pt x="596" y="42"/>
                  </a:lnTo>
                  <a:lnTo>
                    <a:pt x="594" y="42"/>
                  </a:lnTo>
                  <a:lnTo>
                    <a:pt x="594" y="42"/>
                  </a:lnTo>
                  <a:lnTo>
                    <a:pt x="588" y="42"/>
                  </a:lnTo>
                  <a:lnTo>
                    <a:pt x="588" y="42"/>
                  </a:lnTo>
                  <a:lnTo>
                    <a:pt x="586" y="42"/>
                  </a:lnTo>
                  <a:lnTo>
                    <a:pt x="586" y="42"/>
                  </a:lnTo>
                  <a:lnTo>
                    <a:pt x="582" y="42"/>
                  </a:lnTo>
                  <a:lnTo>
                    <a:pt x="582" y="42"/>
                  </a:lnTo>
                  <a:lnTo>
                    <a:pt x="580" y="42"/>
                  </a:lnTo>
                  <a:lnTo>
                    <a:pt x="580" y="42"/>
                  </a:lnTo>
                  <a:lnTo>
                    <a:pt x="576" y="42"/>
                  </a:lnTo>
                  <a:lnTo>
                    <a:pt x="576" y="42"/>
                  </a:lnTo>
                  <a:lnTo>
                    <a:pt x="574" y="42"/>
                  </a:lnTo>
                  <a:lnTo>
                    <a:pt x="574" y="42"/>
                  </a:lnTo>
                  <a:lnTo>
                    <a:pt x="570" y="42"/>
                  </a:lnTo>
                  <a:lnTo>
                    <a:pt x="570" y="42"/>
                  </a:lnTo>
                  <a:lnTo>
                    <a:pt x="566" y="42"/>
                  </a:lnTo>
                  <a:lnTo>
                    <a:pt x="566" y="42"/>
                  </a:lnTo>
                  <a:lnTo>
                    <a:pt x="564" y="42"/>
                  </a:lnTo>
                  <a:lnTo>
                    <a:pt x="564" y="42"/>
                  </a:lnTo>
                  <a:lnTo>
                    <a:pt x="560" y="42"/>
                  </a:lnTo>
                  <a:lnTo>
                    <a:pt x="560" y="42"/>
                  </a:lnTo>
                  <a:lnTo>
                    <a:pt x="542" y="42"/>
                  </a:lnTo>
                  <a:lnTo>
                    <a:pt x="542" y="42"/>
                  </a:lnTo>
                  <a:lnTo>
                    <a:pt x="540" y="44"/>
                  </a:lnTo>
                  <a:lnTo>
                    <a:pt x="540" y="44"/>
                  </a:lnTo>
                  <a:lnTo>
                    <a:pt x="536" y="42"/>
                  </a:lnTo>
                  <a:lnTo>
                    <a:pt x="532" y="44"/>
                  </a:lnTo>
                  <a:lnTo>
                    <a:pt x="532" y="44"/>
                  </a:lnTo>
                  <a:lnTo>
                    <a:pt x="528" y="42"/>
                  </a:lnTo>
                  <a:lnTo>
                    <a:pt x="528" y="42"/>
                  </a:lnTo>
                  <a:lnTo>
                    <a:pt x="528" y="42"/>
                  </a:lnTo>
                  <a:lnTo>
                    <a:pt x="526" y="44"/>
                  </a:lnTo>
                  <a:lnTo>
                    <a:pt x="526" y="44"/>
                  </a:lnTo>
                  <a:lnTo>
                    <a:pt x="518" y="44"/>
                  </a:lnTo>
                  <a:lnTo>
                    <a:pt x="518" y="44"/>
                  </a:lnTo>
                  <a:lnTo>
                    <a:pt x="514" y="46"/>
                  </a:lnTo>
                  <a:lnTo>
                    <a:pt x="514" y="46"/>
                  </a:lnTo>
                  <a:lnTo>
                    <a:pt x="510" y="46"/>
                  </a:lnTo>
                  <a:lnTo>
                    <a:pt x="510" y="46"/>
                  </a:lnTo>
                  <a:lnTo>
                    <a:pt x="508" y="46"/>
                  </a:lnTo>
                  <a:lnTo>
                    <a:pt x="508" y="46"/>
                  </a:lnTo>
                  <a:lnTo>
                    <a:pt x="504" y="46"/>
                  </a:lnTo>
                  <a:lnTo>
                    <a:pt x="504" y="46"/>
                  </a:lnTo>
                  <a:lnTo>
                    <a:pt x="500" y="46"/>
                  </a:lnTo>
                  <a:lnTo>
                    <a:pt x="500" y="46"/>
                  </a:lnTo>
                  <a:lnTo>
                    <a:pt x="500" y="46"/>
                  </a:lnTo>
                  <a:lnTo>
                    <a:pt x="500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6" y="46"/>
                  </a:lnTo>
                  <a:lnTo>
                    <a:pt x="496" y="46"/>
                  </a:lnTo>
                  <a:lnTo>
                    <a:pt x="494" y="46"/>
                  </a:lnTo>
                  <a:lnTo>
                    <a:pt x="494" y="46"/>
                  </a:lnTo>
                  <a:lnTo>
                    <a:pt x="490" y="46"/>
                  </a:lnTo>
                  <a:lnTo>
                    <a:pt x="490" y="46"/>
                  </a:lnTo>
                  <a:lnTo>
                    <a:pt x="486" y="44"/>
                  </a:lnTo>
                  <a:lnTo>
                    <a:pt x="486" y="44"/>
                  </a:lnTo>
                  <a:lnTo>
                    <a:pt x="484" y="44"/>
                  </a:lnTo>
                  <a:lnTo>
                    <a:pt x="484" y="44"/>
                  </a:lnTo>
                  <a:lnTo>
                    <a:pt x="482" y="44"/>
                  </a:lnTo>
                  <a:lnTo>
                    <a:pt x="482" y="44"/>
                  </a:lnTo>
                  <a:lnTo>
                    <a:pt x="478" y="44"/>
                  </a:lnTo>
                  <a:lnTo>
                    <a:pt x="478" y="44"/>
                  </a:lnTo>
                  <a:lnTo>
                    <a:pt x="476" y="44"/>
                  </a:lnTo>
                  <a:lnTo>
                    <a:pt x="476" y="44"/>
                  </a:lnTo>
                  <a:lnTo>
                    <a:pt x="472" y="46"/>
                  </a:lnTo>
                  <a:lnTo>
                    <a:pt x="468" y="44"/>
                  </a:lnTo>
                  <a:lnTo>
                    <a:pt x="468" y="44"/>
                  </a:lnTo>
                  <a:lnTo>
                    <a:pt x="466" y="46"/>
                  </a:lnTo>
                  <a:lnTo>
                    <a:pt x="464" y="46"/>
                  </a:lnTo>
                  <a:lnTo>
                    <a:pt x="464" y="46"/>
                  </a:lnTo>
                  <a:lnTo>
                    <a:pt x="464" y="44"/>
                  </a:lnTo>
                  <a:lnTo>
                    <a:pt x="464" y="44"/>
                  </a:lnTo>
                  <a:lnTo>
                    <a:pt x="462" y="44"/>
                  </a:lnTo>
                  <a:lnTo>
                    <a:pt x="462" y="44"/>
                  </a:lnTo>
                  <a:lnTo>
                    <a:pt x="462" y="42"/>
                  </a:lnTo>
                  <a:lnTo>
                    <a:pt x="462" y="42"/>
                  </a:lnTo>
                  <a:lnTo>
                    <a:pt x="456" y="42"/>
                  </a:lnTo>
                  <a:lnTo>
                    <a:pt x="456" y="42"/>
                  </a:lnTo>
                  <a:lnTo>
                    <a:pt x="450" y="42"/>
                  </a:lnTo>
                  <a:lnTo>
                    <a:pt x="450" y="42"/>
                  </a:lnTo>
                  <a:lnTo>
                    <a:pt x="448" y="44"/>
                  </a:lnTo>
                  <a:lnTo>
                    <a:pt x="448" y="44"/>
                  </a:lnTo>
                  <a:lnTo>
                    <a:pt x="442" y="44"/>
                  </a:lnTo>
                  <a:lnTo>
                    <a:pt x="442" y="44"/>
                  </a:lnTo>
                  <a:lnTo>
                    <a:pt x="438" y="44"/>
                  </a:lnTo>
                  <a:lnTo>
                    <a:pt x="438" y="44"/>
                  </a:lnTo>
                  <a:lnTo>
                    <a:pt x="436" y="46"/>
                  </a:lnTo>
                  <a:lnTo>
                    <a:pt x="436" y="46"/>
                  </a:lnTo>
                  <a:lnTo>
                    <a:pt x="432" y="44"/>
                  </a:lnTo>
                  <a:lnTo>
                    <a:pt x="432" y="44"/>
                  </a:lnTo>
                  <a:lnTo>
                    <a:pt x="428" y="44"/>
                  </a:lnTo>
                  <a:lnTo>
                    <a:pt x="428" y="44"/>
                  </a:lnTo>
                  <a:lnTo>
                    <a:pt x="428" y="44"/>
                  </a:lnTo>
                  <a:lnTo>
                    <a:pt x="428" y="44"/>
                  </a:lnTo>
                  <a:lnTo>
                    <a:pt x="426" y="44"/>
                  </a:lnTo>
                  <a:lnTo>
                    <a:pt x="426" y="44"/>
                  </a:lnTo>
                  <a:lnTo>
                    <a:pt x="426" y="44"/>
                  </a:lnTo>
                  <a:lnTo>
                    <a:pt x="426" y="44"/>
                  </a:lnTo>
                  <a:lnTo>
                    <a:pt x="420" y="42"/>
                  </a:lnTo>
                  <a:lnTo>
                    <a:pt x="420" y="42"/>
                  </a:lnTo>
                  <a:lnTo>
                    <a:pt x="418" y="44"/>
                  </a:lnTo>
                  <a:lnTo>
                    <a:pt x="418" y="44"/>
                  </a:lnTo>
                  <a:lnTo>
                    <a:pt x="416" y="42"/>
                  </a:lnTo>
                  <a:lnTo>
                    <a:pt x="416" y="40"/>
                  </a:lnTo>
                  <a:lnTo>
                    <a:pt x="416" y="40"/>
                  </a:lnTo>
                  <a:lnTo>
                    <a:pt x="412" y="40"/>
                  </a:lnTo>
                  <a:lnTo>
                    <a:pt x="412" y="40"/>
                  </a:lnTo>
                  <a:lnTo>
                    <a:pt x="412" y="42"/>
                  </a:lnTo>
                  <a:lnTo>
                    <a:pt x="412" y="42"/>
                  </a:lnTo>
                  <a:lnTo>
                    <a:pt x="410" y="44"/>
                  </a:lnTo>
                  <a:lnTo>
                    <a:pt x="410" y="44"/>
                  </a:lnTo>
                  <a:lnTo>
                    <a:pt x="404" y="44"/>
                  </a:lnTo>
                  <a:lnTo>
                    <a:pt x="404" y="44"/>
                  </a:lnTo>
                  <a:lnTo>
                    <a:pt x="400" y="44"/>
                  </a:lnTo>
                  <a:lnTo>
                    <a:pt x="400" y="44"/>
                  </a:lnTo>
                  <a:lnTo>
                    <a:pt x="396" y="42"/>
                  </a:lnTo>
                  <a:lnTo>
                    <a:pt x="396" y="42"/>
                  </a:lnTo>
                  <a:lnTo>
                    <a:pt x="394" y="44"/>
                  </a:lnTo>
                  <a:lnTo>
                    <a:pt x="394" y="44"/>
                  </a:lnTo>
                  <a:lnTo>
                    <a:pt x="390" y="44"/>
                  </a:lnTo>
                  <a:lnTo>
                    <a:pt x="390" y="44"/>
                  </a:lnTo>
                  <a:lnTo>
                    <a:pt x="386" y="42"/>
                  </a:lnTo>
                  <a:lnTo>
                    <a:pt x="386" y="42"/>
                  </a:lnTo>
                  <a:lnTo>
                    <a:pt x="376" y="44"/>
                  </a:lnTo>
                  <a:lnTo>
                    <a:pt x="376" y="44"/>
                  </a:lnTo>
                  <a:lnTo>
                    <a:pt x="374" y="42"/>
                  </a:lnTo>
                  <a:lnTo>
                    <a:pt x="374" y="42"/>
                  </a:lnTo>
                  <a:lnTo>
                    <a:pt x="368" y="42"/>
                  </a:lnTo>
                  <a:lnTo>
                    <a:pt x="368" y="42"/>
                  </a:lnTo>
                  <a:lnTo>
                    <a:pt x="366" y="42"/>
                  </a:lnTo>
                  <a:lnTo>
                    <a:pt x="366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0" y="42"/>
                  </a:lnTo>
                  <a:lnTo>
                    <a:pt x="360" y="42"/>
                  </a:lnTo>
                  <a:lnTo>
                    <a:pt x="358" y="42"/>
                  </a:lnTo>
                  <a:lnTo>
                    <a:pt x="358" y="42"/>
                  </a:lnTo>
                  <a:lnTo>
                    <a:pt x="352" y="44"/>
                  </a:lnTo>
                  <a:lnTo>
                    <a:pt x="352" y="44"/>
                  </a:lnTo>
                  <a:lnTo>
                    <a:pt x="344" y="42"/>
                  </a:lnTo>
                  <a:lnTo>
                    <a:pt x="344" y="42"/>
                  </a:lnTo>
                  <a:lnTo>
                    <a:pt x="342" y="44"/>
                  </a:lnTo>
                  <a:lnTo>
                    <a:pt x="342" y="44"/>
                  </a:lnTo>
                  <a:lnTo>
                    <a:pt x="338" y="42"/>
                  </a:lnTo>
                  <a:lnTo>
                    <a:pt x="338" y="42"/>
                  </a:lnTo>
                  <a:lnTo>
                    <a:pt x="330" y="44"/>
                  </a:lnTo>
                  <a:lnTo>
                    <a:pt x="330" y="44"/>
                  </a:lnTo>
                  <a:lnTo>
                    <a:pt x="328" y="44"/>
                  </a:lnTo>
                  <a:lnTo>
                    <a:pt x="328" y="44"/>
                  </a:lnTo>
                  <a:lnTo>
                    <a:pt x="322" y="42"/>
                  </a:lnTo>
                  <a:lnTo>
                    <a:pt x="322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4" y="42"/>
                  </a:lnTo>
                  <a:lnTo>
                    <a:pt x="314" y="42"/>
                  </a:lnTo>
                  <a:lnTo>
                    <a:pt x="310" y="42"/>
                  </a:lnTo>
                  <a:lnTo>
                    <a:pt x="310" y="42"/>
                  </a:lnTo>
                  <a:lnTo>
                    <a:pt x="310" y="40"/>
                  </a:lnTo>
                  <a:lnTo>
                    <a:pt x="310" y="40"/>
                  </a:lnTo>
                  <a:lnTo>
                    <a:pt x="308" y="40"/>
                  </a:lnTo>
                  <a:lnTo>
                    <a:pt x="308" y="42"/>
                  </a:lnTo>
                  <a:lnTo>
                    <a:pt x="308" y="42"/>
                  </a:lnTo>
                  <a:lnTo>
                    <a:pt x="306" y="42"/>
                  </a:lnTo>
                  <a:lnTo>
                    <a:pt x="306" y="42"/>
                  </a:lnTo>
                  <a:lnTo>
                    <a:pt x="298" y="42"/>
                  </a:lnTo>
                  <a:lnTo>
                    <a:pt x="298" y="42"/>
                  </a:lnTo>
                  <a:lnTo>
                    <a:pt x="296" y="42"/>
                  </a:lnTo>
                  <a:lnTo>
                    <a:pt x="296" y="42"/>
                  </a:lnTo>
                  <a:lnTo>
                    <a:pt x="294" y="42"/>
                  </a:lnTo>
                  <a:lnTo>
                    <a:pt x="294" y="42"/>
                  </a:lnTo>
                  <a:lnTo>
                    <a:pt x="290" y="42"/>
                  </a:lnTo>
                  <a:lnTo>
                    <a:pt x="290" y="42"/>
                  </a:lnTo>
                  <a:lnTo>
                    <a:pt x="288" y="42"/>
                  </a:lnTo>
                  <a:lnTo>
                    <a:pt x="288" y="42"/>
                  </a:lnTo>
                  <a:lnTo>
                    <a:pt x="286" y="42"/>
                  </a:lnTo>
                  <a:lnTo>
                    <a:pt x="286" y="42"/>
                  </a:lnTo>
                  <a:lnTo>
                    <a:pt x="286" y="40"/>
                  </a:lnTo>
                  <a:lnTo>
                    <a:pt x="286" y="40"/>
                  </a:lnTo>
                  <a:lnTo>
                    <a:pt x="282" y="42"/>
                  </a:lnTo>
                  <a:lnTo>
                    <a:pt x="282" y="42"/>
                  </a:lnTo>
                  <a:lnTo>
                    <a:pt x="278" y="40"/>
                  </a:lnTo>
                  <a:lnTo>
                    <a:pt x="278" y="40"/>
                  </a:lnTo>
                  <a:lnTo>
                    <a:pt x="276" y="40"/>
                  </a:lnTo>
                  <a:lnTo>
                    <a:pt x="274" y="40"/>
                  </a:lnTo>
                  <a:lnTo>
                    <a:pt x="274" y="40"/>
                  </a:lnTo>
                  <a:lnTo>
                    <a:pt x="270" y="40"/>
                  </a:lnTo>
                  <a:lnTo>
                    <a:pt x="270" y="40"/>
                  </a:lnTo>
                  <a:lnTo>
                    <a:pt x="268" y="42"/>
                  </a:lnTo>
                  <a:lnTo>
                    <a:pt x="268" y="42"/>
                  </a:lnTo>
                  <a:lnTo>
                    <a:pt x="264" y="40"/>
                  </a:lnTo>
                  <a:lnTo>
                    <a:pt x="264" y="40"/>
                  </a:lnTo>
                  <a:lnTo>
                    <a:pt x="260" y="40"/>
                  </a:lnTo>
                  <a:lnTo>
                    <a:pt x="260" y="40"/>
                  </a:lnTo>
                  <a:lnTo>
                    <a:pt x="258" y="40"/>
                  </a:lnTo>
                  <a:lnTo>
                    <a:pt x="258" y="40"/>
                  </a:lnTo>
                  <a:lnTo>
                    <a:pt x="252" y="40"/>
                  </a:lnTo>
                  <a:lnTo>
                    <a:pt x="252" y="40"/>
                  </a:lnTo>
                  <a:lnTo>
                    <a:pt x="246" y="40"/>
                  </a:lnTo>
                  <a:lnTo>
                    <a:pt x="242" y="40"/>
                  </a:lnTo>
                  <a:lnTo>
                    <a:pt x="242" y="40"/>
                  </a:lnTo>
                  <a:lnTo>
                    <a:pt x="238" y="40"/>
                  </a:lnTo>
                  <a:lnTo>
                    <a:pt x="234" y="40"/>
                  </a:lnTo>
                  <a:lnTo>
                    <a:pt x="234" y="40"/>
                  </a:lnTo>
                  <a:lnTo>
                    <a:pt x="234" y="40"/>
                  </a:lnTo>
                  <a:lnTo>
                    <a:pt x="234" y="4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28" y="40"/>
                  </a:lnTo>
                  <a:lnTo>
                    <a:pt x="228" y="40"/>
                  </a:lnTo>
                  <a:lnTo>
                    <a:pt x="224" y="40"/>
                  </a:lnTo>
                  <a:lnTo>
                    <a:pt x="224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18" y="40"/>
                  </a:lnTo>
                  <a:lnTo>
                    <a:pt x="218" y="40"/>
                  </a:lnTo>
                  <a:lnTo>
                    <a:pt x="216" y="40"/>
                  </a:lnTo>
                  <a:lnTo>
                    <a:pt x="216" y="40"/>
                  </a:lnTo>
                  <a:lnTo>
                    <a:pt x="212" y="42"/>
                  </a:lnTo>
                  <a:lnTo>
                    <a:pt x="212" y="42"/>
                  </a:lnTo>
                  <a:lnTo>
                    <a:pt x="208" y="40"/>
                  </a:lnTo>
                  <a:lnTo>
                    <a:pt x="208" y="40"/>
                  </a:lnTo>
                  <a:lnTo>
                    <a:pt x="204" y="42"/>
                  </a:lnTo>
                  <a:lnTo>
                    <a:pt x="204" y="42"/>
                  </a:lnTo>
                  <a:lnTo>
                    <a:pt x="200" y="40"/>
                  </a:lnTo>
                  <a:lnTo>
                    <a:pt x="200" y="40"/>
                  </a:lnTo>
                  <a:lnTo>
                    <a:pt x="190" y="40"/>
                  </a:lnTo>
                  <a:lnTo>
                    <a:pt x="190" y="40"/>
                  </a:lnTo>
                  <a:lnTo>
                    <a:pt x="188" y="40"/>
                  </a:lnTo>
                  <a:lnTo>
                    <a:pt x="188" y="40"/>
                  </a:lnTo>
                  <a:lnTo>
                    <a:pt x="176" y="40"/>
                  </a:lnTo>
                  <a:lnTo>
                    <a:pt x="176" y="40"/>
                  </a:lnTo>
                  <a:lnTo>
                    <a:pt x="172" y="42"/>
                  </a:lnTo>
                  <a:lnTo>
                    <a:pt x="172" y="42"/>
                  </a:lnTo>
                  <a:lnTo>
                    <a:pt x="170" y="42"/>
                  </a:lnTo>
                  <a:lnTo>
                    <a:pt x="170" y="42"/>
                  </a:lnTo>
                  <a:lnTo>
                    <a:pt x="166" y="42"/>
                  </a:lnTo>
                  <a:lnTo>
                    <a:pt x="166" y="42"/>
                  </a:lnTo>
                  <a:lnTo>
                    <a:pt x="162" y="42"/>
                  </a:lnTo>
                  <a:lnTo>
                    <a:pt x="158" y="42"/>
                  </a:lnTo>
                  <a:lnTo>
                    <a:pt x="158" y="42"/>
                  </a:lnTo>
                  <a:lnTo>
                    <a:pt x="158" y="40"/>
                  </a:lnTo>
                  <a:lnTo>
                    <a:pt x="158" y="40"/>
                  </a:lnTo>
                  <a:lnTo>
                    <a:pt x="156" y="40"/>
                  </a:lnTo>
                  <a:lnTo>
                    <a:pt x="156" y="40"/>
                  </a:lnTo>
                  <a:lnTo>
                    <a:pt x="156" y="38"/>
                  </a:lnTo>
                  <a:lnTo>
                    <a:pt x="156" y="38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6" y="38"/>
                  </a:lnTo>
                  <a:lnTo>
                    <a:pt x="146" y="38"/>
                  </a:lnTo>
                  <a:lnTo>
                    <a:pt x="142" y="38"/>
                  </a:lnTo>
                  <a:lnTo>
                    <a:pt x="140" y="40"/>
                  </a:lnTo>
                  <a:lnTo>
                    <a:pt x="140" y="40"/>
                  </a:lnTo>
                  <a:lnTo>
                    <a:pt x="138" y="40"/>
                  </a:lnTo>
                  <a:lnTo>
                    <a:pt x="138" y="40"/>
                  </a:lnTo>
                  <a:lnTo>
                    <a:pt x="134" y="40"/>
                  </a:lnTo>
                  <a:lnTo>
                    <a:pt x="134" y="40"/>
                  </a:lnTo>
                  <a:lnTo>
                    <a:pt x="130" y="40"/>
                  </a:lnTo>
                  <a:lnTo>
                    <a:pt x="130" y="40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24" y="38"/>
                  </a:lnTo>
                  <a:lnTo>
                    <a:pt x="124" y="38"/>
                  </a:lnTo>
                  <a:lnTo>
                    <a:pt x="122" y="38"/>
                  </a:lnTo>
                  <a:lnTo>
                    <a:pt x="118" y="38"/>
                  </a:lnTo>
                  <a:lnTo>
                    <a:pt x="118" y="38"/>
                  </a:lnTo>
                  <a:lnTo>
                    <a:pt x="116" y="38"/>
                  </a:lnTo>
                  <a:lnTo>
                    <a:pt x="116" y="38"/>
                  </a:lnTo>
                  <a:lnTo>
                    <a:pt x="112" y="38"/>
                  </a:lnTo>
                  <a:lnTo>
                    <a:pt x="112" y="38"/>
                  </a:lnTo>
                  <a:lnTo>
                    <a:pt x="106" y="40"/>
                  </a:lnTo>
                  <a:lnTo>
                    <a:pt x="106" y="40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2" y="38"/>
                  </a:lnTo>
                  <a:lnTo>
                    <a:pt x="102" y="38"/>
                  </a:lnTo>
                  <a:lnTo>
                    <a:pt x="98" y="36"/>
                  </a:lnTo>
                  <a:lnTo>
                    <a:pt x="98" y="36"/>
                  </a:lnTo>
                  <a:lnTo>
                    <a:pt x="92" y="38"/>
                  </a:lnTo>
                  <a:lnTo>
                    <a:pt x="92" y="38"/>
                  </a:lnTo>
                  <a:lnTo>
                    <a:pt x="90" y="36"/>
                  </a:lnTo>
                  <a:lnTo>
                    <a:pt x="90" y="36"/>
                  </a:lnTo>
                  <a:lnTo>
                    <a:pt x="86" y="38"/>
                  </a:lnTo>
                  <a:lnTo>
                    <a:pt x="86" y="38"/>
                  </a:lnTo>
                  <a:lnTo>
                    <a:pt x="82" y="36"/>
                  </a:lnTo>
                  <a:lnTo>
                    <a:pt x="82" y="36"/>
                  </a:lnTo>
                  <a:lnTo>
                    <a:pt x="76" y="36"/>
                  </a:lnTo>
                  <a:lnTo>
                    <a:pt x="76" y="36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70" y="38"/>
                  </a:lnTo>
                  <a:lnTo>
                    <a:pt x="70" y="38"/>
                  </a:lnTo>
                  <a:lnTo>
                    <a:pt x="66" y="36"/>
                  </a:lnTo>
                  <a:lnTo>
                    <a:pt x="66" y="36"/>
                  </a:lnTo>
                  <a:lnTo>
                    <a:pt x="64" y="36"/>
                  </a:lnTo>
                  <a:lnTo>
                    <a:pt x="64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4" y="38"/>
                  </a:lnTo>
                  <a:lnTo>
                    <a:pt x="54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2" y="38"/>
                  </a:lnTo>
                  <a:lnTo>
                    <a:pt x="42" y="38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38" y="36"/>
                  </a:lnTo>
                  <a:lnTo>
                    <a:pt x="38" y="36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2" y="32"/>
                  </a:lnTo>
                  <a:lnTo>
                    <a:pt x="2" y="32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6"/>
            <p:cNvSpPr>
              <a:spLocks noEditPoints="1"/>
            </p:cNvSpPr>
            <p:nvPr userDrawn="1"/>
          </p:nvSpPr>
          <p:spPr bwMode="gray">
            <a:xfrm>
              <a:off x="377760" y="6195126"/>
              <a:ext cx="8418958" cy="60192"/>
            </a:xfrm>
            <a:custGeom>
              <a:avLst/>
              <a:gdLst>
                <a:gd name="T0" fmla="*/ 3752 w 3916"/>
                <a:gd name="T1" fmla="*/ 12 h 28"/>
                <a:gd name="T2" fmla="*/ 3576 w 3916"/>
                <a:gd name="T3" fmla="*/ 14 h 28"/>
                <a:gd name="T4" fmla="*/ 3450 w 3916"/>
                <a:gd name="T5" fmla="*/ 14 h 28"/>
                <a:gd name="T6" fmla="*/ 3348 w 3916"/>
                <a:gd name="T7" fmla="*/ 12 h 28"/>
                <a:gd name="T8" fmla="*/ 3206 w 3916"/>
                <a:gd name="T9" fmla="*/ 12 h 28"/>
                <a:gd name="T10" fmla="*/ 3108 w 3916"/>
                <a:gd name="T11" fmla="*/ 10 h 28"/>
                <a:gd name="T12" fmla="*/ 2950 w 3916"/>
                <a:gd name="T13" fmla="*/ 12 h 28"/>
                <a:gd name="T14" fmla="*/ 2916 w 3916"/>
                <a:gd name="T15" fmla="*/ 10 h 28"/>
                <a:gd name="T16" fmla="*/ 2826 w 3916"/>
                <a:gd name="T17" fmla="*/ 10 h 28"/>
                <a:gd name="T18" fmla="*/ 2684 w 3916"/>
                <a:gd name="T19" fmla="*/ 8 h 28"/>
                <a:gd name="T20" fmla="*/ 2550 w 3916"/>
                <a:gd name="T21" fmla="*/ 6 h 28"/>
                <a:gd name="T22" fmla="*/ 2400 w 3916"/>
                <a:gd name="T23" fmla="*/ 4 h 28"/>
                <a:gd name="T24" fmla="*/ 2252 w 3916"/>
                <a:gd name="T25" fmla="*/ 6 h 28"/>
                <a:gd name="T26" fmla="*/ 2078 w 3916"/>
                <a:gd name="T27" fmla="*/ 4 h 28"/>
                <a:gd name="T28" fmla="*/ 1694 w 3916"/>
                <a:gd name="T29" fmla="*/ 4 h 28"/>
                <a:gd name="T30" fmla="*/ 1488 w 3916"/>
                <a:gd name="T31" fmla="*/ 4 h 28"/>
                <a:gd name="T32" fmla="*/ 1294 w 3916"/>
                <a:gd name="T33" fmla="*/ 6 h 28"/>
                <a:gd name="T34" fmla="*/ 1254 w 3916"/>
                <a:gd name="T35" fmla="*/ 10 h 28"/>
                <a:gd name="T36" fmla="*/ 1126 w 3916"/>
                <a:gd name="T37" fmla="*/ 10 h 28"/>
                <a:gd name="T38" fmla="*/ 1048 w 3916"/>
                <a:gd name="T39" fmla="*/ 8 h 28"/>
                <a:gd name="T40" fmla="*/ 1044 w 3916"/>
                <a:gd name="T41" fmla="*/ 8 h 28"/>
                <a:gd name="T42" fmla="*/ 900 w 3916"/>
                <a:gd name="T43" fmla="*/ 8 h 28"/>
                <a:gd name="T44" fmla="*/ 720 w 3916"/>
                <a:gd name="T45" fmla="*/ 6 h 28"/>
                <a:gd name="T46" fmla="*/ 480 w 3916"/>
                <a:gd name="T47" fmla="*/ 6 h 28"/>
                <a:gd name="T48" fmla="*/ 338 w 3916"/>
                <a:gd name="T49" fmla="*/ 2 h 28"/>
                <a:gd name="T50" fmla="*/ 194 w 3916"/>
                <a:gd name="T51" fmla="*/ 0 h 28"/>
                <a:gd name="T52" fmla="*/ 56 w 3916"/>
                <a:gd name="T53" fmla="*/ 2 h 28"/>
                <a:gd name="T54" fmla="*/ 0 w 3916"/>
                <a:gd name="T55" fmla="*/ 10 h 28"/>
                <a:gd name="T56" fmla="*/ 64 w 3916"/>
                <a:gd name="T57" fmla="*/ 10 h 28"/>
                <a:gd name="T58" fmla="*/ 192 w 3916"/>
                <a:gd name="T59" fmla="*/ 10 h 28"/>
                <a:gd name="T60" fmla="*/ 294 w 3916"/>
                <a:gd name="T61" fmla="*/ 10 h 28"/>
                <a:gd name="T62" fmla="*/ 390 w 3916"/>
                <a:gd name="T63" fmla="*/ 12 h 28"/>
                <a:gd name="T64" fmla="*/ 610 w 3916"/>
                <a:gd name="T65" fmla="*/ 12 h 28"/>
                <a:gd name="T66" fmla="*/ 778 w 3916"/>
                <a:gd name="T67" fmla="*/ 14 h 28"/>
                <a:gd name="T68" fmla="*/ 884 w 3916"/>
                <a:gd name="T69" fmla="*/ 12 h 28"/>
                <a:gd name="T70" fmla="*/ 962 w 3916"/>
                <a:gd name="T71" fmla="*/ 14 h 28"/>
                <a:gd name="T72" fmla="*/ 1062 w 3916"/>
                <a:gd name="T73" fmla="*/ 16 h 28"/>
                <a:gd name="T74" fmla="*/ 1214 w 3916"/>
                <a:gd name="T75" fmla="*/ 16 h 28"/>
                <a:gd name="T76" fmla="*/ 1338 w 3916"/>
                <a:gd name="T77" fmla="*/ 18 h 28"/>
                <a:gd name="T78" fmla="*/ 1394 w 3916"/>
                <a:gd name="T79" fmla="*/ 18 h 28"/>
                <a:gd name="T80" fmla="*/ 1782 w 3916"/>
                <a:gd name="T81" fmla="*/ 20 h 28"/>
                <a:gd name="T82" fmla="*/ 1952 w 3916"/>
                <a:gd name="T83" fmla="*/ 20 h 28"/>
                <a:gd name="T84" fmla="*/ 2142 w 3916"/>
                <a:gd name="T85" fmla="*/ 22 h 28"/>
                <a:gd name="T86" fmla="*/ 2328 w 3916"/>
                <a:gd name="T87" fmla="*/ 22 h 28"/>
                <a:gd name="T88" fmla="*/ 2476 w 3916"/>
                <a:gd name="T89" fmla="*/ 22 h 28"/>
                <a:gd name="T90" fmla="*/ 2586 w 3916"/>
                <a:gd name="T91" fmla="*/ 22 h 28"/>
                <a:gd name="T92" fmla="*/ 2840 w 3916"/>
                <a:gd name="T93" fmla="*/ 22 h 28"/>
                <a:gd name="T94" fmla="*/ 2984 w 3916"/>
                <a:gd name="T95" fmla="*/ 24 h 28"/>
                <a:gd name="T96" fmla="*/ 3156 w 3916"/>
                <a:gd name="T97" fmla="*/ 24 h 28"/>
                <a:gd name="T98" fmla="*/ 3214 w 3916"/>
                <a:gd name="T99" fmla="*/ 24 h 28"/>
                <a:gd name="T100" fmla="*/ 3334 w 3916"/>
                <a:gd name="T101" fmla="*/ 26 h 28"/>
                <a:gd name="T102" fmla="*/ 3470 w 3916"/>
                <a:gd name="T103" fmla="*/ 26 h 28"/>
                <a:gd name="T104" fmla="*/ 3578 w 3916"/>
                <a:gd name="T105" fmla="*/ 26 h 28"/>
                <a:gd name="T106" fmla="*/ 3658 w 3916"/>
                <a:gd name="T107" fmla="*/ 26 h 28"/>
                <a:gd name="T108" fmla="*/ 3810 w 3916"/>
                <a:gd name="T109" fmla="*/ 28 h 28"/>
                <a:gd name="T110" fmla="*/ 3832 w 3916"/>
                <a:gd name="T111" fmla="*/ 26 h 28"/>
                <a:gd name="T112" fmla="*/ 3878 w 3916"/>
                <a:gd name="T113" fmla="*/ 24 h 28"/>
                <a:gd name="T114" fmla="*/ 3916 w 3916"/>
                <a:gd name="T115" fmla="*/ 18 h 28"/>
                <a:gd name="T116" fmla="*/ 3844 w 3916"/>
                <a:gd name="T117" fmla="*/ 14 h 28"/>
                <a:gd name="T118" fmla="*/ 746 w 3916"/>
                <a:gd name="T119" fmla="*/ 8 h 28"/>
                <a:gd name="T120" fmla="*/ 2876 w 3916"/>
                <a:gd name="T121" fmla="*/ 18 h 28"/>
                <a:gd name="T122" fmla="*/ 3162 w 3916"/>
                <a:gd name="T123" fmla="*/ 1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916" h="28">
                  <a:moveTo>
                    <a:pt x="3820" y="12"/>
                  </a:moveTo>
                  <a:lnTo>
                    <a:pt x="3820" y="12"/>
                  </a:lnTo>
                  <a:lnTo>
                    <a:pt x="3816" y="14"/>
                  </a:lnTo>
                  <a:lnTo>
                    <a:pt x="3816" y="14"/>
                  </a:lnTo>
                  <a:lnTo>
                    <a:pt x="3796" y="14"/>
                  </a:lnTo>
                  <a:lnTo>
                    <a:pt x="3796" y="14"/>
                  </a:lnTo>
                  <a:lnTo>
                    <a:pt x="3752" y="12"/>
                  </a:lnTo>
                  <a:lnTo>
                    <a:pt x="3752" y="12"/>
                  </a:lnTo>
                  <a:lnTo>
                    <a:pt x="3738" y="14"/>
                  </a:lnTo>
                  <a:lnTo>
                    <a:pt x="3738" y="14"/>
                  </a:lnTo>
                  <a:lnTo>
                    <a:pt x="3684" y="14"/>
                  </a:lnTo>
                  <a:lnTo>
                    <a:pt x="3634" y="14"/>
                  </a:lnTo>
                  <a:lnTo>
                    <a:pt x="3634" y="14"/>
                  </a:lnTo>
                  <a:lnTo>
                    <a:pt x="3604" y="14"/>
                  </a:lnTo>
                  <a:lnTo>
                    <a:pt x="3576" y="14"/>
                  </a:lnTo>
                  <a:lnTo>
                    <a:pt x="3576" y="14"/>
                  </a:lnTo>
                  <a:lnTo>
                    <a:pt x="3562" y="14"/>
                  </a:lnTo>
                  <a:lnTo>
                    <a:pt x="3548" y="12"/>
                  </a:lnTo>
                  <a:lnTo>
                    <a:pt x="3548" y="12"/>
                  </a:lnTo>
                  <a:lnTo>
                    <a:pt x="3530" y="12"/>
                  </a:lnTo>
                  <a:lnTo>
                    <a:pt x="3530" y="12"/>
                  </a:lnTo>
                  <a:lnTo>
                    <a:pt x="3488" y="12"/>
                  </a:lnTo>
                  <a:lnTo>
                    <a:pt x="3468" y="12"/>
                  </a:lnTo>
                  <a:lnTo>
                    <a:pt x="3450" y="14"/>
                  </a:lnTo>
                  <a:lnTo>
                    <a:pt x="3450" y="14"/>
                  </a:lnTo>
                  <a:lnTo>
                    <a:pt x="3440" y="12"/>
                  </a:lnTo>
                  <a:lnTo>
                    <a:pt x="3430" y="12"/>
                  </a:lnTo>
                  <a:lnTo>
                    <a:pt x="3410" y="12"/>
                  </a:lnTo>
                  <a:lnTo>
                    <a:pt x="3410" y="12"/>
                  </a:lnTo>
                  <a:lnTo>
                    <a:pt x="3380" y="12"/>
                  </a:lnTo>
                  <a:lnTo>
                    <a:pt x="3348" y="12"/>
                  </a:lnTo>
                  <a:lnTo>
                    <a:pt x="3348" y="12"/>
                  </a:lnTo>
                  <a:lnTo>
                    <a:pt x="3332" y="12"/>
                  </a:lnTo>
                  <a:lnTo>
                    <a:pt x="3316" y="14"/>
                  </a:lnTo>
                  <a:lnTo>
                    <a:pt x="3316" y="14"/>
                  </a:lnTo>
                  <a:lnTo>
                    <a:pt x="3266" y="12"/>
                  </a:lnTo>
                  <a:lnTo>
                    <a:pt x="3216" y="12"/>
                  </a:lnTo>
                  <a:lnTo>
                    <a:pt x="3216" y="12"/>
                  </a:lnTo>
                  <a:lnTo>
                    <a:pt x="3206" y="12"/>
                  </a:lnTo>
                  <a:lnTo>
                    <a:pt x="3206" y="12"/>
                  </a:lnTo>
                  <a:lnTo>
                    <a:pt x="3198" y="14"/>
                  </a:lnTo>
                  <a:lnTo>
                    <a:pt x="3198" y="14"/>
                  </a:lnTo>
                  <a:lnTo>
                    <a:pt x="3170" y="12"/>
                  </a:lnTo>
                  <a:lnTo>
                    <a:pt x="3156" y="12"/>
                  </a:lnTo>
                  <a:lnTo>
                    <a:pt x="3142" y="14"/>
                  </a:lnTo>
                  <a:lnTo>
                    <a:pt x="3142" y="14"/>
                  </a:lnTo>
                  <a:lnTo>
                    <a:pt x="3124" y="12"/>
                  </a:lnTo>
                  <a:lnTo>
                    <a:pt x="3108" y="10"/>
                  </a:lnTo>
                  <a:lnTo>
                    <a:pt x="3074" y="12"/>
                  </a:lnTo>
                  <a:lnTo>
                    <a:pt x="3074" y="12"/>
                  </a:lnTo>
                  <a:lnTo>
                    <a:pt x="3064" y="10"/>
                  </a:lnTo>
                  <a:lnTo>
                    <a:pt x="3064" y="10"/>
                  </a:lnTo>
                  <a:lnTo>
                    <a:pt x="3012" y="10"/>
                  </a:lnTo>
                  <a:lnTo>
                    <a:pt x="2960" y="10"/>
                  </a:lnTo>
                  <a:lnTo>
                    <a:pt x="2960" y="10"/>
                  </a:lnTo>
                  <a:lnTo>
                    <a:pt x="2950" y="12"/>
                  </a:lnTo>
                  <a:lnTo>
                    <a:pt x="2950" y="12"/>
                  </a:lnTo>
                  <a:lnTo>
                    <a:pt x="2944" y="10"/>
                  </a:lnTo>
                  <a:lnTo>
                    <a:pt x="2944" y="10"/>
                  </a:lnTo>
                  <a:lnTo>
                    <a:pt x="2936" y="12"/>
                  </a:lnTo>
                  <a:lnTo>
                    <a:pt x="2936" y="12"/>
                  </a:lnTo>
                  <a:lnTo>
                    <a:pt x="2932" y="10"/>
                  </a:lnTo>
                  <a:lnTo>
                    <a:pt x="2932" y="10"/>
                  </a:lnTo>
                  <a:lnTo>
                    <a:pt x="2916" y="10"/>
                  </a:lnTo>
                  <a:lnTo>
                    <a:pt x="2902" y="10"/>
                  </a:lnTo>
                  <a:lnTo>
                    <a:pt x="2902" y="10"/>
                  </a:lnTo>
                  <a:lnTo>
                    <a:pt x="2882" y="10"/>
                  </a:lnTo>
                  <a:lnTo>
                    <a:pt x="2858" y="10"/>
                  </a:lnTo>
                  <a:lnTo>
                    <a:pt x="2858" y="10"/>
                  </a:lnTo>
                  <a:lnTo>
                    <a:pt x="2844" y="10"/>
                  </a:lnTo>
                  <a:lnTo>
                    <a:pt x="2834" y="10"/>
                  </a:lnTo>
                  <a:lnTo>
                    <a:pt x="2826" y="10"/>
                  </a:lnTo>
                  <a:lnTo>
                    <a:pt x="2826" y="10"/>
                  </a:lnTo>
                  <a:lnTo>
                    <a:pt x="2788" y="8"/>
                  </a:lnTo>
                  <a:lnTo>
                    <a:pt x="2750" y="8"/>
                  </a:lnTo>
                  <a:lnTo>
                    <a:pt x="2750" y="8"/>
                  </a:lnTo>
                  <a:lnTo>
                    <a:pt x="2728" y="8"/>
                  </a:lnTo>
                  <a:lnTo>
                    <a:pt x="2706" y="8"/>
                  </a:lnTo>
                  <a:lnTo>
                    <a:pt x="2706" y="8"/>
                  </a:lnTo>
                  <a:lnTo>
                    <a:pt x="2684" y="8"/>
                  </a:lnTo>
                  <a:lnTo>
                    <a:pt x="2662" y="8"/>
                  </a:lnTo>
                  <a:lnTo>
                    <a:pt x="2662" y="8"/>
                  </a:lnTo>
                  <a:lnTo>
                    <a:pt x="2596" y="6"/>
                  </a:lnTo>
                  <a:lnTo>
                    <a:pt x="2596" y="6"/>
                  </a:lnTo>
                  <a:lnTo>
                    <a:pt x="2578" y="8"/>
                  </a:lnTo>
                  <a:lnTo>
                    <a:pt x="2578" y="8"/>
                  </a:lnTo>
                  <a:lnTo>
                    <a:pt x="2560" y="6"/>
                  </a:lnTo>
                  <a:lnTo>
                    <a:pt x="2550" y="6"/>
                  </a:lnTo>
                  <a:lnTo>
                    <a:pt x="2542" y="8"/>
                  </a:lnTo>
                  <a:lnTo>
                    <a:pt x="2542" y="8"/>
                  </a:lnTo>
                  <a:lnTo>
                    <a:pt x="2538" y="6"/>
                  </a:lnTo>
                  <a:lnTo>
                    <a:pt x="2534" y="6"/>
                  </a:lnTo>
                  <a:lnTo>
                    <a:pt x="2526" y="6"/>
                  </a:lnTo>
                  <a:lnTo>
                    <a:pt x="2526" y="6"/>
                  </a:lnTo>
                  <a:lnTo>
                    <a:pt x="2442" y="6"/>
                  </a:lnTo>
                  <a:lnTo>
                    <a:pt x="2400" y="4"/>
                  </a:lnTo>
                  <a:lnTo>
                    <a:pt x="2358" y="4"/>
                  </a:lnTo>
                  <a:lnTo>
                    <a:pt x="2358" y="4"/>
                  </a:lnTo>
                  <a:lnTo>
                    <a:pt x="2344" y="6"/>
                  </a:lnTo>
                  <a:lnTo>
                    <a:pt x="2328" y="6"/>
                  </a:lnTo>
                  <a:lnTo>
                    <a:pt x="2328" y="6"/>
                  </a:lnTo>
                  <a:lnTo>
                    <a:pt x="2280" y="6"/>
                  </a:lnTo>
                  <a:lnTo>
                    <a:pt x="2280" y="6"/>
                  </a:lnTo>
                  <a:lnTo>
                    <a:pt x="2252" y="6"/>
                  </a:lnTo>
                  <a:lnTo>
                    <a:pt x="2224" y="6"/>
                  </a:lnTo>
                  <a:lnTo>
                    <a:pt x="2224" y="6"/>
                  </a:lnTo>
                  <a:lnTo>
                    <a:pt x="2174" y="6"/>
                  </a:lnTo>
                  <a:lnTo>
                    <a:pt x="2122" y="4"/>
                  </a:lnTo>
                  <a:lnTo>
                    <a:pt x="2122" y="4"/>
                  </a:lnTo>
                  <a:lnTo>
                    <a:pt x="2100" y="6"/>
                  </a:lnTo>
                  <a:lnTo>
                    <a:pt x="2088" y="6"/>
                  </a:lnTo>
                  <a:lnTo>
                    <a:pt x="2078" y="4"/>
                  </a:lnTo>
                  <a:lnTo>
                    <a:pt x="2078" y="4"/>
                  </a:lnTo>
                  <a:lnTo>
                    <a:pt x="2042" y="4"/>
                  </a:lnTo>
                  <a:lnTo>
                    <a:pt x="2004" y="4"/>
                  </a:lnTo>
                  <a:lnTo>
                    <a:pt x="2004" y="4"/>
                  </a:lnTo>
                  <a:lnTo>
                    <a:pt x="1888" y="4"/>
                  </a:lnTo>
                  <a:lnTo>
                    <a:pt x="1888" y="4"/>
                  </a:lnTo>
                  <a:lnTo>
                    <a:pt x="1792" y="4"/>
                  </a:lnTo>
                  <a:lnTo>
                    <a:pt x="1694" y="4"/>
                  </a:lnTo>
                  <a:lnTo>
                    <a:pt x="1694" y="4"/>
                  </a:lnTo>
                  <a:lnTo>
                    <a:pt x="1634" y="4"/>
                  </a:lnTo>
                  <a:lnTo>
                    <a:pt x="1604" y="4"/>
                  </a:lnTo>
                  <a:lnTo>
                    <a:pt x="1574" y="6"/>
                  </a:lnTo>
                  <a:lnTo>
                    <a:pt x="1574" y="6"/>
                  </a:lnTo>
                  <a:lnTo>
                    <a:pt x="1552" y="4"/>
                  </a:lnTo>
                  <a:lnTo>
                    <a:pt x="1532" y="4"/>
                  </a:lnTo>
                  <a:lnTo>
                    <a:pt x="1488" y="4"/>
                  </a:lnTo>
                  <a:lnTo>
                    <a:pt x="1488" y="4"/>
                  </a:lnTo>
                  <a:lnTo>
                    <a:pt x="1462" y="6"/>
                  </a:lnTo>
                  <a:lnTo>
                    <a:pt x="1462" y="6"/>
                  </a:lnTo>
                  <a:lnTo>
                    <a:pt x="1416" y="6"/>
                  </a:lnTo>
                  <a:lnTo>
                    <a:pt x="1370" y="6"/>
                  </a:lnTo>
                  <a:lnTo>
                    <a:pt x="1370" y="6"/>
                  </a:lnTo>
                  <a:lnTo>
                    <a:pt x="1332" y="6"/>
                  </a:lnTo>
                  <a:lnTo>
                    <a:pt x="1294" y="6"/>
                  </a:lnTo>
                  <a:lnTo>
                    <a:pt x="1294" y="6"/>
                  </a:lnTo>
                  <a:lnTo>
                    <a:pt x="1280" y="6"/>
                  </a:lnTo>
                  <a:lnTo>
                    <a:pt x="1266" y="10"/>
                  </a:lnTo>
                  <a:lnTo>
                    <a:pt x="1266" y="10"/>
                  </a:lnTo>
                  <a:lnTo>
                    <a:pt x="1264" y="8"/>
                  </a:lnTo>
                  <a:lnTo>
                    <a:pt x="1260" y="8"/>
                  </a:lnTo>
                  <a:lnTo>
                    <a:pt x="1256" y="8"/>
                  </a:lnTo>
                  <a:lnTo>
                    <a:pt x="1254" y="10"/>
                  </a:lnTo>
                  <a:lnTo>
                    <a:pt x="1254" y="10"/>
                  </a:lnTo>
                  <a:lnTo>
                    <a:pt x="1232" y="8"/>
                  </a:lnTo>
                  <a:lnTo>
                    <a:pt x="1212" y="8"/>
                  </a:lnTo>
                  <a:lnTo>
                    <a:pt x="1192" y="8"/>
                  </a:lnTo>
                  <a:lnTo>
                    <a:pt x="1170" y="8"/>
                  </a:lnTo>
                  <a:lnTo>
                    <a:pt x="1170" y="8"/>
                  </a:lnTo>
                  <a:lnTo>
                    <a:pt x="1148" y="8"/>
                  </a:lnTo>
                  <a:lnTo>
                    <a:pt x="1126" y="10"/>
                  </a:lnTo>
                  <a:lnTo>
                    <a:pt x="1126" y="10"/>
                  </a:lnTo>
                  <a:lnTo>
                    <a:pt x="1114" y="8"/>
                  </a:lnTo>
                  <a:lnTo>
                    <a:pt x="1102" y="8"/>
                  </a:lnTo>
                  <a:lnTo>
                    <a:pt x="1076" y="10"/>
                  </a:lnTo>
                  <a:lnTo>
                    <a:pt x="1076" y="10"/>
                  </a:lnTo>
                  <a:lnTo>
                    <a:pt x="1064" y="8"/>
                  </a:lnTo>
                  <a:lnTo>
                    <a:pt x="1056" y="6"/>
                  </a:lnTo>
                  <a:lnTo>
                    <a:pt x="1048" y="8"/>
                  </a:lnTo>
                  <a:lnTo>
                    <a:pt x="1048" y="8"/>
                  </a:lnTo>
                  <a:lnTo>
                    <a:pt x="1046" y="8"/>
                  </a:lnTo>
                  <a:lnTo>
                    <a:pt x="1046" y="12"/>
                  </a:lnTo>
                  <a:lnTo>
                    <a:pt x="1046" y="12"/>
                  </a:lnTo>
                  <a:lnTo>
                    <a:pt x="1046" y="10"/>
                  </a:lnTo>
                  <a:lnTo>
                    <a:pt x="1046" y="10"/>
                  </a:lnTo>
                  <a:lnTo>
                    <a:pt x="1046" y="8"/>
                  </a:lnTo>
                  <a:lnTo>
                    <a:pt x="1044" y="8"/>
                  </a:lnTo>
                  <a:lnTo>
                    <a:pt x="1044" y="8"/>
                  </a:lnTo>
                  <a:lnTo>
                    <a:pt x="1000" y="8"/>
                  </a:lnTo>
                  <a:lnTo>
                    <a:pt x="958" y="8"/>
                  </a:lnTo>
                  <a:lnTo>
                    <a:pt x="958" y="8"/>
                  </a:lnTo>
                  <a:lnTo>
                    <a:pt x="928" y="6"/>
                  </a:lnTo>
                  <a:lnTo>
                    <a:pt x="914" y="6"/>
                  </a:lnTo>
                  <a:lnTo>
                    <a:pt x="900" y="8"/>
                  </a:lnTo>
                  <a:lnTo>
                    <a:pt x="900" y="8"/>
                  </a:lnTo>
                  <a:lnTo>
                    <a:pt x="900" y="8"/>
                  </a:lnTo>
                  <a:lnTo>
                    <a:pt x="900" y="6"/>
                  </a:lnTo>
                  <a:lnTo>
                    <a:pt x="898" y="6"/>
                  </a:lnTo>
                  <a:lnTo>
                    <a:pt x="898" y="6"/>
                  </a:lnTo>
                  <a:lnTo>
                    <a:pt x="898" y="6"/>
                  </a:lnTo>
                  <a:lnTo>
                    <a:pt x="838" y="4"/>
                  </a:lnTo>
                  <a:lnTo>
                    <a:pt x="780" y="4"/>
                  </a:lnTo>
                  <a:lnTo>
                    <a:pt x="720" y="6"/>
                  </a:lnTo>
                  <a:lnTo>
                    <a:pt x="662" y="6"/>
                  </a:lnTo>
                  <a:lnTo>
                    <a:pt x="662" y="6"/>
                  </a:lnTo>
                  <a:lnTo>
                    <a:pt x="630" y="6"/>
                  </a:lnTo>
                  <a:lnTo>
                    <a:pt x="630" y="6"/>
                  </a:lnTo>
                  <a:lnTo>
                    <a:pt x="508" y="4"/>
                  </a:lnTo>
                  <a:lnTo>
                    <a:pt x="508" y="4"/>
                  </a:lnTo>
                  <a:lnTo>
                    <a:pt x="480" y="6"/>
                  </a:lnTo>
                  <a:lnTo>
                    <a:pt x="480" y="6"/>
                  </a:lnTo>
                  <a:lnTo>
                    <a:pt x="444" y="4"/>
                  </a:lnTo>
                  <a:lnTo>
                    <a:pt x="408" y="4"/>
                  </a:lnTo>
                  <a:lnTo>
                    <a:pt x="408" y="4"/>
                  </a:lnTo>
                  <a:lnTo>
                    <a:pt x="372" y="4"/>
                  </a:lnTo>
                  <a:lnTo>
                    <a:pt x="372" y="4"/>
                  </a:lnTo>
                  <a:lnTo>
                    <a:pt x="356" y="2"/>
                  </a:lnTo>
                  <a:lnTo>
                    <a:pt x="338" y="2"/>
                  </a:lnTo>
                  <a:lnTo>
                    <a:pt x="338" y="2"/>
                  </a:lnTo>
                  <a:lnTo>
                    <a:pt x="326" y="4"/>
                  </a:lnTo>
                  <a:lnTo>
                    <a:pt x="326" y="4"/>
                  </a:lnTo>
                  <a:lnTo>
                    <a:pt x="300" y="2"/>
                  </a:lnTo>
                  <a:lnTo>
                    <a:pt x="300" y="2"/>
                  </a:lnTo>
                  <a:lnTo>
                    <a:pt x="268" y="2"/>
                  </a:lnTo>
                  <a:lnTo>
                    <a:pt x="236" y="2"/>
                  </a:lnTo>
                  <a:lnTo>
                    <a:pt x="236" y="2"/>
                  </a:lnTo>
                  <a:lnTo>
                    <a:pt x="194" y="0"/>
                  </a:lnTo>
                  <a:lnTo>
                    <a:pt x="194" y="0"/>
                  </a:lnTo>
                  <a:lnTo>
                    <a:pt x="180" y="2"/>
                  </a:lnTo>
                  <a:lnTo>
                    <a:pt x="180" y="2"/>
                  </a:lnTo>
                  <a:lnTo>
                    <a:pt x="158" y="2"/>
                  </a:lnTo>
                  <a:lnTo>
                    <a:pt x="138" y="0"/>
                  </a:lnTo>
                  <a:lnTo>
                    <a:pt x="138" y="0"/>
                  </a:lnTo>
                  <a:lnTo>
                    <a:pt x="56" y="2"/>
                  </a:lnTo>
                  <a:lnTo>
                    <a:pt x="56" y="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20" y="2"/>
                  </a:lnTo>
                  <a:lnTo>
                    <a:pt x="1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6" y="10"/>
                  </a:lnTo>
                  <a:lnTo>
                    <a:pt x="12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64" y="10"/>
                  </a:lnTo>
                  <a:lnTo>
                    <a:pt x="64" y="10"/>
                  </a:lnTo>
                  <a:lnTo>
                    <a:pt x="98" y="10"/>
                  </a:lnTo>
                  <a:lnTo>
                    <a:pt x="136" y="10"/>
                  </a:lnTo>
                  <a:lnTo>
                    <a:pt x="136" y="10"/>
                  </a:lnTo>
                  <a:lnTo>
                    <a:pt x="166" y="12"/>
                  </a:lnTo>
                  <a:lnTo>
                    <a:pt x="166" y="12"/>
                  </a:lnTo>
                  <a:lnTo>
                    <a:pt x="180" y="10"/>
                  </a:lnTo>
                  <a:lnTo>
                    <a:pt x="192" y="10"/>
                  </a:lnTo>
                  <a:lnTo>
                    <a:pt x="192" y="10"/>
                  </a:lnTo>
                  <a:lnTo>
                    <a:pt x="200" y="12"/>
                  </a:lnTo>
                  <a:lnTo>
                    <a:pt x="200" y="12"/>
                  </a:lnTo>
                  <a:lnTo>
                    <a:pt x="222" y="12"/>
                  </a:lnTo>
                  <a:lnTo>
                    <a:pt x="244" y="10"/>
                  </a:lnTo>
                  <a:lnTo>
                    <a:pt x="244" y="10"/>
                  </a:lnTo>
                  <a:lnTo>
                    <a:pt x="280" y="10"/>
                  </a:lnTo>
                  <a:lnTo>
                    <a:pt x="280" y="10"/>
                  </a:lnTo>
                  <a:lnTo>
                    <a:pt x="294" y="10"/>
                  </a:lnTo>
                  <a:lnTo>
                    <a:pt x="310" y="12"/>
                  </a:lnTo>
                  <a:lnTo>
                    <a:pt x="310" y="12"/>
                  </a:lnTo>
                  <a:lnTo>
                    <a:pt x="326" y="10"/>
                  </a:lnTo>
                  <a:lnTo>
                    <a:pt x="342" y="10"/>
                  </a:lnTo>
                  <a:lnTo>
                    <a:pt x="342" y="10"/>
                  </a:lnTo>
                  <a:lnTo>
                    <a:pt x="352" y="12"/>
                  </a:lnTo>
                  <a:lnTo>
                    <a:pt x="352" y="12"/>
                  </a:lnTo>
                  <a:lnTo>
                    <a:pt x="390" y="12"/>
                  </a:lnTo>
                  <a:lnTo>
                    <a:pt x="430" y="12"/>
                  </a:lnTo>
                  <a:lnTo>
                    <a:pt x="430" y="12"/>
                  </a:lnTo>
                  <a:lnTo>
                    <a:pt x="452" y="12"/>
                  </a:lnTo>
                  <a:lnTo>
                    <a:pt x="472" y="12"/>
                  </a:lnTo>
                  <a:lnTo>
                    <a:pt x="494" y="12"/>
                  </a:lnTo>
                  <a:lnTo>
                    <a:pt x="516" y="14"/>
                  </a:lnTo>
                  <a:lnTo>
                    <a:pt x="516" y="14"/>
                  </a:lnTo>
                  <a:lnTo>
                    <a:pt x="610" y="12"/>
                  </a:lnTo>
                  <a:lnTo>
                    <a:pt x="706" y="14"/>
                  </a:lnTo>
                  <a:lnTo>
                    <a:pt x="706" y="14"/>
                  </a:lnTo>
                  <a:lnTo>
                    <a:pt x="712" y="12"/>
                  </a:lnTo>
                  <a:lnTo>
                    <a:pt x="720" y="12"/>
                  </a:lnTo>
                  <a:lnTo>
                    <a:pt x="720" y="12"/>
                  </a:lnTo>
                  <a:lnTo>
                    <a:pt x="750" y="12"/>
                  </a:lnTo>
                  <a:lnTo>
                    <a:pt x="778" y="14"/>
                  </a:lnTo>
                  <a:lnTo>
                    <a:pt x="778" y="14"/>
                  </a:lnTo>
                  <a:lnTo>
                    <a:pt x="794" y="12"/>
                  </a:lnTo>
                  <a:lnTo>
                    <a:pt x="810" y="12"/>
                  </a:lnTo>
                  <a:lnTo>
                    <a:pt x="826" y="12"/>
                  </a:lnTo>
                  <a:lnTo>
                    <a:pt x="840" y="10"/>
                  </a:lnTo>
                  <a:lnTo>
                    <a:pt x="840" y="10"/>
                  </a:lnTo>
                  <a:lnTo>
                    <a:pt x="850" y="12"/>
                  </a:lnTo>
                  <a:lnTo>
                    <a:pt x="862" y="12"/>
                  </a:lnTo>
                  <a:lnTo>
                    <a:pt x="884" y="12"/>
                  </a:lnTo>
                  <a:lnTo>
                    <a:pt x="884" y="12"/>
                  </a:lnTo>
                  <a:lnTo>
                    <a:pt x="906" y="14"/>
                  </a:lnTo>
                  <a:lnTo>
                    <a:pt x="928" y="14"/>
                  </a:lnTo>
                  <a:lnTo>
                    <a:pt x="928" y="14"/>
                  </a:lnTo>
                  <a:lnTo>
                    <a:pt x="934" y="14"/>
                  </a:lnTo>
                  <a:lnTo>
                    <a:pt x="940" y="12"/>
                  </a:lnTo>
                  <a:lnTo>
                    <a:pt x="940" y="12"/>
                  </a:lnTo>
                  <a:lnTo>
                    <a:pt x="962" y="14"/>
                  </a:lnTo>
                  <a:lnTo>
                    <a:pt x="982" y="14"/>
                  </a:lnTo>
                  <a:lnTo>
                    <a:pt x="1020" y="14"/>
                  </a:lnTo>
                  <a:lnTo>
                    <a:pt x="1020" y="14"/>
                  </a:lnTo>
                  <a:lnTo>
                    <a:pt x="1032" y="14"/>
                  </a:lnTo>
                  <a:lnTo>
                    <a:pt x="1042" y="14"/>
                  </a:lnTo>
                  <a:lnTo>
                    <a:pt x="1052" y="14"/>
                  </a:lnTo>
                  <a:lnTo>
                    <a:pt x="1062" y="16"/>
                  </a:lnTo>
                  <a:lnTo>
                    <a:pt x="1062" y="16"/>
                  </a:lnTo>
                  <a:lnTo>
                    <a:pt x="1096" y="16"/>
                  </a:lnTo>
                  <a:lnTo>
                    <a:pt x="1126" y="16"/>
                  </a:lnTo>
                  <a:lnTo>
                    <a:pt x="1160" y="16"/>
                  </a:lnTo>
                  <a:lnTo>
                    <a:pt x="1194" y="14"/>
                  </a:lnTo>
                  <a:lnTo>
                    <a:pt x="1194" y="14"/>
                  </a:lnTo>
                  <a:lnTo>
                    <a:pt x="1198" y="16"/>
                  </a:lnTo>
                  <a:lnTo>
                    <a:pt x="1202" y="16"/>
                  </a:lnTo>
                  <a:lnTo>
                    <a:pt x="1214" y="16"/>
                  </a:lnTo>
                  <a:lnTo>
                    <a:pt x="1214" y="16"/>
                  </a:lnTo>
                  <a:lnTo>
                    <a:pt x="1252" y="16"/>
                  </a:lnTo>
                  <a:lnTo>
                    <a:pt x="1270" y="16"/>
                  </a:lnTo>
                  <a:lnTo>
                    <a:pt x="1290" y="16"/>
                  </a:lnTo>
                  <a:lnTo>
                    <a:pt x="1290" y="16"/>
                  </a:lnTo>
                  <a:lnTo>
                    <a:pt x="1302" y="14"/>
                  </a:lnTo>
                  <a:lnTo>
                    <a:pt x="1314" y="16"/>
                  </a:lnTo>
                  <a:lnTo>
                    <a:pt x="1338" y="18"/>
                  </a:lnTo>
                  <a:lnTo>
                    <a:pt x="1338" y="18"/>
                  </a:lnTo>
                  <a:lnTo>
                    <a:pt x="1346" y="16"/>
                  </a:lnTo>
                  <a:lnTo>
                    <a:pt x="1346" y="16"/>
                  </a:lnTo>
                  <a:lnTo>
                    <a:pt x="1364" y="16"/>
                  </a:lnTo>
                  <a:lnTo>
                    <a:pt x="1364" y="16"/>
                  </a:lnTo>
                  <a:lnTo>
                    <a:pt x="1380" y="18"/>
                  </a:lnTo>
                  <a:lnTo>
                    <a:pt x="1394" y="18"/>
                  </a:lnTo>
                  <a:lnTo>
                    <a:pt x="1394" y="18"/>
                  </a:lnTo>
                  <a:lnTo>
                    <a:pt x="1404" y="18"/>
                  </a:lnTo>
                  <a:lnTo>
                    <a:pt x="1404" y="18"/>
                  </a:lnTo>
                  <a:lnTo>
                    <a:pt x="1504" y="18"/>
                  </a:lnTo>
                  <a:lnTo>
                    <a:pt x="1504" y="18"/>
                  </a:lnTo>
                  <a:lnTo>
                    <a:pt x="1740" y="18"/>
                  </a:lnTo>
                  <a:lnTo>
                    <a:pt x="1740" y="18"/>
                  </a:lnTo>
                  <a:lnTo>
                    <a:pt x="1760" y="20"/>
                  </a:lnTo>
                  <a:lnTo>
                    <a:pt x="1782" y="20"/>
                  </a:lnTo>
                  <a:lnTo>
                    <a:pt x="1804" y="20"/>
                  </a:lnTo>
                  <a:lnTo>
                    <a:pt x="1826" y="22"/>
                  </a:lnTo>
                  <a:lnTo>
                    <a:pt x="1826" y="22"/>
                  </a:lnTo>
                  <a:lnTo>
                    <a:pt x="1832" y="20"/>
                  </a:lnTo>
                  <a:lnTo>
                    <a:pt x="1838" y="20"/>
                  </a:lnTo>
                  <a:lnTo>
                    <a:pt x="1838" y="20"/>
                  </a:lnTo>
                  <a:lnTo>
                    <a:pt x="1894" y="20"/>
                  </a:lnTo>
                  <a:lnTo>
                    <a:pt x="1952" y="20"/>
                  </a:lnTo>
                  <a:lnTo>
                    <a:pt x="1952" y="20"/>
                  </a:lnTo>
                  <a:lnTo>
                    <a:pt x="2008" y="20"/>
                  </a:lnTo>
                  <a:lnTo>
                    <a:pt x="2064" y="20"/>
                  </a:lnTo>
                  <a:lnTo>
                    <a:pt x="2064" y="20"/>
                  </a:lnTo>
                  <a:lnTo>
                    <a:pt x="2082" y="20"/>
                  </a:lnTo>
                  <a:lnTo>
                    <a:pt x="2102" y="20"/>
                  </a:lnTo>
                  <a:lnTo>
                    <a:pt x="2122" y="20"/>
                  </a:lnTo>
                  <a:lnTo>
                    <a:pt x="2142" y="22"/>
                  </a:lnTo>
                  <a:lnTo>
                    <a:pt x="2142" y="22"/>
                  </a:lnTo>
                  <a:lnTo>
                    <a:pt x="2220" y="20"/>
                  </a:lnTo>
                  <a:lnTo>
                    <a:pt x="2300" y="22"/>
                  </a:lnTo>
                  <a:lnTo>
                    <a:pt x="2300" y="22"/>
                  </a:lnTo>
                  <a:lnTo>
                    <a:pt x="2320" y="20"/>
                  </a:lnTo>
                  <a:lnTo>
                    <a:pt x="2320" y="20"/>
                  </a:lnTo>
                  <a:lnTo>
                    <a:pt x="2328" y="22"/>
                  </a:lnTo>
                  <a:lnTo>
                    <a:pt x="2328" y="22"/>
                  </a:lnTo>
                  <a:lnTo>
                    <a:pt x="2334" y="20"/>
                  </a:lnTo>
                  <a:lnTo>
                    <a:pt x="2340" y="20"/>
                  </a:lnTo>
                  <a:lnTo>
                    <a:pt x="2340" y="20"/>
                  </a:lnTo>
                  <a:lnTo>
                    <a:pt x="2404" y="20"/>
                  </a:lnTo>
                  <a:lnTo>
                    <a:pt x="2438" y="20"/>
                  </a:lnTo>
                  <a:lnTo>
                    <a:pt x="2468" y="24"/>
                  </a:lnTo>
                  <a:lnTo>
                    <a:pt x="2468" y="24"/>
                  </a:lnTo>
                  <a:lnTo>
                    <a:pt x="2476" y="22"/>
                  </a:lnTo>
                  <a:lnTo>
                    <a:pt x="2486" y="22"/>
                  </a:lnTo>
                  <a:lnTo>
                    <a:pt x="2502" y="22"/>
                  </a:lnTo>
                  <a:lnTo>
                    <a:pt x="2502" y="22"/>
                  </a:lnTo>
                  <a:lnTo>
                    <a:pt x="2534" y="22"/>
                  </a:lnTo>
                  <a:lnTo>
                    <a:pt x="2568" y="20"/>
                  </a:lnTo>
                  <a:lnTo>
                    <a:pt x="2568" y="20"/>
                  </a:lnTo>
                  <a:lnTo>
                    <a:pt x="2586" y="22"/>
                  </a:lnTo>
                  <a:lnTo>
                    <a:pt x="2586" y="22"/>
                  </a:lnTo>
                  <a:lnTo>
                    <a:pt x="2624" y="22"/>
                  </a:lnTo>
                  <a:lnTo>
                    <a:pt x="2624" y="22"/>
                  </a:lnTo>
                  <a:lnTo>
                    <a:pt x="2642" y="20"/>
                  </a:lnTo>
                  <a:lnTo>
                    <a:pt x="2642" y="20"/>
                  </a:lnTo>
                  <a:lnTo>
                    <a:pt x="2706" y="22"/>
                  </a:lnTo>
                  <a:lnTo>
                    <a:pt x="2764" y="22"/>
                  </a:lnTo>
                  <a:lnTo>
                    <a:pt x="2764" y="22"/>
                  </a:lnTo>
                  <a:lnTo>
                    <a:pt x="2840" y="22"/>
                  </a:lnTo>
                  <a:lnTo>
                    <a:pt x="2840" y="22"/>
                  </a:lnTo>
                  <a:lnTo>
                    <a:pt x="2888" y="24"/>
                  </a:lnTo>
                  <a:lnTo>
                    <a:pt x="2910" y="24"/>
                  </a:lnTo>
                  <a:lnTo>
                    <a:pt x="2932" y="22"/>
                  </a:lnTo>
                  <a:lnTo>
                    <a:pt x="2932" y="22"/>
                  </a:lnTo>
                  <a:lnTo>
                    <a:pt x="2946" y="24"/>
                  </a:lnTo>
                  <a:lnTo>
                    <a:pt x="2960" y="24"/>
                  </a:lnTo>
                  <a:lnTo>
                    <a:pt x="2984" y="24"/>
                  </a:lnTo>
                  <a:lnTo>
                    <a:pt x="2984" y="24"/>
                  </a:lnTo>
                  <a:lnTo>
                    <a:pt x="3024" y="24"/>
                  </a:lnTo>
                  <a:lnTo>
                    <a:pt x="3024" y="24"/>
                  </a:lnTo>
                  <a:lnTo>
                    <a:pt x="3088" y="24"/>
                  </a:lnTo>
                  <a:lnTo>
                    <a:pt x="3088" y="24"/>
                  </a:lnTo>
                  <a:lnTo>
                    <a:pt x="3132" y="24"/>
                  </a:lnTo>
                  <a:lnTo>
                    <a:pt x="3132" y="24"/>
                  </a:lnTo>
                  <a:lnTo>
                    <a:pt x="3156" y="24"/>
                  </a:lnTo>
                  <a:lnTo>
                    <a:pt x="3178" y="24"/>
                  </a:lnTo>
                  <a:lnTo>
                    <a:pt x="3178" y="24"/>
                  </a:lnTo>
                  <a:lnTo>
                    <a:pt x="3190" y="24"/>
                  </a:lnTo>
                  <a:lnTo>
                    <a:pt x="3202" y="26"/>
                  </a:lnTo>
                  <a:lnTo>
                    <a:pt x="3202" y="26"/>
                  </a:lnTo>
                  <a:lnTo>
                    <a:pt x="3208" y="24"/>
                  </a:lnTo>
                  <a:lnTo>
                    <a:pt x="3208" y="24"/>
                  </a:lnTo>
                  <a:lnTo>
                    <a:pt x="3214" y="24"/>
                  </a:lnTo>
                  <a:lnTo>
                    <a:pt x="3222" y="26"/>
                  </a:lnTo>
                  <a:lnTo>
                    <a:pt x="3222" y="26"/>
                  </a:lnTo>
                  <a:lnTo>
                    <a:pt x="3246" y="26"/>
                  </a:lnTo>
                  <a:lnTo>
                    <a:pt x="3268" y="24"/>
                  </a:lnTo>
                  <a:lnTo>
                    <a:pt x="3268" y="24"/>
                  </a:lnTo>
                  <a:lnTo>
                    <a:pt x="3278" y="26"/>
                  </a:lnTo>
                  <a:lnTo>
                    <a:pt x="3278" y="26"/>
                  </a:lnTo>
                  <a:lnTo>
                    <a:pt x="3334" y="26"/>
                  </a:lnTo>
                  <a:lnTo>
                    <a:pt x="3390" y="26"/>
                  </a:lnTo>
                  <a:lnTo>
                    <a:pt x="3390" y="26"/>
                  </a:lnTo>
                  <a:lnTo>
                    <a:pt x="3404" y="26"/>
                  </a:lnTo>
                  <a:lnTo>
                    <a:pt x="3418" y="24"/>
                  </a:lnTo>
                  <a:lnTo>
                    <a:pt x="3418" y="24"/>
                  </a:lnTo>
                  <a:lnTo>
                    <a:pt x="3446" y="24"/>
                  </a:lnTo>
                  <a:lnTo>
                    <a:pt x="3470" y="26"/>
                  </a:lnTo>
                  <a:lnTo>
                    <a:pt x="3470" y="26"/>
                  </a:lnTo>
                  <a:lnTo>
                    <a:pt x="3496" y="26"/>
                  </a:lnTo>
                  <a:lnTo>
                    <a:pt x="3496" y="26"/>
                  </a:lnTo>
                  <a:lnTo>
                    <a:pt x="3532" y="24"/>
                  </a:lnTo>
                  <a:lnTo>
                    <a:pt x="3532" y="24"/>
                  </a:lnTo>
                  <a:lnTo>
                    <a:pt x="3544" y="24"/>
                  </a:lnTo>
                  <a:lnTo>
                    <a:pt x="3556" y="26"/>
                  </a:lnTo>
                  <a:lnTo>
                    <a:pt x="3556" y="26"/>
                  </a:lnTo>
                  <a:lnTo>
                    <a:pt x="3578" y="26"/>
                  </a:lnTo>
                  <a:lnTo>
                    <a:pt x="3598" y="26"/>
                  </a:lnTo>
                  <a:lnTo>
                    <a:pt x="3598" y="26"/>
                  </a:lnTo>
                  <a:lnTo>
                    <a:pt x="3622" y="26"/>
                  </a:lnTo>
                  <a:lnTo>
                    <a:pt x="3622" y="26"/>
                  </a:lnTo>
                  <a:lnTo>
                    <a:pt x="3634" y="26"/>
                  </a:lnTo>
                  <a:lnTo>
                    <a:pt x="3646" y="26"/>
                  </a:lnTo>
                  <a:lnTo>
                    <a:pt x="3646" y="26"/>
                  </a:lnTo>
                  <a:lnTo>
                    <a:pt x="3658" y="26"/>
                  </a:lnTo>
                  <a:lnTo>
                    <a:pt x="3670" y="26"/>
                  </a:lnTo>
                  <a:lnTo>
                    <a:pt x="3670" y="26"/>
                  </a:lnTo>
                  <a:lnTo>
                    <a:pt x="3706" y="26"/>
                  </a:lnTo>
                  <a:lnTo>
                    <a:pt x="3742" y="26"/>
                  </a:lnTo>
                  <a:lnTo>
                    <a:pt x="3742" y="26"/>
                  </a:lnTo>
                  <a:lnTo>
                    <a:pt x="3788" y="26"/>
                  </a:lnTo>
                  <a:lnTo>
                    <a:pt x="3788" y="26"/>
                  </a:lnTo>
                  <a:lnTo>
                    <a:pt x="3810" y="28"/>
                  </a:lnTo>
                  <a:lnTo>
                    <a:pt x="3810" y="28"/>
                  </a:lnTo>
                  <a:lnTo>
                    <a:pt x="3816" y="26"/>
                  </a:lnTo>
                  <a:lnTo>
                    <a:pt x="3816" y="26"/>
                  </a:lnTo>
                  <a:lnTo>
                    <a:pt x="3820" y="26"/>
                  </a:lnTo>
                  <a:lnTo>
                    <a:pt x="3824" y="28"/>
                  </a:lnTo>
                  <a:lnTo>
                    <a:pt x="3824" y="28"/>
                  </a:lnTo>
                  <a:lnTo>
                    <a:pt x="3832" y="26"/>
                  </a:lnTo>
                  <a:lnTo>
                    <a:pt x="3832" y="26"/>
                  </a:lnTo>
                  <a:lnTo>
                    <a:pt x="3846" y="24"/>
                  </a:lnTo>
                  <a:lnTo>
                    <a:pt x="3846" y="24"/>
                  </a:lnTo>
                  <a:lnTo>
                    <a:pt x="3850" y="24"/>
                  </a:lnTo>
                  <a:lnTo>
                    <a:pt x="3850" y="24"/>
                  </a:lnTo>
                  <a:lnTo>
                    <a:pt x="3856" y="26"/>
                  </a:lnTo>
                  <a:lnTo>
                    <a:pt x="3864" y="26"/>
                  </a:lnTo>
                  <a:lnTo>
                    <a:pt x="3878" y="24"/>
                  </a:lnTo>
                  <a:lnTo>
                    <a:pt x="3878" y="24"/>
                  </a:lnTo>
                  <a:lnTo>
                    <a:pt x="3890" y="24"/>
                  </a:lnTo>
                  <a:lnTo>
                    <a:pt x="3890" y="24"/>
                  </a:lnTo>
                  <a:lnTo>
                    <a:pt x="3900" y="24"/>
                  </a:lnTo>
                  <a:lnTo>
                    <a:pt x="3906" y="22"/>
                  </a:lnTo>
                  <a:lnTo>
                    <a:pt x="3910" y="20"/>
                  </a:lnTo>
                  <a:lnTo>
                    <a:pt x="3910" y="20"/>
                  </a:lnTo>
                  <a:lnTo>
                    <a:pt x="3914" y="20"/>
                  </a:lnTo>
                  <a:lnTo>
                    <a:pt x="3916" y="18"/>
                  </a:lnTo>
                  <a:lnTo>
                    <a:pt x="3916" y="18"/>
                  </a:lnTo>
                  <a:lnTo>
                    <a:pt x="3916" y="18"/>
                  </a:lnTo>
                  <a:lnTo>
                    <a:pt x="3916" y="18"/>
                  </a:lnTo>
                  <a:lnTo>
                    <a:pt x="3916" y="16"/>
                  </a:lnTo>
                  <a:lnTo>
                    <a:pt x="3916" y="14"/>
                  </a:lnTo>
                  <a:lnTo>
                    <a:pt x="3916" y="14"/>
                  </a:lnTo>
                  <a:lnTo>
                    <a:pt x="3868" y="14"/>
                  </a:lnTo>
                  <a:lnTo>
                    <a:pt x="3844" y="14"/>
                  </a:lnTo>
                  <a:lnTo>
                    <a:pt x="3820" y="12"/>
                  </a:lnTo>
                  <a:lnTo>
                    <a:pt x="3820" y="12"/>
                  </a:lnTo>
                  <a:close/>
                  <a:moveTo>
                    <a:pt x="744" y="10"/>
                  </a:moveTo>
                  <a:lnTo>
                    <a:pt x="744" y="10"/>
                  </a:lnTo>
                  <a:lnTo>
                    <a:pt x="744" y="8"/>
                  </a:lnTo>
                  <a:lnTo>
                    <a:pt x="744" y="8"/>
                  </a:lnTo>
                  <a:lnTo>
                    <a:pt x="744" y="8"/>
                  </a:lnTo>
                  <a:lnTo>
                    <a:pt x="746" y="8"/>
                  </a:lnTo>
                  <a:lnTo>
                    <a:pt x="744" y="10"/>
                  </a:lnTo>
                  <a:lnTo>
                    <a:pt x="744" y="10"/>
                  </a:lnTo>
                  <a:close/>
                  <a:moveTo>
                    <a:pt x="2874" y="18"/>
                  </a:moveTo>
                  <a:lnTo>
                    <a:pt x="2874" y="18"/>
                  </a:lnTo>
                  <a:lnTo>
                    <a:pt x="2874" y="16"/>
                  </a:lnTo>
                  <a:lnTo>
                    <a:pt x="2874" y="16"/>
                  </a:lnTo>
                  <a:lnTo>
                    <a:pt x="2876" y="18"/>
                  </a:lnTo>
                  <a:lnTo>
                    <a:pt x="2876" y="18"/>
                  </a:lnTo>
                  <a:lnTo>
                    <a:pt x="2874" y="18"/>
                  </a:lnTo>
                  <a:lnTo>
                    <a:pt x="2874" y="18"/>
                  </a:lnTo>
                  <a:close/>
                  <a:moveTo>
                    <a:pt x="3160" y="18"/>
                  </a:moveTo>
                  <a:lnTo>
                    <a:pt x="3160" y="18"/>
                  </a:lnTo>
                  <a:lnTo>
                    <a:pt x="3160" y="16"/>
                  </a:lnTo>
                  <a:lnTo>
                    <a:pt x="3160" y="16"/>
                  </a:lnTo>
                  <a:lnTo>
                    <a:pt x="3162" y="16"/>
                  </a:lnTo>
                  <a:lnTo>
                    <a:pt x="3162" y="16"/>
                  </a:lnTo>
                  <a:lnTo>
                    <a:pt x="3162" y="16"/>
                  </a:lnTo>
                  <a:lnTo>
                    <a:pt x="3160" y="18"/>
                  </a:lnTo>
                  <a:lnTo>
                    <a:pt x="3160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69988" y="1281113"/>
            <a:ext cx="3591731" cy="4791076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281113"/>
            <a:ext cx="3765550" cy="4791076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0DF13B-F67F-4AC9-9D3E-BD49C9AC58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NetApp Confidential - Internal Use Only</a:t>
            </a:r>
            <a:endParaRPr lang="en-US"/>
          </a:p>
        </p:txBody>
      </p:sp>
      <p:grpSp>
        <p:nvGrpSpPr>
          <p:cNvPr id="7" name="Group 6"/>
          <p:cNvGrpSpPr/>
          <p:nvPr userDrawn="1"/>
        </p:nvGrpSpPr>
        <p:grpSpPr bwMode="gray">
          <a:xfrm>
            <a:off x="347662" y="6445714"/>
            <a:ext cx="8449056" cy="107486"/>
            <a:chOff x="347662" y="6160730"/>
            <a:chExt cx="8449056" cy="107486"/>
          </a:xfrm>
        </p:grpSpPr>
        <p:sp>
          <p:nvSpPr>
            <p:cNvPr id="8" name="Freeform 5"/>
            <p:cNvSpPr>
              <a:spLocks/>
            </p:cNvSpPr>
            <p:nvPr userDrawn="1"/>
          </p:nvSpPr>
          <p:spPr bwMode="gray">
            <a:xfrm>
              <a:off x="347662" y="6160730"/>
              <a:ext cx="8449056" cy="107486"/>
            </a:xfrm>
            <a:custGeom>
              <a:avLst/>
              <a:gdLst>
                <a:gd name="T0" fmla="*/ 116 w 3930"/>
                <a:gd name="T1" fmla="*/ 4 h 50"/>
                <a:gd name="T2" fmla="*/ 258 w 3930"/>
                <a:gd name="T3" fmla="*/ 2 h 50"/>
                <a:gd name="T4" fmla="*/ 376 w 3930"/>
                <a:gd name="T5" fmla="*/ 2 h 50"/>
                <a:gd name="T6" fmla="*/ 494 w 3930"/>
                <a:gd name="T7" fmla="*/ 6 h 50"/>
                <a:gd name="T8" fmla="*/ 628 w 3930"/>
                <a:gd name="T9" fmla="*/ 8 h 50"/>
                <a:gd name="T10" fmla="*/ 774 w 3930"/>
                <a:gd name="T11" fmla="*/ 6 h 50"/>
                <a:gd name="T12" fmla="*/ 894 w 3930"/>
                <a:gd name="T13" fmla="*/ 4 h 50"/>
                <a:gd name="T14" fmla="*/ 1038 w 3930"/>
                <a:gd name="T15" fmla="*/ 4 h 50"/>
                <a:gd name="T16" fmla="*/ 1196 w 3930"/>
                <a:gd name="T17" fmla="*/ 2 h 50"/>
                <a:gd name="T18" fmla="*/ 1326 w 3930"/>
                <a:gd name="T19" fmla="*/ 4 h 50"/>
                <a:gd name="T20" fmla="*/ 1428 w 3930"/>
                <a:gd name="T21" fmla="*/ 4 h 50"/>
                <a:gd name="T22" fmla="*/ 1568 w 3930"/>
                <a:gd name="T23" fmla="*/ 6 h 50"/>
                <a:gd name="T24" fmla="*/ 1710 w 3930"/>
                <a:gd name="T25" fmla="*/ 6 h 50"/>
                <a:gd name="T26" fmla="*/ 1826 w 3930"/>
                <a:gd name="T27" fmla="*/ 8 h 50"/>
                <a:gd name="T28" fmla="*/ 1950 w 3930"/>
                <a:gd name="T29" fmla="*/ 4 h 50"/>
                <a:gd name="T30" fmla="*/ 2106 w 3930"/>
                <a:gd name="T31" fmla="*/ 4 h 50"/>
                <a:gd name="T32" fmla="*/ 2234 w 3930"/>
                <a:gd name="T33" fmla="*/ 2 h 50"/>
                <a:gd name="T34" fmla="*/ 2354 w 3930"/>
                <a:gd name="T35" fmla="*/ 2 h 50"/>
                <a:gd name="T36" fmla="*/ 2498 w 3930"/>
                <a:gd name="T37" fmla="*/ 6 h 50"/>
                <a:gd name="T38" fmla="*/ 2580 w 3930"/>
                <a:gd name="T39" fmla="*/ 4 h 50"/>
                <a:gd name="T40" fmla="*/ 2684 w 3930"/>
                <a:gd name="T41" fmla="*/ 4 h 50"/>
                <a:gd name="T42" fmla="*/ 2830 w 3930"/>
                <a:gd name="T43" fmla="*/ 4 h 50"/>
                <a:gd name="T44" fmla="*/ 2932 w 3930"/>
                <a:gd name="T45" fmla="*/ 6 h 50"/>
                <a:gd name="T46" fmla="*/ 3058 w 3930"/>
                <a:gd name="T47" fmla="*/ 6 h 50"/>
                <a:gd name="T48" fmla="*/ 3176 w 3930"/>
                <a:gd name="T49" fmla="*/ 10 h 50"/>
                <a:gd name="T50" fmla="*/ 3262 w 3930"/>
                <a:gd name="T51" fmla="*/ 14 h 50"/>
                <a:gd name="T52" fmla="*/ 3340 w 3930"/>
                <a:gd name="T53" fmla="*/ 12 h 50"/>
                <a:gd name="T54" fmla="*/ 3456 w 3930"/>
                <a:gd name="T55" fmla="*/ 18 h 50"/>
                <a:gd name="T56" fmla="*/ 3592 w 3930"/>
                <a:gd name="T57" fmla="*/ 16 h 50"/>
                <a:gd name="T58" fmla="*/ 3648 w 3930"/>
                <a:gd name="T59" fmla="*/ 16 h 50"/>
                <a:gd name="T60" fmla="*/ 3784 w 3930"/>
                <a:gd name="T61" fmla="*/ 20 h 50"/>
                <a:gd name="T62" fmla="*/ 3846 w 3930"/>
                <a:gd name="T63" fmla="*/ 24 h 50"/>
                <a:gd name="T64" fmla="*/ 3874 w 3930"/>
                <a:gd name="T65" fmla="*/ 36 h 50"/>
                <a:gd name="T66" fmla="*/ 3782 w 3930"/>
                <a:gd name="T67" fmla="*/ 42 h 50"/>
                <a:gd name="T68" fmla="*/ 3676 w 3930"/>
                <a:gd name="T69" fmla="*/ 46 h 50"/>
                <a:gd name="T70" fmla="*/ 3570 w 3930"/>
                <a:gd name="T71" fmla="*/ 48 h 50"/>
                <a:gd name="T72" fmla="*/ 3518 w 3930"/>
                <a:gd name="T73" fmla="*/ 48 h 50"/>
                <a:gd name="T74" fmla="*/ 3396 w 3930"/>
                <a:gd name="T75" fmla="*/ 48 h 50"/>
                <a:gd name="T76" fmla="*/ 3304 w 3930"/>
                <a:gd name="T77" fmla="*/ 48 h 50"/>
                <a:gd name="T78" fmla="*/ 3152 w 3930"/>
                <a:gd name="T79" fmla="*/ 40 h 50"/>
                <a:gd name="T80" fmla="*/ 3042 w 3930"/>
                <a:gd name="T81" fmla="*/ 42 h 50"/>
                <a:gd name="T82" fmla="*/ 2898 w 3930"/>
                <a:gd name="T83" fmla="*/ 36 h 50"/>
                <a:gd name="T84" fmla="*/ 2814 w 3930"/>
                <a:gd name="T85" fmla="*/ 38 h 50"/>
                <a:gd name="T86" fmla="*/ 2692 w 3930"/>
                <a:gd name="T87" fmla="*/ 36 h 50"/>
                <a:gd name="T88" fmla="*/ 2588 w 3930"/>
                <a:gd name="T89" fmla="*/ 34 h 50"/>
                <a:gd name="T90" fmla="*/ 2466 w 3930"/>
                <a:gd name="T91" fmla="*/ 38 h 50"/>
                <a:gd name="T92" fmla="*/ 2356 w 3930"/>
                <a:gd name="T93" fmla="*/ 36 h 50"/>
                <a:gd name="T94" fmla="*/ 2212 w 3930"/>
                <a:gd name="T95" fmla="*/ 40 h 50"/>
                <a:gd name="T96" fmla="*/ 2040 w 3930"/>
                <a:gd name="T97" fmla="*/ 40 h 50"/>
                <a:gd name="T98" fmla="*/ 1922 w 3930"/>
                <a:gd name="T99" fmla="*/ 40 h 50"/>
                <a:gd name="T100" fmla="*/ 1804 w 3930"/>
                <a:gd name="T101" fmla="*/ 42 h 50"/>
                <a:gd name="T102" fmla="*/ 1642 w 3930"/>
                <a:gd name="T103" fmla="*/ 44 h 50"/>
                <a:gd name="T104" fmla="*/ 1492 w 3930"/>
                <a:gd name="T105" fmla="*/ 46 h 50"/>
                <a:gd name="T106" fmla="*/ 1354 w 3930"/>
                <a:gd name="T107" fmla="*/ 44 h 50"/>
                <a:gd name="T108" fmla="*/ 1180 w 3930"/>
                <a:gd name="T109" fmla="*/ 44 h 50"/>
                <a:gd name="T110" fmla="*/ 1052 w 3930"/>
                <a:gd name="T111" fmla="*/ 46 h 50"/>
                <a:gd name="T112" fmla="*/ 936 w 3930"/>
                <a:gd name="T113" fmla="*/ 44 h 50"/>
                <a:gd name="T114" fmla="*/ 790 w 3930"/>
                <a:gd name="T115" fmla="*/ 40 h 50"/>
                <a:gd name="T116" fmla="*/ 636 w 3930"/>
                <a:gd name="T117" fmla="*/ 42 h 50"/>
                <a:gd name="T118" fmla="*/ 494 w 3930"/>
                <a:gd name="T119" fmla="*/ 46 h 50"/>
                <a:gd name="T120" fmla="*/ 362 w 3930"/>
                <a:gd name="T121" fmla="*/ 42 h 50"/>
                <a:gd name="T122" fmla="*/ 222 w 3930"/>
                <a:gd name="T123" fmla="*/ 40 h 50"/>
                <a:gd name="T124" fmla="*/ 70 w 3930"/>
                <a:gd name="T125" fmla="*/ 3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930" h="50">
                  <a:moveTo>
                    <a:pt x="2" y="14"/>
                  </a:moveTo>
                  <a:lnTo>
                    <a:pt x="2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8" y="2"/>
                  </a:lnTo>
                  <a:lnTo>
                    <a:pt x="38" y="2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6" y="2"/>
                  </a:lnTo>
                  <a:lnTo>
                    <a:pt x="46" y="2"/>
                  </a:lnTo>
                  <a:lnTo>
                    <a:pt x="48" y="2"/>
                  </a:lnTo>
                  <a:lnTo>
                    <a:pt x="48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70" y="2"/>
                  </a:lnTo>
                  <a:lnTo>
                    <a:pt x="70" y="2"/>
                  </a:lnTo>
                  <a:lnTo>
                    <a:pt x="72" y="2"/>
                  </a:lnTo>
                  <a:lnTo>
                    <a:pt x="76" y="2"/>
                  </a:lnTo>
                  <a:lnTo>
                    <a:pt x="76" y="2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82" y="2"/>
                  </a:lnTo>
                  <a:lnTo>
                    <a:pt x="84" y="2"/>
                  </a:lnTo>
                  <a:lnTo>
                    <a:pt x="84" y="2"/>
                  </a:lnTo>
                  <a:lnTo>
                    <a:pt x="86" y="2"/>
                  </a:lnTo>
                  <a:lnTo>
                    <a:pt x="86" y="2"/>
                  </a:lnTo>
                  <a:lnTo>
                    <a:pt x="90" y="4"/>
                  </a:lnTo>
                  <a:lnTo>
                    <a:pt x="90" y="4"/>
                  </a:lnTo>
                  <a:lnTo>
                    <a:pt x="92" y="4"/>
                  </a:lnTo>
                  <a:lnTo>
                    <a:pt x="92" y="4"/>
                  </a:lnTo>
                  <a:lnTo>
                    <a:pt x="94" y="4"/>
                  </a:lnTo>
                  <a:lnTo>
                    <a:pt x="94" y="4"/>
                  </a:lnTo>
                  <a:lnTo>
                    <a:pt x="98" y="2"/>
                  </a:lnTo>
                  <a:lnTo>
                    <a:pt x="98" y="2"/>
                  </a:lnTo>
                  <a:lnTo>
                    <a:pt x="102" y="4"/>
                  </a:lnTo>
                  <a:lnTo>
                    <a:pt x="106" y="4"/>
                  </a:lnTo>
                  <a:lnTo>
                    <a:pt x="106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10" y="4"/>
                  </a:lnTo>
                  <a:lnTo>
                    <a:pt x="112" y="6"/>
                  </a:lnTo>
                  <a:lnTo>
                    <a:pt x="112" y="6"/>
                  </a:lnTo>
                  <a:lnTo>
                    <a:pt x="116" y="4"/>
                  </a:lnTo>
                  <a:lnTo>
                    <a:pt x="116" y="4"/>
                  </a:lnTo>
                  <a:lnTo>
                    <a:pt x="120" y="4"/>
                  </a:lnTo>
                  <a:lnTo>
                    <a:pt x="120" y="4"/>
                  </a:lnTo>
                  <a:lnTo>
                    <a:pt x="124" y="4"/>
                  </a:lnTo>
                  <a:lnTo>
                    <a:pt x="124" y="4"/>
                  </a:lnTo>
                  <a:lnTo>
                    <a:pt x="128" y="4"/>
                  </a:lnTo>
                  <a:lnTo>
                    <a:pt x="134" y="4"/>
                  </a:lnTo>
                  <a:lnTo>
                    <a:pt x="134" y="4"/>
                  </a:lnTo>
                  <a:lnTo>
                    <a:pt x="136" y="4"/>
                  </a:lnTo>
                  <a:lnTo>
                    <a:pt x="136" y="4"/>
                  </a:lnTo>
                  <a:lnTo>
                    <a:pt x="138" y="2"/>
                  </a:lnTo>
                  <a:lnTo>
                    <a:pt x="138" y="2"/>
                  </a:lnTo>
                  <a:lnTo>
                    <a:pt x="142" y="4"/>
                  </a:lnTo>
                  <a:lnTo>
                    <a:pt x="142" y="4"/>
                  </a:lnTo>
                  <a:lnTo>
                    <a:pt x="146" y="2"/>
                  </a:lnTo>
                  <a:lnTo>
                    <a:pt x="146" y="2"/>
                  </a:lnTo>
                  <a:lnTo>
                    <a:pt x="148" y="2"/>
                  </a:lnTo>
                  <a:lnTo>
                    <a:pt x="148" y="2"/>
                  </a:lnTo>
                  <a:lnTo>
                    <a:pt x="150" y="2"/>
                  </a:lnTo>
                  <a:lnTo>
                    <a:pt x="150" y="2"/>
                  </a:lnTo>
                  <a:lnTo>
                    <a:pt x="156" y="4"/>
                  </a:lnTo>
                  <a:lnTo>
                    <a:pt x="156" y="4"/>
                  </a:lnTo>
                  <a:lnTo>
                    <a:pt x="158" y="2"/>
                  </a:lnTo>
                  <a:lnTo>
                    <a:pt x="158" y="2"/>
                  </a:lnTo>
                  <a:lnTo>
                    <a:pt x="164" y="2"/>
                  </a:lnTo>
                  <a:lnTo>
                    <a:pt x="164" y="2"/>
                  </a:lnTo>
                  <a:lnTo>
                    <a:pt x="168" y="2"/>
                  </a:lnTo>
                  <a:lnTo>
                    <a:pt x="174" y="4"/>
                  </a:lnTo>
                  <a:lnTo>
                    <a:pt x="174" y="4"/>
                  </a:lnTo>
                  <a:lnTo>
                    <a:pt x="178" y="2"/>
                  </a:lnTo>
                  <a:lnTo>
                    <a:pt x="178" y="2"/>
                  </a:lnTo>
                  <a:lnTo>
                    <a:pt x="180" y="4"/>
                  </a:lnTo>
                  <a:lnTo>
                    <a:pt x="180" y="4"/>
                  </a:lnTo>
                  <a:lnTo>
                    <a:pt x="182" y="2"/>
                  </a:lnTo>
                  <a:lnTo>
                    <a:pt x="182" y="2"/>
                  </a:lnTo>
                  <a:lnTo>
                    <a:pt x="186" y="2"/>
                  </a:lnTo>
                  <a:lnTo>
                    <a:pt x="186" y="2"/>
                  </a:lnTo>
                  <a:lnTo>
                    <a:pt x="188" y="4"/>
                  </a:lnTo>
                  <a:lnTo>
                    <a:pt x="188" y="4"/>
                  </a:lnTo>
                  <a:lnTo>
                    <a:pt x="190" y="2"/>
                  </a:lnTo>
                  <a:lnTo>
                    <a:pt x="190" y="2"/>
                  </a:lnTo>
                  <a:lnTo>
                    <a:pt x="192" y="2"/>
                  </a:lnTo>
                  <a:lnTo>
                    <a:pt x="192" y="2"/>
                  </a:lnTo>
                  <a:lnTo>
                    <a:pt x="194" y="2"/>
                  </a:lnTo>
                  <a:lnTo>
                    <a:pt x="194" y="2"/>
                  </a:lnTo>
                  <a:lnTo>
                    <a:pt x="196" y="2"/>
                  </a:lnTo>
                  <a:lnTo>
                    <a:pt x="196" y="2"/>
                  </a:lnTo>
                  <a:lnTo>
                    <a:pt x="200" y="2"/>
                  </a:lnTo>
                  <a:lnTo>
                    <a:pt x="200" y="2"/>
                  </a:lnTo>
                  <a:lnTo>
                    <a:pt x="204" y="4"/>
                  </a:lnTo>
                  <a:lnTo>
                    <a:pt x="204" y="4"/>
                  </a:lnTo>
                  <a:lnTo>
                    <a:pt x="210" y="2"/>
                  </a:lnTo>
                  <a:lnTo>
                    <a:pt x="210" y="2"/>
                  </a:lnTo>
                  <a:lnTo>
                    <a:pt x="212" y="2"/>
                  </a:lnTo>
                  <a:lnTo>
                    <a:pt x="212" y="2"/>
                  </a:lnTo>
                  <a:lnTo>
                    <a:pt x="214" y="2"/>
                  </a:lnTo>
                  <a:lnTo>
                    <a:pt x="214" y="2"/>
                  </a:lnTo>
                  <a:lnTo>
                    <a:pt x="214" y="2"/>
                  </a:lnTo>
                  <a:lnTo>
                    <a:pt x="214" y="2"/>
                  </a:lnTo>
                  <a:lnTo>
                    <a:pt x="214" y="4"/>
                  </a:lnTo>
                  <a:lnTo>
                    <a:pt x="214" y="4"/>
                  </a:lnTo>
                  <a:lnTo>
                    <a:pt x="216" y="4"/>
                  </a:lnTo>
                  <a:lnTo>
                    <a:pt x="216" y="4"/>
                  </a:lnTo>
                  <a:lnTo>
                    <a:pt x="218" y="4"/>
                  </a:lnTo>
                  <a:lnTo>
                    <a:pt x="218" y="4"/>
                  </a:lnTo>
                  <a:lnTo>
                    <a:pt x="224" y="4"/>
                  </a:lnTo>
                  <a:lnTo>
                    <a:pt x="224" y="4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8" y="2"/>
                  </a:lnTo>
                  <a:lnTo>
                    <a:pt x="238" y="2"/>
                  </a:lnTo>
                  <a:lnTo>
                    <a:pt x="244" y="2"/>
                  </a:lnTo>
                  <a:lnTo>
                    <a:pt x="244" y="2"/>
                  </a:lnTo>
                  <a:lnTo>
                    <a:pt x="248" y="2"/>
                  </a:lnTo>
                  <a:lnTo>
                    <a:pt x="248" y="2"/>
                  </a:lnTo>
                  <a:lnTo>
                    <a:pt x="252" y="2"/>
                  </a:lnTo>
                  <a:lnTo>
                    <a:pt x="252" y="2"/>
                  </a:lnTo>
                  <a:lnTo>
                    <a:pt x="256" y="2"/>
                  </a:lnTo>
                  <a:lnTo>
                    <a:pt x="256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60" y="2"/>
                  </a:lnTo>
                  <a:lnTo>
                    <a:pt x="260" y="2"/>
                  </a:lnTo>
                  <a:lnTo>
                    <a:pt x="262" y="2"/>
                  </a:lnTo>
                  <a:lnTo>
                    <a:pt x="262" y="2"/>
                  </a:lnTo>
                  <a:lnTo>
                    <a:pt x="268" y="2"/>
                  </a:lnTo>
                  <a:lnTo>
                    <a:pt x="268" y="2"/>
                  </a:lnTo>
                  <a:lnTo>
                    <a:pt x="268" y="2"/>
                  </a:lnTo>
                  <a:lnTo>
                    <a:pt x="268" y="2"/>
                  </a:lnTo>
                  <a:lnTo>
                    <a:pt x="270" y="2"/>
                  </a:lnTo>
                  <a:lnTo>
                    <a:pt x="270" y="2"/>
                  </a:lnTo>
                  <a:lnTo>
                    <a:pt x="276" y="2"/>
                  </a:lnTo>
                  <a:lnTo>
                    <a:pt x="276" y="2"/>
                  </a:lnTo>
                  <a:lnTo>
                    <a:pt x="276" y="2"/>
                  </a:lnTo>
                  <a:lnTo>
                    <a:pt x="276" y="2"/>
                  </a:lnTo>
                  <a:lnTo>
                    <a:pt x="278" y="2"/>
                  </a:lnTo>
                  <a:lnTo>
                    <a:pt x="278" y="2"/>
                  </a:lnTo>
                  <a:lnTo>
                    <a:pt x="280" y="2"/>
                  </a:lnTo>
                  <a:lnTo>
                    <a:pt x="280" y="2"/>
                  </a:lnTo>
                  <a:lnTo>
                    <a:pt x="280" y="4"/>
                  </a:lnTo>
                  <a:lnTo>
                    <a:pt x="280" y="4"/>
                  </a:lnTo>
                  <a:lnTo>
                    <a:pt x="282" y="2"/>
                  </a:lnTo>
                  <a:lnTo>
                    <a:pt x="282" y="2"/>
                  </a:lnTo>
                  <a:lnTo>
                    <a:pt x="288" y="2"/>
                  </a:lnTo>
                  <a:lnTo>
                    <a:pt x="288" y="2"/>
                  </a:lnTo>
                  <a:lnTo>
                    <a:pt x="290" y="2"/>
                  </a:lnTo>
                  <a:lnTo>
                    <a:pt x="290" y="2"/>
                  </a:lnTo>
                  <a:lnTo>
                    <a:pt x="296" y="2"/>
                  </a:lnTo>
                  <a:lnTo>
                    <a:pt x="296" y="2"/>
                  </a:lnTo>
                  <a:lnTo>
                    <a:pt x="298" y="2"/>
                  </a:lnTo>
                  <a:lnTo>
                    <a:pt x="298" y="2"/>
                  </a:lnTo>
                  <a:lnTo>
                    <a:pt x="298" y="2"/>
                  </a:lnTo>
                  <a:lnTo>
                    <a:pt x="298" y="2"/>
                  </a:lnTo>
                  <a:lnTo>
                    <a:pt x="302" y="2"/>
                  </a:lnTo>
                  <a:lnTo>
                    <a:pt x="302" y="2"/>
                  </a:lnTo>
                  <a:lnTo>
                    <a:pt x="306" y="2"/>
                  </a:lnTo>
                  <a:lnTo>
                    <a:pt x="306" y="2"/>
                  </a:lnTo>
                  <a:lnTo>
                    <a:pt x="310" y="2"/>
                  </a:lnTo>
                  <a:lnTo>
                    <a:pt x="312" y="2"/>
                  </a:lnTo>
                  <a:lnTo>
                    <a:pt x="312" y="2"/>
                  </a:lnTo>
                  <a:lnTo>
                    <a:pt x="318" y="2"/>
                  </a:lnTo>
                  <a:lnTo>
                    <a:pt x="322" y="2"/>
                  </a:lnTo>
                  <a:lnTo>
                    <a:pt x="322" y="2"/>
                  </a:lnTo>
                  <a:lnTo>
                    <a:pt x="324" y="4"/>
                  </a:lnTo>
                  <a:lnTo>
                    <a:pt x="324" y="4"/>
                  </a:lnTo>
                  <a:lnTo>
                    <a:pt x="324" y="2"/>
                  </a:lnTo>
                  <a:lnTo>
                    <a:pt x="326" y="2"/>
                  </a:lnTo>
                  <a:lnTo>
                    <a:pt x="326" y="2"/>
                  </a:lnTo>
                  <a:lnTo>
                    <a:pt x="332" y="2"/>
                  </a:lnTo>
                  <a:lnTo>
                    <a:pt x="332" y="2"/>
                  </a:lnTo>
                  <a:lnTo>
                    <a:pt x="336" y="2"/>
                  </a:lnTo>
                  <a:lnTo>
                    <a:pt x="342" y="2"/>
                  </a:lnTo>
                  <a:lnTo>
                    <a:pt x="342" y="2"/>
                  </a:lnTo>
                  <a:lnTo>
                    <a:pt x="344" y="2"/>
                  </a:lnTo>
                  <a:lnTo>
                    <a:pt x="348" y="2"/>
                  </a:lnTo>
                  <a:lnTo>
                    <a:pt x="348" y="2"/>
                  </a:lnTo>
                  <a:lnTo>
                    <a:pt x="352" y="2"/>
                  </a:lnTo>
                  <a:lnTo>
                    <a:pt x="352" y="2"/>
                  </a:lnTo>
                  <a:lnTo>
                    <a:pt x="354" y="2"/>
                  </a:lnTo>
                  <a:lnTo>
                    <a:pt x="354" y="2"/>
                  </a:lnTo>
                  <a:lnTo>
                    <a:pt x="358" y="2"/>
                  </a:lnTo>
                  <a:lnTo>
                    <a:pt x="360" y="2"/>
                  </a:lnTo>
                  <a:lnTo>
                    <a:pt x="360" y="2"/>
                  </a:lnTo>
                  <a:lnTo>
                    <a:pt x="360" y="4"/>
                  </a:lnTo>
                  <a:lnTo>
                    <a:pt x="360" y="6"/>
                  </a:lnTo>
                  <a:lnTo>
                    <a:pt x="360" y="6"/>
                  </a:lnTo>
                  <a:lnTo>
                    <a:pt x="362" y="4"/>
                  </a:lnTo>
                  <a:lnTo>
                    <a:pt x="364" y="2"/>
                  </a:lnTo>
                  <a:lnTo>
                    <a:pt x="364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4" y="4"/>
                  </a:lnTo>
                  <a:lnTo>
                    <a:pt x="374" y="4"/>
                  </a:lnTo>
                  <a:lnTo>
                    <a:pt x="376" y="2"/>
                  </a:lnTo>
                  <a:lnTo>
                    <a:pt x="376" y="2"/>
                  </a:lnTo>
                  <a:lnTo>
                    <a:pt x="378" y="4"/>
                  </a:lnTo>
                  <a:lnTo>
                    <a:pt x="378" y="4"/>
                  </a:lnTo>
                  <a:lnTo>
                    <a:pt x="384" y="4"/>
                  </a:lnTo>
                  <a:lnTo>
                    <a:pt x="384" y="4"/>
                  </a:lnTo>
                  <a:lnTo>
                    <a:pt x="386" y="4"/>
                  </a:lnTo>
                  <a:lnTo>
                    <a:pt x="386" y="4"/>
                  </a:lnTo>
                  <a:lnTo>
                    <a:pt x="390" y="4"/>
                  </a:lnTo>
                  <a:lnTo>
                    <a:pt x="390" y="4"/>
                  </a:lnTo>
                  <a:lnTo>
                    <a:pt x="392" y="4"/>
                  </a:lnTo>
                  <a:lnTo>
                    <a:pt x="392" y="4"/>
                  </a:lnTo>
                  <a:lnTo>
                    <a:pt x="392" y="4"/>
                  </a:lnTo>
                  <a:lnTo>
                    <a:pt x="392" y="4"/>
                  </a:lnTo>
                  <a:lnTo>
                    <a:pt x="394" y="4"/>
                  </a:lnTo>
                  <a:lnTo>
                    <a:pt x="394" y="4"/>
                  </a:lnTo>
                  <a:lnTo>
                    <a:pt x="394" y="4"/>
                  </a:lnTo>
                  <a:lnTo>
                    <a:pt x="394" y="4"/>
                  </a:lnTo>
                  <a:lnTo>
                    <a:pt x="396" y="6"/>
                  </a:lnTo>
                  <a:lnTo>
                    <a:pt x="396" y="6"/>
                  </a:lnTo>
                  <a:lnTo>
                    <a:pt x="398" y="6"/>
                  </a:lnTo>
                  <a:lnTo>
                    <a:pt x="398" y="6"/>
                  </a:lnTo>
                  <a:lnTo>
                    <a:pt x="398" y="6"/>
                  </a:lnTo>
                  <a:lnTo>
                    <a:pt x="398" y="6"/>
                  </a:lnTo>
                  <a:lnTo>
                    <a:pt x="402" y="4"/>
                  </a:lnTo>
                  <a:lnTo>
                    <a:pt x="402" y="4"/>
                  </a:lnTo>
                  <a:lnTo>
                    <a:pt x="406" y="6"/>
                  </a:lnTo>
                  <a:lnTo>
                    <a:pt x="406" y="6"/>
                  </a:lnTo>
                  <a:lnTo>
                    <a:pt x="408" y="4"/>
                  </a:lnTo>
                  <a:lnTo>
                    <a:pt x="408" y="4"/>
                  </a:lnTo>
                  <a:lnTo>
                    <a:pt x="410" y="6"/>
                  </a:lnTo>
                  <a:lnTo>
                    <a:pt x="410" y="6"/>
                  </a:lnTo>
                  <a:lnTo>
                    <a:pt x="410" y="6"/>
                  </a:lnTo>
                  <a:lnTo>
                    <a:pt x="412" y="6"/>
                  </a:lnTo>
                  <a:lnTo>
                    <a:pt x="412" y="4"/>
                  </a:lnTo>
                  <a:lnTo>
                    <a:pt x="412" y="4"/>
                  </a:lnTo>
                  <a:lnTo>
                    <a:pt x="420" y="4"/>
                  </a:lnTo>
                  <a:lnTo>
                    <a:pt x="420" y="4"/>
                  </a:lnTo>
                  <a:lnTo>
                    <a:pt x="424" y="4"/>
                  </a:lnTo>
                  <a:lnTo>
                    <a:pt x="424" y="4"/>
                  </a:lnTo>
                  <a:lnTo>
                    <a:pt x="428" y="6"/>
                  </a:lnTo>
                  <a:lnTo>
                    <a:pt x="428" y="6"/>
                  </a:lnTo>
                  <a:lnTo>
                    <a:pt x="430" y="4"/>
                  </a:lnTo>
                  <a:lnTo>
                    <a:pt x="430" y="4"/>
                  </a:lnTo>
                  <a:lnTo>
                    <a:pt x="432" y="6"/>
                  </a:lnTo>
                  <a:lnTo>
                    <a:pt x="432" y="6"/>
                  </a:lnTo>
                  <a:lnTo>
                    <a:pt x="436" y="4"/>
                  </a:lnTo>
                  <a:lnTo>
                    <a:pt x="436" y="4"/>
                  </a:lnTo>
                  <a:lnTo>
                    <a:pt x="442" y="4"/>
                  </a:lnTo>
                  <a:lnTo>
                    <a:pt x="442" y="4"/>
                  </a:lnTo>
                  <a:lnTo>
                    <a:pt x="446" y="4"/>
                  </a:lnTo>
                  <a:lnTo>
                    <a:pt x="446" y="4"/>
                  </a:lnTo>
                  <a:lnTo>
                    <a:pt x="448" y="4"/>
                  </a:lnTo>
                  <a:lnTo>
                    <a:pt x="448" y="4"/>
                  </a:lnTo>
                  <a:lnTo>
                    <a:pt x="450" y="6"/>
                  </a:lnTo>
                  <a:lnTo>
                    <a:pt x="450" y="6"/>
                  </a:lnTo>
                  <a:lnTo>
                    <a:pt x="452" y="6"/>
                  </a:lnTo>
                  <a:lnTo>
                    <a:pt x="452" y="6"/>
                  </a:lnTo>
                  <a:lnTo>
                    <a:pt x="452" y="6"/>
                  </a:lnTo>
                  <a:lnTo>
                    <a:pt x="452" y="6"/>
                  </a:lnTo>
                  <a:lnTo>
                    <a:pt x="458" y="6"/>
                  </a:lnTo>
                  <a:lnTo>
                    <a:pt x="458" y="6"/>
                  </a:lnTo>
                  <a:lnTo>
                    <a:pt x="458" y="8"/>
                  </a:lnTo>
                  <a:lnTo>
                    <a:pt x="458" y="8"/>
                  </a:lnTo>
                  <a:lnTo>
                    <a:pt x="460" y="6"/>
                  </a:lnTo>
                  <a:lnTo>
                    <a:pt x="460" y="6"/>
                  </a:lnTo>
                  <a:lnTo>
                    <a:pt x="464" y="8"/>
                  </a:lnTo>
                  <a:lnTo>
                    <a:pt x="464" y="8"/>
                  </a:lnTo>
                  <a:lnTo>
                    <a:pt x="468" y="6"/>
                  </a:lnTo>
                  <a:lnTo>
                    <a:pt x="468" y="6"/>
                  </a:lnTo>
                  <a:lnTo>
                    <a:pt x="472" y="6"/>
                  </a:lnTo>
                  <a:lnTo>
                    <a:pt x="472" y="6"/>
                  </a:lnTo>
                  <a:lnTo>
                    <a:pt x="476" y="6"/>
                  </a:lnTo>
                  <a:lnTo>
                    <a:pt x="476" y="6"/>
                  </a:lnTo>
                  <a:lnTo>
                    <a:pt x="478" y="6"/>
                  </a:lnTo>
                  <a:lnTo>
                    <a:pt x="478" y="6"/>
                  </a:lnTo>
                  <a:lnTo>
                    <a:pt x="482" y="6"/>
                  </a:lnTo>
                  <a:lnTo>
                    <a:pt x="482" y="6"/>
                  </a:lnTo>
                  <a:lnTo>
                    <a:pt x="484" y="6"/>
                  </a:lnTo>
                  <a:lnTo>
                    <a:pt x="484" y="6"/>
                  </a:lnTo>
                  <a:lnTo>
                    <a:pt x="490" y="4"/>
                  </a:lnTo>
                  <a:lnTo>
                    <a:pt x="490" y="4"/>
                  </a:lnTo>
                  <a:lnTo>
                    <a:pt x="490" y="6"/>
                  </a:lnTo>
                  <a:lnTo>
                    <a:pt x="490" y="6"/>
                  </a:lnTo>
                  <a:lnTo>
                    <a:pt x="494" y="6"/>
                  </a:lnTo>
                  <a:lnTo>
                    <a:pt x="494" y="6"/>
                  </a:lnTo>
                  <a:lnTo>
                    <a:pt x="498" y="6"/>
                  </a:lnTo>
                  <a:lnTo>
                    <a:pt x="498" y="6"/>
                  </a:lnTo>
                  <a:lnTo>
                    <a:pt x="506" y="6"/>
                  </a:lnTo>
                  <a:lnTo>
                    <a:pt x="516" y="6"/>
                  </a:lnTo>
                  <a:lnTo>
                    <a:pt x="516" y="6"/>
                  </a:lnTo>
                  <a:lnTo>
                    <a:pt x="518" y="6"/>
                  </a:lnTo>
                  <a:lnTo>
                    <a:pt x="518" y="6"/>
                  </a:lnTo>
                  <a:lnTo>
                    <a:pt x="522" y="6"/>
                  </a:lnTo>
                  <a:lnTo>
                    <a:pt x="522" y="6"/>
                  </a:lnTo>
                  <a:lnTo>
                    <a:pt x="522" y="6"/>
                  </a:lnTo>
                  <a:lnTo>
                    <a:pt x="524" y="6"/>
                  </a:lnTo>
                  <a:lnTo>
                    <a:pt x="524" y="6"/>
                  </a:lnTo>
                  <a:lnTo>
                    <a:pt x="526" y="6"/>
                  </a:lnTo>
                  <a:lnTo>
                    <a:pt x="526" y="6"/>
                  </a:lnTo>
                  <a:lnTo>
                    <a:pt x="528" y="6"/>
                  </a:lnTo>
                  <a:lnTo>
                    <a:pt x="528" y="6"/>
                  </a:lnTo>
                  <a:lnTo>
                    <a:pt x="530" y="6"/>
                  </a:lnTo>
                  <a:lnTo>
                    <a:pt x="530" y="6"/>
                  </a:lnTo>
                  <a:lnTo>
                    <a:pt x="532" y="6"/>
                  </a:lnTo>
                  <a:lnTo>
                    <a:pt x="532" y="6"/>
                  </a:lnTo>
                  <a:lnTo>
                    <a:pt x="534" y="6"/>
                  </a:lnTo>
                  <a:lnTo>
                    <a:pt x="534" y="6"/>
                  </a:lnTo>
                  <a:lnTo>
                    <a:pt x="536" y="6"/>
                  </a:lnTo>
                  <a:lnTo>
                    <a:pt x="536" y="6"/>
                  </a:lnTo>
                  <a:lnTo>
                    <a:pt x="540" y="4"/>
                  </a:lnTo>
                  <a:lnTo>
                    <a:pt x="540" y="4"/>
                  </a:lnTo>
                  <a:lnTo>
                    <a:pt x="542" y="4"/>
                  </a:lnTo>
                  <a:lnTo>
                    <a:pt x="542" y="4"/>
                  </a:lnTo>
                  <a:lnTo>
                    <a:pt x="544" y="4"/>
                  </a:lnTo>
                  <a:lnTo>
                    <a:pt x="544" y="4"/>
                  </a:lnTo>
                  <a:lnTo>
                    <a:pt x="548" y="4"/>
                  </a:lnTo>
                  <a:lnTo>
                    <a:pt x="548" y="4"/>
                  </a:lnTo>
                  <a:lnTo>
                    <a:pt x="550" y="4"/>
                  </a:lnTo>
                  <a:lnTo>
                    <a:pt x="550" y="4"/>
                  </a:lnTo>
                  <a:lnTo>
                    <a:pt x="556" y="4"/>
                  </a:lnTo>
                  <a:lnTo>
                    <a:pt x="560" y="4"/>
                  </a:lnTo>
                  <a:lnTo>
                    <a:pt x="560" y="4"/>
                  </a:lnTo>
                  <a:lnTo>
                    <a:pt x="562" y="6"/>
                  </a:lnTo>
                  <a:lnTo>
                    <a:pt x="562" y="6"/>
                  </a:lnTo>
                  <a:lnTo>
                    <a:pt x="568" y="6"/>
                  </a:lnTo>
                  <a:lnTo>
                    <a:pt x="568" y="6"/>
                  </a:lnTo>
                  <a:lnTo>
                    <a:pt x="570" y="4"/>
                  </a:lnTo>
                  <a:lnTo>
                    <a:pt x="570" y="4"/>
                  </a:lnTo>
                  <a:lnTo>
                    <a:pt x="572" y="4"/>
                  </a:lnTo>
                  <a:lnTo>
                    <a:pt x="572" y="4"/>
                  </a:lnTo>
                  <a:lnTo>
                    <a:pt x="574" y="4"/>
                  </a:lnTo>
                  <a:lnTo>
                    <a:pt x="574" y="4"/>
                  </a:lnTo>
                  <a:lnTo>
                    <a:pt x="574" y="4"/>
                  </a:lnTo>
                  <a:lnTo>
                    <a:pt x="578" y="6"/>
                  </a:lnTo>
                  <a:lnTo>
                    <a:pt x="578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6" y="6"/>
                  </a:lnTo>
                  <a:lnTo>
                    <a:pt x="586" y="6"/>
                  </a:lnTo>
                  <a:lnTo>
                    <a:pt x="590" y="6"/>
                  </a:lnTo>
                  <a:lnTo>
                    <a:pt x="590" y="6"/>
                  </a:lnTo>
                  <a:lnTo>
                    <a:pt x="592" y="4"/>
                  </a:lnTo>
                  <a:lnTo>
                    <a:pt x="592" y="4"/>
                  </a:lnTo>
                  <a:lnTo>
                    <a:pt x="594" y="4"/>
                  </a:lnTo>
                  <a:lnTo>
                    <a:pt x="596" y="6"/>
                  </a:lnTo>
                  <a:lnTo>
                    <a:pt x="596" y="6"/>
                  </a:lnTo>
                  <a:lnTo>
                    <a:pt x="600" y="8"/>
                  </a:lnTo>
                  <a:lnTo>
                    <a:pt x="600" y="8"/>
                  </a:lnTo>
                  <a:lnTo>
                    <a:pt x="602" y="8"/>
                  </a:lnTo>
                  <a:lnTo>
                    <a:pt x="604" y="8"/>
                  </a:lnTo>
                  <a:lnTo>
                    <a:pt x="604" y="8"/>
                  </a:lnTo>
                  <a:lnTo>
                    <a:pt x="606" y="8"/>
                  </a:lnTo>
                  <a:lnTo>
                    <a:pt x="606" y="8"/>
                  </a:lnTo>
                  <a:lnTo>
                    <a:pt x="612" y="8"/>
                  </a:lnTo>
                  <a:lnTo>
                    <a:pt x="612" y="8"/>
                  </a:lnTo>
                  <a:lnTo>
                    <a:pt x="616" y="6"/>
                  </a:lnTo>
                  <a:lnTo>
                    <a:pt x="616" y="6"/>
                  </a:lnTo>
                  <a:lnTo>
                    <a:pt x="618" y="8"/>
                  </a:lnTo>
                  <a:lnTo>
                    <a:pt x="618" y="8"/>
                  </a:lnTo>
                  <a:lnTo>
                    <a:pt x="618" y="8"/>
                  </a:lnTo>
                  <a:lnTo>
                    <a:pt x="620" y="10"/>
                  </a:lnTo>
                  <a:lnTo>
                    <a:pt x="620" y="10"/>
                  </a:lnTo>
                  <a:lnTo>
                    <a:pt x="628" y="8"/>
                  </a:lnTo>
                  <a:lnTo>
                    <a:pt x="628" y="8"/>
                  </a:lnTo>
                  <a:lnTo>
                    <a:pt x="630" y="6"/>
                  </a:lnTo>
                  <a:lnTo>
                    <a:pt x="630" y="6"/>
                  </a:lnTo>
                  <a:lnTo>
                    <a:pt x="634" y="8"/>
                  </a:lnTo>
                  <a:lnTo>
                    <a:pt x="634" y="8"/>
                  </a:lnTo>
                  <a:lnTo>
                    <a:pt x="636" y="6"/>
                  </a:lnTo>
                  <a:lnTo>
                    <a:pt x="636" y="6"/>
                  </a:lnTo>
                  <a:lnTo>
                    <a:pt x="644" y="6"/>
                  </a:lnTo>
                  <a:lnTo>
                    <a:pt x="644" y="6"/>
                  </a:lnTo>
                  <a:lnTo>
                    <a:pt x="646" y="6"/>
                  </a:lnTo>
                  <a:lnTo>
                    <a:pt x="646" y="6"/>
                  </a:lnTo>
                  <a:lnTo>
                    <a:pt x="650" y="4"/>
                  </a:lnTo>
                  <a:lnTo>
                    <a:pt x="650" y="4"/>
                  </a:lnTo>
                  <a:lnTo>
                    <a:pt x="652" y="6"/>
                  </a:lnTo>
                  <a:lnTo>
                    <a:pt x="652" y="6"/>
                  </a:lnTo>
                  <a:lnTo>
                    <a:pt x="658" y="6"/>
                  </a:lnTo>
                  <a:lnTo>
                    <a:pt x="658" y="6"/>
                  </a:lnTo>
                  <a:lnTo>
                    <a:pt x="660" y="6"/>
                  </a:lnTo>
                  <a:lnTo>
                    <a:pt x="660" y="6"/>
                  </a:lnTo>
                  <a:lnTo>
                    <a:pt x="664" y="4"/>
                  </a:lnTo>
                  <a:lnTo>
                    <a:pt x="664" y="4"/>
                  </a:lnTo>
                  <a:lnTo>
                    <a:pt x="664" y="6"/>
                  </a:lnTo>
                  <a:lnTo>
                    <a:pt x="664" y="6"/>
                  </a:lnTo>
                  <a:lnTo>
                    <a:pt x="668" y="6"/>
                  </a:lnTo>
                  <a:lnTo>
                    <a:pt x="668" y="6"/>
                  </a:lnTo>
                  <a:lnTo>
                    <a:pt x="670" y="6"/>
                  </a:lnTo>
                  <a:lnTo>
                    <a:pt x="670" y="6"/>
                  </a:lnTo>
                  <a:lnTo>
                    <a:pt x="674" y="6"/>
                  </a:lnTo>
                  <a:lnTo>
                    <a:pt x="674" y="6"/>
                  </a:lnTo>
                  <a:lnTo>
                    <a:pt x="676" y="6"/>
                  </a:lnTo>
                  <a:lnTo>
                    <a:pt x="678" y="6"/>
                  </a:lnTo>
                  <a:lnTo>
                    <a:pt x="678" y="6"/>
                  </a:lnTo>
                  <a:lnTo>
                    <a:pt x="682" y="4"/>
                  </a:lnTo>
                  <a:lnTo>
                    <a:pt x="682" y="4"/>
                  </a:lnTo>
                  <a:lnTo>
                    <a:pt x="684" y="4"/>
                  </a:lnTo>
                  <a:lnTo>
                    <a:pt x="684" y="4"/>
                  </a:lnTo>
                  <a:lnTo>
                    <a:pt x="686" y="4"/>
                  </a:lnTo>
                  <a:lnTo>
                    <a:pt x="686" y="4"/>
                  </a:lnTo>
                  <a:lnTo>
                    <a:pt x="688" y="4"/>
                  </a:lnTo>
                  <a:lnTo>
                    <a:pt x="688" y="4"/>
                  </a:lnTo>
                  <a:lnTo>
                    <a:pt x="690" y="6"/>
                  </a:lnTo>
                  <a:lnTo>
                    <a:pt x="690" y="6"/>
                  </a:lnTo>
                  <a:lnTo>
                    <a:pt x="692" y="6"/>
                  </a:lnTo>
                  <a:lnTo>
                    <a:pt x="692" y="6"/>
                  </a:lnTo>
                  <a:lnTo>
                    <a:pt x="696" y="6"/>
                  </a:lnTo>
                  <a:lnTo>
                    <a:pt x="696" y="6"/>
                  </a:lnTo>
                  <a:lnTo>
                    <a:pt x="700" y="6"/>
                  </a:lnTo>
                  <a:lnTo>
                    <a:pt x="700" y="6"/>
                  </a:lnTo>
                  <a:lnTo>
                    <a:pt x="706" y="6"/>
                  </a:lnTo>
                  <a:lnTo>
                    <a:pt x="706" y="6"/>
                  </a:lnTo>
                  <a:lnTo>
                    <a:pt x="706" y="8"/>
                  </a:lnTo>
                  <a:lnTo>
                    <a:pt x="706" y="8"/>
                  </a:lnTo>
                  <a:lnTo>
                    <a:pt x="708" y="10"/>
                  </a:lnTo>
                  <a:lnTo>
                    <a:pt x="708" y="10"/>
                  </a:lnTo>
                  <a:lnTo>
                    <a:pt x="712" y="10"/>
                  </a:lnTo>
                  <a:lnTo>
                    <a:pt x="712" y="10"/>
                  </a:lnTo>
                  <a:lnTo>
                    <a:pt x="716" y="8"/>
                  </a:lnTo>
                  <a:lnTo>
                    <a:pt x="716" y="8"/>
                  </a:lnTo>
                  <a:lnTo>
                    <a:pt x="722" y="8"/>
                  </a:lnTo>
                  <a:lnTo>
                    <a:pt x="722" y="8"/>
                  </a:lnTo>
                  <a:lnTo>
                    <a:pt x="728" y="6"/>
                  </a:lnTo>
                  <a:lnTo>
                    <a:pt x="728" y="6"/>
                  </a:lnTo>
                  <a:lnTo>
                    <a:pt x="728" y="6"/>
                  </a:lnTo>
                  <a:lnTo>
                    <a:pt x="728" y="6"/>
                  </a:lnTo>
                  <a:lnTo>
                    <a:pt x="734" y="4"/>
                  </a:lnTo>
                  <a:lnTo>
                    <a:pt x="734" y="4"/>
                  </a:lnTo>
                  <a:lnTo>
                    <a:pt x="746" y="4"/>
                  </a:lnTo>
                  <a:lnTo>
                    <a:pt x="746" y="4"/>
                  </a:lnTo>
                  <a:lnTo>
                    <a:pt x="746" y="6"/>
                  </a:lnTo>
                  <a:lnTo>
                    <a:pt x="746" y="6"/>
                  </a:lnTo>
                  <a:lnTo>
                    <a:pt x="750" y="6"/>
                  </a:lnTo>
                  <a:lnTo>
                    <a:pt x="754" y="6"/>
                  </a:lnTo>
                  <a:lnTo>
                    <a:pt x="754" y="6"/>
                  </a:lnTo>
                  <a:lnTo>
                    <a:pt x="764" y="6"/>
                  </a:lnTo>
                  <a:lnTo>
                    <a:pt x="764" y="6"/>
                  </a:lnTo>
                  <a:lnTo>
                    <a:pt x="766" y="6"/>
                  </a:lnTo>
                  <a:lnTo>
                    <a:pt x="766" y="6"/>
                  </a:lnTo>
                  <a:lnTo>
                    <a:pt x="766" y="6"/>
                  </a:lnTo>
                  <a:lnTo>
                    <a:pt x="770" y="6"/>
                  </a:lnTo>
                  <a:lnTo>
                    <a:pt x="770" y="6"/>
                  </a:lnTo>
                  <a:lnTo>
                    <a:pt x="774" y="6"/>
                  </a:lnTo>
                  <a:lnTo>
                    <a:pt x="774" y="6"/>
                  </a:lnTo>
                  <a:lnTo>
                    <a:pt x="774" y="6"/>
                  </a:lnTo>
                  <a:lnTo>
                    <a:pt x="774" y="6"/>
                  </a:lnTo>
                  <a:lnTo>
                    <a:pt x="776" y="6"/>
                  </a:lnTo>
                  <a:lnTo>
                    <a:pt x="776" y="6"/>
                  </a:lnTo>
                  <a:lnTo>
                    <a:pt x="776" y="6"/>
                  </a:lnTo>
                  <a:lnTo>
                    <a:pt x="776" y="6"/>
                  </a:lnTo>
                  <a:lnTo>
                    <a:pt x="778" y="8"/>
                  </a:lnTo>
                  <a:lnTo>
                    <a:pt x="778" y="8"/>
                  </a:lnTo>
                  <a:lnTo>
                    <a:pt x="780" y="8"/>
                  </a:lnTo>
                  <a:lnTo>
                    <a:pt x="780" y="8"/>
                  </a:lnTo>
                  <a:lnTo>
                    <a:pt x="780" y="6"/>
                  </a:lnTo>
                  <a:lnTo>
                    <a:pt x="780" y="6"/>
                  </a:lnTo>
                  <a:lnTo>
                    <a:pt x="784" y="6"/>
                  </a:lnTo>
                  <a:lnTo>
                    <a:pt x="786" y="6"/>
                  </a:lnTo>
                  <a:lnTo>
                    <a:pt x="786" y="6"/>
                  </a:lnTo>
                  <a:lnTo>
                    <a:pt x="788" y="8"/>
                  </a:lnTo>
                  <a:lnTo>
                    <a:pt x="788" y="8"/>
                  </a:lnTo>
                  <a:lnTo>
                    <a:pt x="790" y="8"/>
                  </a:lnTo>
                  <a:lnTo>
                    <a:pt x="790" y="8"/>
                  </a:lnTo>
                  <a:lnTo>
                    <a:pt x="790" y="6"/>
                  </a:lnTo>
                  <a:lnTo>
                    <a:pt x="790" y="6"/>
                  </a:lnTo>
                  <a:lnTo>
                    <a:pt x="790" y="6"/>
                  </a:lnTo>
                  <a:lnTo>
                    <a:pt x="798" y="6"/>
                  </a:lnTo>
                  <a:lnTo>
                    <a:pt x="798" y="6"/>
                  </a:lnTo>
                  <a:lnTo>
                    <a:pt x="800" y="6"/>
                  </a:lnTo>
                  <a:lnTo>
                    <a:pt x="800" y="6"/>
                  </a:lnTo>
                  <a:lnTo>
                    <a:pt x="806" y="6"/>
                  </a:lnTo>
                  <a:lnTo>
                    <a:pt x="806" y="6"/>
                  </a:lnTo>
                  <a:lnTo>
                    <a:pt x="806" y="6"/>
                  </a:lnTo>
                  <a:lnTo>
                    <a:pt x="806" y="6"/>
                  </a:lnTo>
                  <a:lnTo>
                    <a:pt x="808" y="6"/>
                  </a:lnTo>
                  <a:lnTo>
                    <a:pt x="808" y="6"/>
                  </a:lnTo>
                  <a:lnTo>
                    <a:pt x="810" y="6"/>
                  </a:lnTo>
                  <a:lnTo>
                    <a:pt x="810" y="6"/>
                  </a:lnTo>
                  <a:lnTo>
                    <a:pt x="812" y="4"/>
                  </a:lnTo>
                  <a:lnTo>
                    <a:pt x="812" y="4"/>
                  </a:lnTo>
                  <a:lnTo>
                    <a:pt x="816" y="4"/>
                  </a:lnTo>
                  <a:lnTo>
                    <a:pt x="816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20" y="4"/>
                  </a:lnTo>
                  <a:lnTo>
                    <a:pt x="820" y="4"/>
                  </a:lnTo>
                  <a:lnTo>
                    <a:pt x="822" y="4"/>
                  </a:lnTo>
                  <a:lnTo>
                    <a:pt x="822" y="4"/>
                  </a:lnTo>
                  <a:lnTo>
                    <a:pt x="826" y="4"/>
                  </a:lnTo>
                  <a:lnTo>
                    <a:pt x="826" y="4"/>
                  </a:lnTo>
                  <a:lnTo>
                    <a:pt x="832" y="4"/>
                  </a:lnTo>
                  <a:lnTo>
                    <a:pt x="832" y="4"/>
                  </a:lnTo>
                  <a:lnTo>
                    <a:pt x="834" y="4"/>
                  </a:lnTo>
                  <a:lnTo>
                    <a:pt x="834" y="4"/>
                  </a:lnTo>
                  <a:lnTo>
                    <a:pt x="838" y="4"/>
                  </a:lnTo>
                  <a:lnTo>
                    <a:pt x="838" y="4"/>
                  </a:lnTo>
                  <a:lnTo>
                    <a:pt x="840" y="4"/>
                  </a:lnTo>
                  <a:lnTo>
                    <a:pt x="840" y="4"/>
                  </a:lnTo>
                  <a:lnTo>
                    <a:pt x="848" y="4"/>
                  </a:lnTo>
                  <a:lnTo>
                    <a:pt x="848" y="4"/>
                  </a:lnTo>
                  <a:lnTo>
                    <a:pt x="850" y="6"/>
                  </a:lnTo>
                  <a:lnTo>
                    <a:pt x="850" y="6"/>
                  </a:lnTo>
                  <a:lnTo>
                    <a:pt x="852" y="6"/>
                  </a:lnTo>
                  <a:lnTo>
                    <a:pt x="852" y="6"/>
                  </a:lnTo>
                  <a:lnTo>
                    <a:pt x="854" y="6"/>
                  </a:lnTo>
                  <a:lnTo>
                    <a:pt x="854" y="6"/>
                  </a:lnTo>
                  <a:lnTo>
                    <a:pt x="856" y="6"/>
                  </a:lnTo>
                  <a:lnTo>
                    <a:pt x="856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4" y="4"/>
                  </a:lnTo>
                  <a:lnTo>
                    <a:pt x="864" y="4"/>
                  </a:lnTo>
                  <a:lnTo>
                    <a:pt x="868" y="4"/>
                  </a:lnTo>
                  <a:lnTo>
                    <a:pt x="868" y="4"/>
                  </a:lnTo>
                  <a:lnTo>
                    <a:pt x="874" y="4"/>
                  </a:lnTo>
                  <a:lnTo>
                    <a:pt x="880" y="4"/>
                  </a:lnTo>
                  <a:lnTo>
                    <a:pt x="880" y="4"/>
                  </a:lnTo>
                  <a:lnTo>
                    <a:pt x="888" y="4"/>
                  </a:lnTo>
                  <a:lnTo>
                    <a:pt x="888" y="4"/>
                  </a:lnTo>
                  <a:lnTo>
                    <a:pt x="894" y="4"/>
                  </a:lnTo>
                  <a:lnTo>
                    <a:pt x="894" y="4"/>
                  </a:lnTo>
                  <a:lnTo>
                    <a:pt x="896" y="4"/>
                  </a:lnTo>
                  <a:lnTo>
                    <a:pt x="896" y="4"/>
                  </a:lnTo>
                  <a:lnTo>
                    <a:pt x="912" y="4"/>
                  </a:lnTo>
                  <a:lnTo>
                    <a:pt x="912" y="4"/>
                  </a:lnTo>
                  <a:lnTo>
                    <a:pt x="914" y="6"/>
                  </a:lnTo>
                  <a:lnTo>
                    <a:pt x="914" y="6"/>
                  </a:lnTo>
                  <a:lnTo>
                    <a:pt x="928" y="6"/>
                  </a:lnTo>
                  <a:lnTo>
                    <a:pt x="928" y="6"/>
                  </a:lnTo>
                  <a:lnTo>
                    <a:pt x="930" y="6"/>
                  </a:lnTo>
                  <a:lnTo>
                    <a:pt x="930" y="6"/>
                  </a:lnTo>
                  <a:lnTo>
                    <a:pt x="932" y="4"/>
                  </a:lnTo>
                  <a:lnTo>
                    <a:pt x="932" y="4"/>
                  </a:lnTo>
                  <a:lnTo>
                    <a:pt x="936" y="6"/>
                  </a:lnTo>
                  <a:lnTo>
                    <a:pt x="936" y="6"/>
                  </a:lnTo>
                  <a:lnTo>
                    <a:pt x="942" y="4"/>
                  </a:lnTo>
                  <a:lnTo>
                    <a:pt x="942" y="4"/>
                  </a:lnTo>
                  <a:lnTo>
                    <a:pt x="948" y="4"/>
                  </a:lnTo>
                  <a:lnTo>
                    <a:pt x="948" y="4"/>
                  </a:lnTo>
                  <a:lnTo>
                    <a:pt x="950" y="4"/>
                  </a:lnTo>
                  <a:lnTo>
                    <a:pt x="950" y="4"/>
                  </a:lnTo>
                  <a:lnTo>
                    <a:pt x="950" y="4"/>
                  </a:lnTo>
                  <a:lnTo>
                    <a:pt x="950" y="4"/>
                  </a:lnTo>
                  <a:lnTo>
                    <a:pt x="952" y="4"/>
                  </a:lnTo>
                  <a:lnTo>
                    <a:pt x="952" y="4"/>
                  </a:lnTo>
                  <a:lnTo>
                    <a:pt x="954" y="4"/>
                  </a:lnTo>
                  <a:lnTo>
                    <a:pt x="954" y="4"/>
                  </a:lnTo>
                  <a:lnTo>
                    <a:pt x="956" y="4"/>
                  </a:lnTo>
                  <a:lnTo>
                    <a:pt x="960" y="4"/>
                  </a:lnTo>
                  <a:lnTo>
                    <a:pt x="960" y="4"/>
                  </a:lnTo>
                  <a:lnTo>
                    <a:pt x="962" y="4"/>
                  </a:lnTo>
                  <a:lnTo>
                    <a:pt x="962" y="4"/>
                  </a:lnTo>
                  <a:lnTo>
                    <a:pt x="968" y="4"/>
                  </a:lnTo>
                  <a:lnTo>
                    <a:pt x="968" y="4"/>
                  </a:lnTo>
                  <a:lnTo>
                    <a:pt x="968" y="4"/>
                  </a:lnTo>
                  <a:lnTo>
                    <a:pt x="968" y="2"/>
                  </a:lnTo>
                  <a:lnTo>
                    <a:pt x="968" y="2"/>
                  </a:lnTo>
                  <a:lnTo>
                    <a:pt x="980" y="6"/>
                  </a:lnTo>
                  <a:lnTo>
                    <a:pt x="980" y="6"/>
                  </a:lnTo>
                  <a:lnTo>
                    <a:pt x="984" y="6"/>
                  </a:lnTo>
                  <a:lnTo>
                    <a:pt x="988" y="6"/>
                  </a:lnTo>
                  <a:lnTo>
                    <a:pt x="988" y="6"/>
                  </a:lnTo>
                  <a:lnTo>
                    <a:pt x="990" y="4"/>
                  </a:lnTo>
                  <a:lnTo>
                    <a:pt x="990" y="4"/>
                  </a:lnTo>
                  <a:lnTo>
                    <a:pt x="994" y="4"/>
                  </a:lnTo>
                  <a:lnTo>
                    <a:pt x="994" y="4"/>
                  </a:lnTo>
                  <a:lnTo>
                    <a:pt x="996" y="4"/>
                  </a:lnTo>
                  <a:lnTo>
                    <a:pt x="996" y="4"/>
                  </a:lnTo>
                  <a:lnTo>
                    <a:pt x="998" y="6"/>
                  </a:lnTo>
                  <a:lnTo>
                    <a:pt x="998" y="6"/>
                  </a:lnTo>
                  <a:lnTo>
                    <a:pt x="1000" y="6"/>
                  </a:lnTo>
                  <a:lnTo>
                    <a:pt x="1000" y="6"/>
                  </a:lnTo>
                  <a:lnTo>
                    <a:pt x="1000" y="6"/>
                  </a:lnTo>
                  <a:lnTo>
                    <a:pt x="1000" y="6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1004" y="4"/>
                  </a:lnTo>
                  <a:lnTo>
                    <a:pt x="1004" y="4"/>
                  </a:lnTo>
                  <a:lnTo>
                    <a:pt x="1008" y="4"/>
                  </a:lnTo>
                  <a:lnTo>
                    <a:pt x="1008" y="4"/>
                  </a:lnTo>
                  <a:lnTo>
                    <a:pt x="1010" y="4"/>
                  </a:lnTo>
                  <a:lnTo>
                    <a:pt x="1010" y="4"/>
                  </a:lnTo>
                  <a:lnTo>
                    <a:pt x="1014" y="2"/>
                  </a:lnTo>
                  <a:lnTo>
                    <a:pt x="1014" y="2"/>
                  </a:lnTo>
                  <a:lnTo>
                    <a:pt x="1018" y="2"/>
                  </a:lnTo>
                  <a:lnTo>
                    <a:pt x="1018" y="2"/>
                  </a:lnTo>
                  <a:lnTo>
                    <a:pt x="1020" y="2"/>
                  </a:lnTo>
                  <a:lnTo>
                    <a:pt x="1024" y="4"/>
                  </a:lnTo>
                  <a:lnTo>
                    <a:pt x="1024" y="4"/>
                  </a:lnTo>
                  <a:lnTo>
                    <a:pt x="1026" y="2"/>
                  </a:lnTo>
                  <a:lnTo>
                    <a:pt x="1026" y="2"/>
                  </a:lnTo>
                  <a:lnTo>
                    <a:pt x="1030" y="4"/>
                  </a:lnTo>
                  <a:lnTo>
                    <a:pt x="1030" y="4"/>
                  </a:lnTo>
                  <a:lnTo>
                    <a:pt x="1032" y="4"/>
                  </a:lnTo>
                  <a:lnTo>
                    <a:pt x="1032" y="4"/>
                  </a:lnTo>
                  <a:lnTo>
                    <a:pt x="1032" y="4"/>
                  </a:lnTo>
                  <a:lnTo>
                    <a:pt x="1032" y="4"/>
                  </a:lnTo>
                  <a:lnTo>
                    <a:pt x="1034" y="6"/>
                  </a:lnTo>
                  <a:lnTo>
                    <a:pt x="1034" y="6"/>
                  </a:lnTo>
                  <a:lnTo>
                    <a:pt x="1036" y="6"/>
                  </a:lnTo>
                  <a:lnTo>
                    <a:pt x="1036" y="6"/>
                  </a:lnTo>
                  <a:lnTo>
                    <a:pt x="1038" y="6"/>
                  </a:lnTo>
                  <a:lnTo>
                    <a:pt x="1038" y="6"/>
                  </a:lnTo>
                  <a:lnTo>
                    <a:pt x="1038" y="4"/>
                  </a:lnTo>
                  <a:lnTo>
                    <a:pt x="1038" y="4"/>
                  </a:lnTo>
                  <a:lnTo>
                    <a:pt x="1042" y="4"/>
                  </a:lnTo>
                  <a:lnTo>
                    <a:pt x="1042" y="4"/>
                  </a:lnTo>
                  <a:lnTo>
                    <a:pt x="1046" y="2"/>
                  </a:lnTo>
                  <a:lnTo>
                    <a:pt x="1046" y="2"/>
                  </a:lnTo>
                  <a:lnTo>
                    <a:pt x="1058" y="6"/>
                  </a:lnTo>
                  <a:lnTo>
                    <a:pt x="1058" y="6"/>
                  </a:lnTo>
                  <a:lnTo>
                    <a:pt x="1060" y="4"/>
                  </a:lnTo>
                  <a:lnTo>
                    <a:pt x="1060" y="4"/>
                  </a:lnTo>
                  <a:lnTo>
                    <a:pt x="1066" y="4"/>
                  </a:lnTo>
                  <a:lnTo>
                    <a:pt x="1066" y="4"/>
                  </a:lnTo>
                  <a:lnTo>
                    <a:pt x="1068" y="6"/>
                  </a:lnTo>
                  <a:lnTo>
                    <a:pt x="1068" y="6"/>
                  </a:lnTo>
                  <a:lnTo>
                    <a:pt x="1070" y="4"/>
                  </a:lnTo>
                  <a:lnTo>
                    <a:pt x="1070" y="4"/>
                  </a:lnTo>
                  <a:lnTo>
                    <a:pt x="1070" y="4"/>
                  </a:lnTo>
                  <a:lnTo>
                    <a:pt x="1076" y="4"/>
                  </a:lnTo>
                  <a:lnTo>
                    <a:pt x="1080" y="6"/>
                  </a:lnTo>
                  <a:lnTo>
                    <a:pt x="1080" y="6"/>
                  </a:lnTo>
                  <a:lnTo>
                    <a:pt x="1082" y="4"/>
                  </a:lnTo>
                  <a:lnTo>
                    <a:pt x="1082" y="4"/>
                  </a:lnTo>
                  <a:lnTo>
                    <a:pt x="1082" y="4"/>
                  </a:lnTo>
                  <a:lnTo>
                    <a:pt x="1082" y="4"/>
                  </a:lnTo>
                  <a:lnTo>
                    <a:pt x="1088" y="4"/>
                  </a:lnTo>
                  <a:lnTo>
                    <a:pt x="1088" y="4"/>
                  </a:lnTo>
                  <a:lnTo>
                    <a:pt x="1092" y="2"/>
                  </a:lnTo>
                  <a:lnTo>
                    <a:pt x="1092" y="2"/>
                  </a:lnTo>
                  <a:lnTo>
                    <a:pt x="1098" y="2"/>
                  </a:lnTo>
                  <a:lnTo>
                    <a:pt x="1098" y="2"/>
                  </a:lnTo>
                  <a:lnTo>
                    <a:pt x="1102" y="2"/>
                  </a:lnTo>
                  <a:lnTo>
                    <a:pt x="1102" y="2"/>
                  </a:lnTo>
                  <a:lnTo>
                    <a:pt x="1104" y="2"/>
                  </a:lnTo>
                  <a:lnTo>
                    <a:pt x="1104" y="2"/>
                  </a:lnTo>
                  <a:lnTo>
                    <a:pt x="1108" y="2"/>
                  </a:lnTo>
                  <a:lnTo>
                    <a:pt x="1108" y="2"/>
                  </a:lnTo>
                  <a:lnTo>
                    <a:pt x="1112" y="2"/>
                  </a:lnTo>
                  <a:lnTo>
                    <a:pt x="1112" y="2"/>
                  </a:lnTo>
                  <a:lnTo>
                    <a:pt x="1112" y="2"/>
                  </a:lnTo>
                  <a:lnTo>
                    <a:pt x="1112" y="2"/>
                  </a:lnTo>
                  <a:lnTo>
                    <a:pt x="1118" y="0"/>
                  </a:lnTo>
                  <a:lnTo>
                    <a:pt x="1118" y="0"/>
                  </a:lnTo>
                  <a:lnTo>
                    <a:pt x="1122" y="2"/>
                  </a:lnTo>
                  <a:lnTo>
                    <a:pt x="1122" y="2"/>
                  </a:lnTo>
                  <a:lnTo>
                    <a:pt x="1122" y="2"/>
                  </a:lnTo>
                  <a:lnTo>
                    <a:pt x="1122" y="2"/>
                  </a:lnTo>
                  <a:lnTo>
                    <a:pt x="1126" y="2"/>
                  </a:lnTo>
                  <a:lnTo>
                    <a:pt x="1126" y="2"/>
                  </a:lnTo>
                  <a:lnTo>
                    <a:pt x="1126" y="2"/>
                  </a:lnTo>
                  <a:lnTo>
                    <a:pt x="1126" y="2"/>
                  </a:lnTo>
                  <a:lnTo>
                    <a:pt x="1130" y="0"/>
                  </a:lnTo>
                  <a:lnTo>
                    <a:pt x="1130" y="0"/>
                  </a:lnTo>
                  <a:lnTo>
                    <a:pt x="1136" y="0"/>
                  </a:lnTo>
                  <a:lnTo>
                    <a:pt x="1136" y="0"/>
                  </a:lnTo>
                  <a:lnTo>
                    <a:pt x="1140" y="0"/>
                  </a:lnTo>
                  <a:lnTo>
                    <a:pt x="1140" y="0"/>
                  </a:lnTo>
                  <a:lnTo>
                    <a:pt x="1146" y="0"/>
                  </a:lnTo>
                  <a:lnTo>
                    <a:pt x="1146" y="0"/>
                  </a:lnTo>
                  <a:lnTo>
                    <a:pt x="1152" y="0"/>
                  </a:lnTo>
                  <a:lnTo>
                    <a:pt x="1152" y="0"/>
                  </a:lnTo>
                  <a:lnTo>
                    <a:pt x="1156" y="0"/>
                  </a:lnTo>
                  <a:lnTo>
                    <a:pt x="1156" y="0"/>
                  </a:lnTo>
                  <a:lnTo>
                    <a:pt x="1158" y="0"/>
                  </a:lnTo>
                  <a:lnTo>
                    <a:pt x="1158" y="0"/>
                  </a:lnTo>
                  <a:lnTo>
                    <a:pt x="1162" y="0"/>
                  </a:lnTo>
                  <a:lnTo>
                    <a:pt x="1162" y="0"/>
                  </a:lnTo>
                  <a:lnTo>
                    <a:pt x="1166" y="0"/>
                  </a:lnTo>
                  <a:lnTo>
                    <a:pt x="1166" y="0"/>
                  </a:lnTo>
                  <a:lnTo>
                    <a:pt x="1172" y="0"/>
                  </a:lnTo>
                  <a:lnTo>
                    <a:pt x="1172" y="0"/>
                  </a:lnTo>
                  <a:lnTo>
                    <a:pt x="1174" y="0"/>
                  </a:lnTo>
                  <a:lnTo>
                    <a:pt x="1174" y="0"/>
                  </a:lnTo>
                  <a:lnTo>
                    <a:pt x="1178" y="2"/>
                  </a:lnTo>
                  <a:lnTo>
                    <a:pt x="1178" y="2"/>
                  </a:lnTo>
                  <a:lnTo>
                    <a:pt x="1186" y="2"/>
                  </a:lnTo>
                  <a:lnTo>
                    <a:pt x="1186" y="2"/>
                  </a:lnTo>
                  <a:lnTo>
                    <a:pt x="1190" y="2"/>
                  </a:lnTo>
                  <a:lnTo>
                    <a:pt x="1194" y="2"/>
                  </a:lnTo>
                  <a:lnTo>
                    <a:pt x="1194" y="2"/>
                  </a:lnTo>
                  <a:lnTo>
                    <a:pt x="1194" y="2"/>
                  </a:lnTo>
                  <a:lnTo>
                    <a:pt x="1194" y="2"/>
                  </a:lnTo>
                  <a:lnTo>
                    <a:pt x="1196" y="2"/>
                  </a:lnTo>
                  <a:lnTo>
                    <a:pt x="1196" y="2"/>
                  </a:lnTo>
                  <a:lnTo>
                    <a:pt x="1196" y="2"/>
                  </a:lnTo>
                  <a:lnTo>
                    <a:pt x="1196" y="2"/>
                  </a:lnTo>
                  <a:lnTo>
                    <a:pt x="1198" y="2"/>
                  </a:lnTo>
                  <a:lnTo>
                    <a:pt x="1198" y="2"/>
                  </a:lnTo>
                  <a:lnTo>
                    <a:pt x="1200" y="0"/>
                  </a:lnTo>
                  <a:lnTo>
                    <a:pt x="1200" y="0"/>
                  </a:lnTo>
                  <a:lnTo>
                    <a:pt x="1206" y="2"/>
                  </a:lnTo>
                  <a:lnTo>
                    <a:pt x="1206" y="2"/>
                  </a:lnTo>
                  <a:lnTo>
                    <a:pt x="1208" y="2"/>
                  </a:lnTo>
                  <a:lnTo>
                    <a:pt x="1208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2" y="2"/>
                  </a:lnTo>
                  <a:lnTo>
                    <a:pt x="1212" y="2"/>
                  </a:lnTo>
                  <a:lnTo>
                    <a:pt x="1218" y="2"/>
                  </a:lnTo>
                  <a:lnTo>
                    <a:pt x="1218" y="2"/>
                  </a:lnTo>
                  <a:lnTo>
                    <a:pt x="1220" y="0"/>
                  </a:lnTo>
                  <a:lnTo>
                    <a:pt x="1220" y="0"/>
                  </a:lnTo>
                  <a:lnTo>
                    <a:pt x="1222" y="0"/>
                  </a:lnTo>
                  <a:lnTo>
                    <a:pt x="1222" y="0"/>
                  </a:lnTo>
                  <a:lnTo>
                    <a:pt x="1224" y="2"/>
                  </a:lnTo>
                  <a:lnTo>
                    <a:pt x="1224" y="2"/>
                  </a:lnTo>
                  <a:lnTo>
                    <a:pt x="1232" y="2"/>
                  </a:lnTo>
                  <a:lnTo>
                    <a:pt x="1232" y="2"/>
                  </a:lnTo>
                  <a:lnTo>
                    <a:pt x="1234" y="2"/>
                  </a:lnTo>
                  <a:lnTo>
                    <a:pt x="1234" y="2"/>
                  </a:lnTo>
                  <a:lnTo>
                    <a:pt x="1234" y="2"/>
                  </a:lnTo>
                  <a:lnTo>
                    <a:pt x="1234" y="2"/>
                  </a:lnTo>
                  <a:lnTo>
                    <a:pt x="1236" y="2"/>
                  </a:lnTo>
                  <a:lnTo>
                    <a:pt x="1236" y="2"/>
                  </a:lnTo>
                  <a:lnTo>
                    <a:pt x="1240" y="2"/>
                  </a:lnTo>
                  <a:lnTo>
                    <a:pt x="1240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8" y="2"/>
                  </a:lnTo>
                  <a:lnTo>
                    <a:pt x="1248" y="2"/>
                  </a:lnTo>
                  <a:lnTo>
                    <a:pt x="1252" y="4"/>
                  </a:lnTo>
                  <a:lnTo>
                    <a:pt x="1252" y="4"/>
                  </a:lnTo>
                  <a:lnTo>
                    <a:pt x="1254" y="2"/>
                  </a:lnTo>
                  <a:lnTo>
                    <a:pt x="1254" y="2"/>
                  </a:lnTo>
                  <a:lnTo>
                    <a:pt x="1256" y="4"/>
                  </a:lnTo>
                  <a:lnTo>
                    <a:pt x="1256" y="4"/>
                  </a:lnTo>
                  <a:lnTo>
                    <a:pt x="1260" y="4"/>
                  </a:lnTo>
                  <a:lnTo>
                    <a:pt x="1260" y="4"/>
                  </a:lnTo>
                  <a:lnTo>
                    <a:pt x="1260" y="2"/>
                  </a:lnTo>
                  <a:lnTo>
                    <a:pt x="1260" y="2"/>
                  </a:lnTo>
                  <a:lnTo>
                    <a:pt x="1262" y="4"/>
                  </a:lnTo>
                  <a:lnTo>
                    <a:pt x="1262" y="4"/>
                  </a:lnTo>
                  <a:lnTo>
                    <a:pt x="1266" y="2"/>
                  </a:lnTo>
                  <a:lnTo>
                    <a:pt x="1266" y="2"/>
                  </a:lnTo>
                  <a:lnTo>
                    <a:pt x="1268" y="6"/>
                  </a:lnTo>
                  <a:lnTo>
                    <a:pt x="1268" y="6"/>
                  </a:lnTo>
                  <a:lnTo>
                    <a:pt x="1276" y="6"/>
                  </a:lnTo>
                  <a:lnTo>
                    <a:pt x="1276" y="6"/>
                  </a:lnTo>
                  <a:lnTo>
                    <a:pt x="1280" y="6"/>
                  </a:lnTo>
                  <a:lnTo>
                    <a:pt x="1282" y="4"/>
                  </a:lnTo>
                  <a:lnTo>
                    <a:pt x="1282" y="4"/>
                  </a:lnTo>
                  <a:lnTo>
                    <a:pt x="1286" y="4"/>
                  </a:lnTo>
                  <a:lnTo>
                    <a:pt x="1286" y="4"/>
                  </a:lnTo>
                  <a:lnTo>
                    <a:pt x="1288" y="4"/>
                  </a:lnTo>
                  <a:lnTo>
                    <a:pt x="1288" y="4"/>
                  </a:lnTo>
                  <a:lnTo>
                    <a:pt x="1294" y="4"/>
                  </a:lnTo>
                  <a:lnTo>
                    <a:pt x="1294" y="4"/>
                  </a:lnTo>
                  <a:lnTo>
                    <a:pt x="1300" y="2"/>
                  </a:lnTo>
                  <a:lnTo>
                    <a:pt x="1300" y="2"/>
                  </a:lnTo>
                  <a:lnTo>
                    <a:pt x="1302" y="4"/>
                  </a:lnTo>
                  <a:lnTo>
                    <a:pt x="1302" y="4"/>
                  </a:lnTo>
                  <a:lnTo>
                    <a:pt x="1304" y="4"/>
                  </a:lnTo>
                  <a:lnTo>
                    <a:pt x="1304" y="4"/>
                  </a:lnTo>
                  <a:lnTo>
                    <a:pt x="1314" y="2"/>
                  </a:lnTo>
                  <a:lnTo>
                    <a:pt x="1314" y="2"/>
                  </a:lnTo>
                  <a:lnTo>
                    <a:pt x="1318" y="4"/>
                  </a:lnTo>
                  <a:lnTo>
                    <a:pt x="1322" y="2"/>
                  </a:lnTo>
                  <a:lnTo>
                    <a:pt x="1322" y="2"/>
                  </a:lnTo>
                  <a:lnTo>
                    <a:pt x="1324" y="4"/>
                  </a:lnTo>
                  <a:lnTo>
                    <a:pt x="1324" y="4"/>
                  </a:lnTo>
                  <a:lnTo>
                    <a:pt x="1326" y="4"/>
                  </a:lnTo>
                  <a:lnTo>
                    <a:pt x="1326" y="4"/>
                  </a:lnTo>
                  <a:lnTo>
                    <a:pt x="1328" y="4"/>
                  </a:lnTo>
                  <a:lnTo>
                    <a:pt x="1328" y="4"/>
                  </a:lnTo>
                  <a:lnTo>
                    <a:pt x="1328" y="4"/>
                  </a:lnTo>
                  <a:lnTo>
                    <a:pt x="1328" y="4"/>
                  </a:lnTo>
                  <a:lnTo>
                    <a:pt x="1330" y="4"/>
                  </a:lnTo>
                  <a:lnTo>
                    <a:pt x="1330" y="4"/>
                  </a:lnTo>
                  <a:lnTo>
                    <a:pt x="1330" y="4"/>
                  </a:lnTo>
                  <a:lnTo>
                    <a:pt x="1330" y="4"/>
                  </a:lnTo>
                  <a:lnTo>
                    <a:pt x="1332" y="4"/>
                  </a:lnTo>
                  <a:lnTo>
                    <a:pt x="1332" y="4"/>
                  </a:lnTo>
                  <a:lnTo>
                    <a:pt x="1336" y="4"/>
                  </a:lnTo>
                  <a:lnTo>
                    <a:pt x="1336" y="4"/>
                  </a:lnTo>
                  <a:lnTo>
                    <a:pt x="1340" y="4"/>
                  </a:lnTo>
                  <a:lnTo>
                    <a:pt x="1344" y="4"/>
                  </a:lnTo>
                  <a:lnTo>
                    <a:pt x="1344" y="4"/>
                  </a:lnTo>
                  <a:lnTo>
                    <a:pt x="1346" y="4"/>
                  </a:lnTo>
                  <a:lnTo>
                    <a:pt x="1346" y="4"/>
                  </a:lnTo>
                  <a:lnTo>
                    <a:pt x="1348" y="4"/>
                  </a:lnTo>
                  <a:lnTo>
                    <a:pt x="1348" y="4"/>
                  </a:lnTo>
                  <a:lnTo>
                    <a:pt x="1352" y="4"/>
                  </a:lnTo>
                  <a:lnTo>
                    <a:pt x="1352" y="4"/>
                  </a:lnTo>
                  <a:lnTo>
                    <a:pt x="1356" y="4"/>
                  </a:lnTo>
                  <a:lnTo>
                    <a:pt x="1356" y="4"/>
                  </a:lnTo>
                  <a:lnTo>
                    <a:pt x="1360" y="4"/>
                  </a:lnTo>
                  <a:lnTo>
                    <a:pt x="1360" y="4"/>
                  </a:lnTo>
                  <a:lnTo>
                    <a:pt x="1362" y="4"/>
                  </a:lnTo>
                  <a:lnTo>
                    <a:pt x="1362" y="4"/>
                  </a:lnTo>
                  <a:lnTo>
                    <a:pt x="1366" y="6"/>
                  </a:lnTo>
                  <a:lnTo>
                    <a:pt x="1366" y="6"/>
                  </a:lnTo>
                  <a:lnTo>
                    <a:pt x="1366" y="8"/>
                  </a:lnTo>
                  <a:lnTo>
                    <a:pt x="1366" y="8"/>
                  </a:lnTo>
                  <a:lnTo>
                    <a:pt x="1368" y="8"/>
                  </a:lnTo>
                  <a:lnTo>
                    <a:pt x="1370" y="8"/>
                  </a:lnTo>
                  <a:lnTo>
                    <a:pt x="1370" y="8"/>
                  </a:lnTo>
                  <a:lnTo>
                    <a:pt x="1374" y="6"/>
                  </a:lnTo>
                  <a:lnTo>
                    <a:pt x="1374" y="6"/>
                  </a:lnTo>
                  <a:lnTo>
                    <a:pt x="1376" y="6"/>
                  </a:lnTo>
                  <a:lnTo>
                    <a:pt x="1376" y="6"/>
                  </a:lnTo>
                  <a:lnTo>
                    <a:pt x="1376" y="4"/>
                  </a:lnTo>
                  <a:lnTo>
                    <a:pt x="1376" y="4"/>
                  </a:lnTo>
                  <a:lnTo>
                    <a:pt x="1376" y="6"/>
                  </a:lnTo>
                  <a:lnTo>
                    <a:pt x="1376" y="6"/>
                  </a:lnTo>
                  <a:lnTo>
                    <a:pt x="1378" y="4"/>
                  </a:lnTo>
                  <a:lnTo>
                    <a:pt x="1378" y="4"/>
                  </a:lnTo>
                  <a:lnTo>
                    <a:pt x="1378" y="6"/>
                  </a:lnTo>
                  <a:lnTo>
                    <a:pt x="1378" y="6"/>
                  </a:lnTo>
                  <a:lnTo>
                    <a:pt x="1384" y="4"/>
                  </a:lnTo>
                  <a:lnTo>
                    <a:pt x="1384" y="4"/>
                  </a:lnTo>
                  <a:lnTo>
                    <a:pt x="1386" y="6"/>
                  </a:lnTo>
                  <a:lnTo>
                    <a:pt x="1386" y="6"/>
                  </a:lnTo>
                  <a:lnTo>
                    <a:pt x="1386" y="4"/>
                  </a:lnTo>
                  <a:lnTo>
                    <a:pt x="1386" y="4"/>
                  </a:lnTo>
                  <a:lnTo>
                    <a:pt x="1386" y="4"/>
                  </a:lnTo>
                  <a:lnTo>
                    <a:pt x="1386" y="4"/>
                  </a:lnTo>
                  <a:lnTo>
                    <a:pt x="1390" y="6"/>
                  </a:lnTo>
                  <a:lnTo>
                    <a:pt x="1390" y="6"/>
                  </a:lnTo>
                  <a:lnTo>
                    <a:pt x="1394" y="6"/>
                  </a:lnTo>
                  <a:lnTo>
                    <a:pt x="1394" y="6"/>
                  </a:lnTo>
                  <a:lnTo>
                    <a:pt x="1396" y="6"/>
                  </a:lnTo>
                  <a:lnTo>
                    <a:pt x="1396" y="6"/>
                  </a:lnTo>
                  <a:lnTo>
                    <a:pt x="1398" y="6"/>
                  </a:lnTo>
                  <a:lnTo>
                    <a:pt x="1398" y="6"/>
                  </a:lnTo>
                  <a:lnTo>
                    <a:pt x="1400" y="4"/>
                  </a:lnTo>
                  <a:lnTo>
                    <a:pt x="1400" y="4"/>
                  </a:lnTo>
                  <a:lnTo>
                    <a:pt x="1402" y="6"/>
                  </a:lnTo>
                  <a:lnTo>
                    <a:pt x="1402" y="6"/>
                  </a:lnTo>
                  <a:lnTo>
                    <a:pt x="1402" y="4"/>
                  </a:lnTo>
                  <a:lnTo>
                    <a:pt x="1402" y="4"/>
                  </a:lnTo>
                  <a:lnTo>
                    <a:pt x="1404" y="4"/>
                  </a:lnTo>
                  <a:lnTo>
                    <a:pt x="1404" y="4"/>
                  </a:lnTo>
                  <a:lnTo>
                    <a:pt x="1404" y="6"/>
                  </a:lnTo>
                  <a:lnTo>
                    <a:pt x="1404" y="6"/>
                  </a:lnTo>
                  <a:lnTo>
                    <a:pt x="1406" y="4"/>
                  </a:lnTo>
                  <a:lnTo>
                    <a:pt x="1406" y="4"/>
                  </a:lnTo>
                  <a:lnTo>
                    <a:pt x="1412" y="6"/>
                  </a:lnTo>
                  <a:lnTo>
                    <a:pt x="1412" y="6"/>
                  </a:lnTo>
                  <a:lnTo>
                    <a:pt x="1414" y="6"/>
                  </a:lnTo>
                  <a:lnTo>
                    <a:pt x="1414" y="6"/>
                  </a:lnTo>
                  <a:lnTo>
                    <a:pt x="1416" y="6"/>
                  </a:lnTo>
                  <a:lnTo>
                    <a:pt x="1416" y="6"/>
                  </a:lnTo>
                  <a:lnTo>
                    <a:pt x="1420" y="4"/>
                  </a:lnTo>
                  <a:lnTo>
                    <a:pt x="1420" y="4"/>
                  </a:lnTo>
                  <a:lnTo>
                    <a:pt x="1428" y="4"/>
                  </a:lnTo>
                  <a:lnTo>
                    <a:pt x="1428" y="4"/>
                  </a:lnTo>
                  <a:lnTo>
                    <a:pt x="1432" y="4"/>
                  </a:lnTo>
                  <a:lnTo>
                    <a:pt x="1432" y="4"/>
                  </a:lnTo>
                  <a:lnTo>
                    <a:pt x="1434" y="6"/>
                  </a:lnTo>
                  <a:lnTo>
                    <a:pt x="1434" y="6"/>
                  </a:lnTo>
                  <a:lnTo>
                    <a:pt x="1436" y="6"/>
                  </a:lnTo>
                  <a:lnTo>
                    <a:pt x="1436" y="6"/>
                  </a:lnTo>
                  <a:lnTo>
                    <a:pt x="1438" y="6"/>
                  </a:lnTo>
                  <a:lnTo>
                    <a:pt x="1438" y="6"/>
                  </a:lnTo>
                  <a:lnTo>
                    <a:pt x="1440" y="6"/>
                  </a:lnTo>
                  <a:lnTo>
                    <a:pt x="1440" y="6"/>
                  </a:lnTo>
                  <a:lnTo>
                    <a:pt x="1444" y="6"/>
                  </a:lnTo>
                  <a:lnTo>
                    <a:pt x="1444" y="6"/>
                  </a:lnTo>
                  <a:lnTo>
                    <a:pt x="1446" y="6"/>
                  </a:lnTo>
                  <a:lnTo>
                    <a:pt x="1446" y="6"/>
                  </a:lnTo>
                  <a:lnTo>
                    <a:pt x="1450" y="6"/>
                  </a:lnTo>
                  <a:lnTo>
                    <a:pt x="1450" y="6"/>
                  </a:lnTo>
                  <a:lnTo>
                    <a:pt x="1452" y="6"/>
                  </a:lnTo>
                  <a:lnTo>
                    <a:pt x="1452" y="6"/>
                  </a:lnTo>
                  <a:lnTo>
                    <a:pt x="1454" y="4"/>
                  </a:lnTo>
                  <a:lnTo>
                    <a:pt x="1454" y="4"/>
                  </a:lnTo>
                  <a:lnTo>
                    <a:pt x="1456" y="4"/>
                  </a:lnTo>
                  <a:lnTo>
                    <a:pt x="1456" y="4"/>
                  </a:lnTo>
                  <a:lnTo>
                    <a:pt x="1462" y="4"/>
                  </a:lnTo>
                  <a:lnTo>
                    <a:pt x="1462" y="4"/>
                  </a:lnTo>
                  <a:lnTo>
                    <a:pt x="1464" y="4"/>
                  </a:lnTo>
                  <a:lnTo>
                    <a:pt x="1464" y="4"/>
                  </a:lnTo>
                  <a:lnTo>
                    <a:pt x="1468" y="4"/>
                  </a:lnTo>
                  <a:lnTo>
                    <a:pt x="1468" y="4"/>
                  </a:lnTo>
                  <a:lnTo>
                    <a:pt x="1472" y="4"/>
                  </a:lnTo>
                  <a:lnTo>
                    <a:pt x="1472" y="4"/>
                  </a:lnTo>
                  <a:lnTo>
                    <a:pt x="1476" y="4"/>
                  </a:lnTo>
                  <a:lnTo>
                    <a:pt x="1476" y="4"/>
                  </a:lnTo>
                  <a:lnTo>
                    <a:pt x="1480" y="4"/>
                  </a:lnTo>
                  <a:lnTo>
                    <a:pt x="1480" y="4"/>
                  </a:lnTo>
                  <a:lnTo>
                    <a:pt x="1484" y="6"/>
                  </a:lnTo>
                  <a:lnTo>
                    <a:pt x="1484" y="6"/>
                  </a:lnTo>
                  <a:lnTo>
                    <a:pt x="1486" y="6"/>
                  </a:lnTo>
                  <a:lnTo>
                    <a:pt x="1486" y="6"/>
                  </a:lnTo>
                  <a:lnTo>
                    <a:pt x="1488" y="6"/>
                  </a:lnTo>
                  <a:lnTo>
                    <a:pt x="1488" y="6"/>
                  </a:lnTo>
                  <a:lnTo>
                    <a:pt x="1492" y="4"/>
                  </a:lnTo>
                  <a:lnTo>
                    <a:pt x="1492" y="4"/>
                  </a:lnTo>
                  <a:lnTo>
                    <a:pt x="1498" y="4"/>
                  </a:lnTo>
                  <a:lnTo>
                    <a:pt x="1498" y="4"/>
                  </a:lnTo>
                  <a:lnTo>
                    <a:pt x="1498" y="4"/>
                  </a:lnTo>
                  <a:lnTo>
                    <a:pt x="1498" y="4"/>
                  </a:lnTo>
                  <a:lnTo>
                    <a:pt x="1500" y="4"/>
                  </a:lnTo>
                  <a:lnTo>
                    <a:pt x="1500" y="4"/>
                  </a:lnTo>
                  <a:lnTo>
                    <a:pt x="1504" y="4"/>
                  </a:lnTo>
                  <a:lnTo>
                    <a:pt x="1504" y="4"/>
                  </a:lnTo>
                  <a:lnTo>
                    <a:pt x="1506" y="4"/>
                  </a:lnTo>
                  <a:lnTo>
                    <a:pt x="1506" y="4"/>
                  </a:lnTo>
                  <a:lnTo>
                    <a:pt x="1512" y="4"/>
                  </a:lnTo>
                  <a:lnTo>
                    <a:pt x="1512" y="4"/>
                  </a:lnTo>
                  <a:lnTo>
                    <a:pt x="1514" y="6"/>
                  </a:lnTo>
                  <a:lnTo>
                    <a:pt x="1514" y="6"/>
                  </a:lnTo>
                  <a:lnTo>
                    <a:pt x="1520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8" y="4"/>
                  </a:lnTo>
                  <a:lnTo>
                    <a:pt x="1528" y="4"/>
                  </a:lnTo>
                  <a:lnTo>
                    <a:pt x="1532" y="4"/>
                  </a:lnTo>
                  <a:lnTo>
                    <a:pt x="1532" y="4"/>
                  </a:lnTo>
                  <a:lnTo>
                    <a:pt x="1540" y="4"/>
                  </a:lnTo>
                  <a:lnTo>
                    <a:pt x="1540" y="4"/>
                  </a:lnTo>
                  <a:lnTo>
                    <a:pt x="1542" y="4"/>
                  </a:lnTo>
                  <a:lnTo>
                    <a:pt x="1542" y="4"/>
                  </a:lnTo>
                  <a:lnTo>
                    <a:pt x="1546" y="4"/>
                  </a:lnTo>
                  <a:lnTo>
                    <a:pt x="1546" y="4"/>
                  </a:lnTo>
                  <a:lnTo>
                    <a:pt x="1546" y="4"/>
                  </a:lnTo>
                  <a:lnTo>
                    <a:pt x="1546" y="4"/>
                  </a:lnTo>
                  <a:lnTo>
                    <a:pt x="1550" y="6"/>
                  </a:lnTo>
                  <a:lnTo>
                    <a:pt x="1550" y="6"/>
                  </a:lnTo>
                  <a:lnTo>
                    <a:pt x="1556" y="4"/>
                  </a:lnTo>
                  <a:lnTo>
                    <a:pt x="1556" y="4"/>
                  </a:lnTo>
                  <a:lnTo>
                    <a:pt x="1560" y="6"/>
                  </a:lnTo>
                  <a:lnTo>
                    <a:pt x="1560" y="6"/>
                  </a:lnTo>
                  <a:lnTo>
                    <a:pt x="1564" y="4"/>
                  </a:lnTo>
                  <a:lnTo>
                    <a:pt x="1568" y="6"/>
                  </a:lnTo>
                  <a:lnTo>
                    <a:pt x="1568" y="6"/>
                  </a:lnTo>
                  <a:lnTo>
                    <a:pt x="1574" y="4"/>
                  </a:lnTo>
                  <a:lnTo>
                    <a:pt x="1574" y="4"/>
                  </a:lnTo>
                  <a:lnTo>
                    <a:pt x="1576" y="6"/>
                  </a:lnTo>
                  <a:lnTo>
                    <a:pt x="1576" y="6"/>
                  </a:lnTo>
                  <a:lnTo>
                    <a:pt x="1578" y="4"/>
                  </a:lnTo>
                  <a:lnTo>
                    <a:pt x="1578" y="4"/>
                  </a:lnTo>
                  <a:lnTo>
                    <a:pt x="1586" y="6"/>
                  </a:lnTo>
                  <a:lnTo>
                    <a:pt x="1586" y="6"/>
                  </a:lnTo>
                  <a:lnTo>
                    <a:pt x="1588" y="6"/>
                  </a:lnTo>
                  <a:lnTo>
                    <a:pt x="1588" y="6"/>
                  </a:lnTo>
                  <a:lnTo>
                    <a:pt x="1592" y="6"/>
                  </a:lnTo>
                  <a:lnTo>
                    <a:pt x="1592" y="6"/>
                  </a:lnTo>
                  <a:lnTo>
                    <a:pt x="1594" y="6"/>
                  </a:lnTo>
                  <a:lnTo>
                    <a:pt x="1594" y="6"/>
                  </a:lnTo>
                  <a:lnTo>
                    <a:pt x="1594" y="6"/>
                  </a:lnTo>
                  <a:lnTo>
                    <a:pt x="1596" y="4"/>
                  </a:lnTo>
                  <a:lnTo>
                    <a:pt x="1596" y="4"/>
                  </a:lnTo>
                  <a:lnTo>
                    <a:pt x="1602" y="4"/>
                  </a:lnTo>
                  <a:lnTo>
                    <a:pt x="1602" y="4"/>
                  </a:lnTo>
                  <a:lnTo>
                    <a:pt x="1608" y="4"/>
                  </a:lnTo>
                  <a:lnTo>
                    <a:pt x="1608" y="4"/>
                  </a:lnTo>
                  <a:lnTo>
                    <a:pt x="1610" y="4"/>
                  </a:lnTo>
                  <a:lnTo>
                    <a:pt x="1610" y="4"/>
                  </a:lnTo>
                  <a:lnTo>
                    <a:pt x="1612" y="4"/>
                  </a:lnTo>
                  <a:lnTo>
                    <a:pt x="1612" y="4"/>
                  </a:lnTo>
                  <a:lnTo>
                    <a:pt x="1616" y="4"/>
                  </a:lnTo>
                  <a:lnTo>
                    <a:pt x="1616" y="4"/>
                  </a:lnTo>
                  <a:lnTo>
                    <a:pt x="1618" y="4"/>
                  </a:lnTo>
                  <a:lnTo>
                    <a:pt x="1618" y="4"/>
                  </a:lnTo>
                  <a:lnTo>
                    <a:pt x="1624" y="4"/>
                  </a:lnTo>
                  <a:lnTo>
                    <a:pt x="1624" y="4"/>
                  </a:lnTo>
                  <a:lnTo>
                    <a:pt x="1626" y="4"/>
                  </a:lnTo>
                  <a:lnTo>
                    <a:pt x="1626" y="4"/>
                  </a:lnTo>
                  <a:lnTo>
                    <a:pt x="1628" y="4"/>
                  </a:lnTo>
                  <a:lnTo>
                    <a:pt x="1628" y="4"/>
                  </a:lnTo>
                  <a:lnTo>
                    <a:pt x="1632" y="4"/>
                  </a:lnTo>
                  <a:lnTo>
                    <a:pt x="1632" y="4"/>
                  </a:lnTo>
                  <a:lnTo>
                    <a:pt x="1634" y="4"/>
                  </a:lnTo>
                  <a:lnTo>
                    <a:pt x="1634" y="4"/>
                  </a:lnTo>
                  <a:lnTo>
                    <a:pt x="1640" y="4"/>
                  </a:lnTo>
                  <a:lnTo>
                    <a:pt x="1640" y="4"/>
                  </a:lnTo>
                  <a:lnTo>
                    <a:pt x="1642" y="4"/>
                  </a:lnTo>
                  <a:lnTo>
                    <a:pt x="1642" y="4"/>
                  </a:lnTo>
                  <a:lnTo>
                    <a:pt x="1644" y="4"/>
                  </a:lnTo>
                  <a:lnTo>
                    <a:pt x="1644" y="4"/>
                  </a:lnTo>
                  <a:lnTo>
                    <a:pt x="1648" y="4"/>
                  </a:lnTo>
                  <a:lnTo>
                    <a:pt x="1648" y="4"/>
                  </a:lnTo>
                  <a:lnTo>
                    <a:pt x="1650" y="4"/>
                  </a:lnTo>
                  <a:lnTo>
                    <a:pt x="1650" y="4"/>
                  </a:lnTo>
                  <a:lnTo>
                    <a:pt x="1656" y="4"/>
                  </a:lnTo>
                  <a:lnTo>
                    <a:pt x="1656" y="4"/>
                  </a:lnTo>
                  <a:lnTo>
                    <a:pt x="1658" y="4"/>
                  </a:lnTo>
                  <a:lnTo>
                    <a:pt x="1658" y="4"/>
                  </a:lnTo>
                  <a:lnTo>
                    <a:pt x="1662" y="4"/>
                  </a:lnTo>
                  <a:lnTo>
                    <a:pt x="1662" y="4"/>
                  </a:lnTo>
                  <a:lnTo>
                    <a:pt x="1664" y="4"/>
                  </a:lnTo>
                  <a:lnTo>
                    <a:pt x="1664" y="4"/>
                  </a:lnTo>
                  <a:lnTo>
                    <a:pt x="1668" y="4"/>
                  </a:lnTo>
                  <a:lnTo>
                    <a:pt x="1668" y="4"/>
                  </a:lnTo>
                  <a:lnTo>
                    <a:pt x="1670" y="4"/>
                  </a:lnTo>
                  <a:lnTo>
                    <a:pt x="1670" y="4"/>
                  </a:lnTo>
                  <a:lnTo>
                    <a:pt x="1680" y="4"/>
                  </a:lnTo>
                  <a:lnTo>
                    <a:pt x="1680" y="4"/>
                  </a:lnTo>
                  <a:lnTo>
                    <a:pt x="1688" y="6"/>
                  </a:lnTo>
                  <a:lnTo>
                    <a:pt x="1688" y="6"/>
                  </a:lnTo>
                  <a:lnTo>
                    <a:pt x="1690" y="6"/>
                  </a:lnTo>
                  <a:lnTo>
                    <a:pt x="1690" y="6"/>
                  </a:lnTo>
                  <a:lnTo>
                    <a:pt x="1692" y="6"/>
                  </a:lnTo>
                  <a:lnTo>
                    <a:pt x="1692" y="6"/>
                  </a:lnTo>
                  <a:lnTo>
                    <a:pt x="1692" y="6"/>
                  </a:lnTo>
                  <a:lnTo>
                    <a:pt x="1692" y="6"/>
                  </a:lnTo>
                  <a:lnTo>
                    <a:pt x="1696" y="4"/>
                  </a:lnTo>
                  <a:lnTo>
                    <a:pt x="1696" y="4"/>
                  </a:lnTo>
                  <a:lnTo>
                    <a:pt x="1702" y="6"/>
                  </a:lnTo>
                  <a:lnTo>
                    <a:pt x="1702" y="6"/>
                  </a:lnTo>
                  <a:lnTo>
                    <a:pt x="1704" y="8"/>
                  </a:lnTo>
                  <a:lnTo>
                    <a:pt x="1704" y="8"/>
                  </a:lnTo>
                  <a:lnTo>
                    <a:pt x="1706" y="6"/>
                  </a:lnTo>
                  <a:lnTo>
                    <a:pt x="1706" y="6"/>
                  </a:lnTo>
                  <a:lnTo>
                    <a:pt x="1706" y="6"/>
                  </a:lnTo>
                  <a:lnTo>
                    <a:pt x="1706" y="6"/>
                  </a:lnTo>
                  <a:lnTo>
                    <a:pt x="1706" y="6"/>
                  </a:lnTo>
                  <a:lnTo>
                    <a:pt x="1710" y="6"/>
                  </a:lnTo>
                  <a:lnTo>
                    <a:pt x="1710" y="6"/>
                  </a:lnTo>
                  <a:lnTo>
                    <a:pt x="1712" y="8"/>
                  </a:lnTo>
                  <a:lnTo>
                    <a:pt x="1712" y="8"/>
                  </a:lnTo>
                  <a:lnTo>
                    <a:pt x="1714" y="6"/>
                  </a:lnTo>
                  <a:lnTo>
                    <a:pt x="1718" y="6"/>
                  </a:lnTo>
                  <a:lnTo>
                    <a:pt x="1718" y="6"/>
                  </a:lnTo>
                  <a:lnTo>
                    <a:pt x="1722" y="6"/>
                  </a:lnTo>
                  <a:lnTo>
                    <a:pt x="1722" y="6"/>
                  </a:lnTo>
                  <a:lnTo>
                    <a:pt x="1724" y="6"/>
                  </a:lnTo>
                  <a:lnTo>
                    <a:pt x="1724" y="6"/>
                  </a:lnTo>
                  <a:lnTo>
                    <a:pt x="1724" y="6"/>
                  </a:lnTo>
                  <a:lnTo>
                    <a:pt x="1724" y="6"/>
                  </a:lnTo>
                  <a:lnTo>
                    <a:pt x="1726" y="8"/>
                  </a:lnTo>
                  <a:lnTo>
                    <a:pt x="1726" y="8"/>
                  </a:lnTo>
                  <a:lnTo>
                    <a:pt x="1728" y="8"/>
                  </a:lnTo>
                  <a:lnTo>
                    <a:pt x="1730" y="6"/>
                  </a:lnTo>
                  <a:lnTo>
                    <a:pt x="1730" y="6"/>
                  </a:lnTo>
                  <a:lnTo>
                    <a:pt x="1734" y="6"/>
                  </a:lnTo>
                  <a:lnTo>
                    <a:pt x="1734" y="6"/>
                  </a:lnTo>
                  <a:lnTo>
                    <a:pt x="1736" y="6"/>
                  </a:lnTo>
                  <a:lnTo>
                    <a:pt x="1736" y="6"/>
                  </a:lnTo>
                  <a:lnTo>
                    <a:pt x="1736" y="6"/>
                  </a:lnTo>
                  <a:lnTo>
                    <a:pt x="1736" y="6"/>
                  </a:lnTo>
                  <a:lnTo>
                    <a:pt x="1738" y="6"/>
                  </a:lnTo>
                  <a:lnTo>
                    <a:pt x="1738" y="6"/>
                  </a:lnTo>
                  <a:lnTo>
                    <a:pt x="1750" y="4"/>
                  </a:lnTo>
                  <a:lnTo>
                    <a:pt x="1750" y="4"/>
                  </a:lnTo>
                  <a:lnTo>
                    <a:pt x="1754" y="6"/>
                  </a:lnTo>
                  <a:lnTo>
                    <a:pt x="1754" y="6"/>
                  </a:lnTo>
                  <a:lnTo>
                    <a:pt x="1754" y="6"/>
                  </a:lnTo>
                  <a:lnTo>
                    <a:pt x="1754" y="6"/>
                  </a:lnTo>
                  <a:lnTo>
                    <a:pt x="1754" y="6"/>
                  </a:lnTo>
                  <a:lnTo>
                    <a:pt x="1758" y="6"/>
                  </a:lnTo>
                  <a:lnTo>
                    <a:pt x="1758" y="6"/>
                  </a:lnTo>
                  <a:lnTo>
                    <a:pt x="1762" y="6"/>
                  </a:lnTo>
                  <a:lnTo>
                    <a:pt x="1762" y="6"/>
                  </a:lnTo>
                  <a:lnTo>
                    <a:pt x="1764" y="4"/>
                  </a:lnTo>
                  <a:lnTo>
                    <a:pt x="1764" y="4"/>
                  </a:lnTo>
                  <a:lnTo>
                    <a:pt x="1766" y="6"/>
                  </a:lnTo>
                  <a:lnTo>
                    <a:pt x="1766" y="6"/>
                  </a:lnTo>
                  <a:lnTo>
                    <a:pt x="1770" y="4"/>
                  </a:lnTo>
                  <a:lnTo>
                    <a:pt x="1770" y="4"/>
                  </a:lnTo>
                  <a:lnTo>
                    <a:pt x="1772" y="6"/>
                  </a:lnTo>
                  <a:lnTo>
                    <a:pt x="1772" y="6"/>
                  </a:lnTo>
                  <a:lnTo>
                    <a:pt x="1776" y="4"/>
                  </a:lnTo>
                  <a:lnTo>
                    <a:pt x="1776" y="4"/>
                  </a:lnTo>
                  <a:lnTo>
                    <a:pt x="1782" y="4"/>
                  </a:lnTo>
                  <a:lnTo>
                    <a:pt x="1782" y="4"/>
                  </a:lnTo>
                  <a:lnTo>
                    <a:pt x="1782" y="4"/>
                  </a:lnTo>
                  <a:lnTo>
                    <a:pt x="1782" y="4"/>
                  </a:lnTo>
                  <a:lnTo>
                    <a:pt x="1784" y="6"/>
                  </a:lnTo>
                  <a:lnTo>
                    <a:pt x="1784" y="6"/>
                  </a:lnTo>
                  <a:lnTo>
                    <a:pt x="1792" y="6"/>
                  </a:lnTo>
                  <a:lnTo>
                    <a:pt x="1792" y="6"/>
                  </a:lnTo>
                  <a:lnTo>
                    <a:pt x="1794" y="4"/>
                  </a:lnTo>
                  <a:lnTo>
                    <a:pt x="1794" y="4"/>
                  </a:lnTo>
                  <a:lnTo>
                    <a:pt x="1798" y="6"/>
                  </a:lnTo>
                  <a:lnTo>
                    <a:pt x="1798" y="6"/>
                  </a:lnTo>
                  <a:lnTo>
                    <a:pt x="1800" y="6"/>
                  </a:lnTo>
                  <a:lnTo>
                    <a:pt x="1800" y="6"/>
                  </a:lnTo>
                  <a:lnTo>
                    <a:pt x="1800" y="6"/>
                  </a:lnTo>
                  <a:lnTo>
                    <a:pt x="1800" y="6"/>
                  </a:lnTo>
                  <a:lnTo>
                    <a:pt x="1802" y="4"/>
                  </a:lnTo>
                  <a:lnTo>
                    <a:pt x="1802" y="4"/>
                  </a:lnTo>
                  <a:lnTo>
                    <a:pt x="1802" y="6"/>
                  </a:lnTo>
                  <a:lnTo>
                    <a:pt x="1802" y="6"/>
                  </a:lnTo>
                  <a:lnTo>
                    <a:pt x="1804" y="4"/>
                  </a:lnTo>
                  <a:lnTo>
                    <a:pt x="1804" y="4"/>
                  </a:lnTo>
                  <a:lnTo>
                    <a:pt x="1804" y="6"/>
                  </a:lnTo>
                  <a:lnTo>
                    <a:pt x="1804" y="6"/>
                  </a:lnTo>
                  <a:lnTo>
                    <a:pt x="1812" y="6"/>
                  </a:lnTo>
                  <a:lnTo>
                    <a:pt x="1812" y="6"/>
                  </a:lnTo>
                  <a:lnTo>
                    <a:pt x="1814" y="6"/>
                  </a:lnTo>
                  <a:lnTo>
                    <a:pt x="1814" y="6"/>
                  </a:lnTo>
                  <a:lnTo>
                    <a:pt x="1816" y="6"/>
                  </a:lnTo>
                  <a:lnTo>
                    <a:pt x="1816" y="6"/>
                  </a:lnTo>
                  <a:lnTo>
                    <a:pt x="1820" y="6"/>
                  </a:lnTo>
                  <a:lnTo>
                    <a:pt x="1820" y="6"/>
                  </a:lnTo>
                  <a:lnTo>
                    <a:pt x="1820" y="6"/>
                  </a:lnTo>
                  <a:lnTo>
                    <a:pt x="1820" y="6"/>
                  </a:lnTo>
                  <a:lnTo>
                    <a:pt x="1824" y="6"/>
                  </a:lnTo>
                  <a:lnTo>
                    <a:pt x="1824" y="6"/>
                  </a:lnTo>
                  <a:lnTo>
                    <a:pt x="1826" y="6"/>
                  </a:lnTo>
                  <a:lnTo>
                    <a:pt x="1826" y="6"/>
                  </a:lnTo>
                  <a:lnTo>
                    <a:pt x="1826" y="8"/>
                  </a:lnTo>
                  <a:lnTo>
                    <a:pt x="1826" y="8"/>
                  </a:lnTo>
                  <a:lnTo>
                    <a:pt x="1828" y="8"/>
                  </a:lnTo>
                  <a:lnTo>
                    <a:pt x="1828" y="8"/>
                  </a:lnTo>
                  <a:lnTo>
                    <a:pt x="1832" y="8"/>
                  </a:lnTo>
                  <a:lnTo>
                    <a:pt x="1832" y="8"/>
                  </a:lnTo>
                  <a:lnTo>
                    <a:pt x="1836" y="6"/>
                  </a:lnTo>
                  <a:lnTo>
                    <a:pt x="1836" y="6"/>
                  </a:lnTo>
                  <a:lnTo>
                    <a:pt x="1838" y="6"/>
                  </a:lnTo>
                  <a:lnTo>
                    <a:pt x="1838" y="6"/>
                  </a:lnTo>
                  <a:lnTo>
                    <a:pt x="1840" y="6"/>
                  </a:lnTo>
                  <a:lnTo>
                    <a:pt x="1840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4" y="6"/>
                  </a:lnTo>
                  <a:lnTo>
                    <a:pt x="1844" y="6"/>
                  </a:lnTo>
                  <a:lnTo>
                    <a:pt x="1846" y="6"/>
                  </a:lnTo>
                  <a:lnTo>
                    <a:pt x="1846" y="6"/>
                  </a:lnTo>
                  <a:lnTo>
                    <a:pt x="1848" y="6"/>
                  </a:lnTo>
                  <a:lnTo>
                    <a:pt x="1848" y="6"/>
                  </a:lnTo>
                  <a:lnTo>
                    <a:pt x="1850" y="6"/>
                  </a:lnTo>
                  <a:lnTo>
                    <a:pt x="1850" y="6"/>
                  </a:lnTo>
                  <a:lnTo>
                    <a:pt x="1850" y="6"/>
                  </a:lnTo>
                  <a:lnTo>
                    <a:pt x="1850" y="6"/>
                  </a:lnTo>
                  <a:lnTo>
                    <a:pt x="1852" y="6"/>
                  </a:lnTo>
                  <a:lnTo>
                    <a:pt x="1852" y="6"/>
                  </a:lnTo>
                  <a:lnTo>
                    <a:pt x="1854" y="6"/>
                  </a:lnTo>
                  <a:lnTo>
                    <a:pt x="1854" y="6"/>
                  </a:lnTo>
                  <a:lnTo>
                    <a:pt x="1858" y="6"/>
                  </a:lnTo>
                  <a:lnTo>
                    <a:pt x="1858" y="6"/>
                  </a:lnTo>
                  <a:lnTo>
                    <a:pt x="1860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6" y="6"/>
                  </a:lnTo>
                  <a:lnTo>
                    <a:pt x="1866" y="6"/>
                  </a:lnTo>
                  <a:lnTo>
                    <a:pt x="1872" y="6"/>
                  </a:lnTo>
                  <a:lnTo>
                    <a:pt x="1872" y="6"/>
                  </a:lnTo>
                  <a:lnTo>
                    <a:pt x="1880" y="6"/>
                  </a:lnTo>
                  <a:lnTo>
                    <a:pt x="1880" y="6"/>
                  </a:lnTo>
                  <a:lnTo>
                    <a:pt x="1882" y="6"/>
                  </a:lnTo>
                  <a:lnTo>
                    <a:pt x="1882" y="6"/>
                  </a:lnTo>
                  <a:lnTo>
                    <a:pt x="1888" y="6"/>
                  </a:lnTo>
                  <a:lnTo>
                    <a:pt x="1888" y="6"/>
                  </a:lnTo>
                  <a:lnTo>
                    <a:pt x="1892" y="6"/>
                  </a:lnTo>
                  <a:lnTo>
                    <a:pt x="1892" y="6"/>
                  </a:lnTo>
                  <a:lnTo>
                    <a:pt x="1896" y="6"/>
                  </a:lnTo>
                  <a:lnTo>
                    <a:pt x="1896" y="6"/>
                  </a:lnTo>
                  <a:lnTo>
                    <a:pt x="1898" y="6"/>
                  </a:lnTo>
                  <a:lnTo>
                    <a:pt x="1898" y="6"/>
                  </a:lnTo>
                  <a:lnTo>
                    <a:pt x="1902" y="4"/>
                  </a:lnTo>
                  <a:lnTo>
                    <a:pt x="1902" y="4"/>
                  </a:lnTo>
                  <a:lnTo>
                    <a:pt x="1906" y="6"/>
                  </a:lnTo>
                  <a:lnTo>
                    <a:pt x="1906" y="6"/>
                  </a:lnTo>
                  <a:lnTo>
                    <a:pt x="1914" y="4"/>
                  </a:lnTo>
                  <a:lnTo>
                    <a:pt x="1914" y="4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8" y="8"/>
                  </a:lnTo>
                  <a:lnTo>
                    <a:pt x="1918" y="8"/>
                  </a:lnTo>
                  <a:lnTo>
                    <a:pt x="1922" y="8"/>
                  </a:lnTo>
                  <a:lnTo>
                    <a:pt x="1926" y="8"/>
                  </a:lnTo>
                  <a:lnTo>
                    <a:pt x="1926" y="8"/>
                  </a:lnTo>
                  <a:lnTo>
                    <a:pt x="1928" y="10"/>
                  </a:lnTo>
                  <a:lnTo>
                    <a:pt x="1928" y="10"/>
                  </a:lnTo>
                  <a:lnTo>
                    <a:pt x="1934" y="8"/>
                  </a:lnTo>
                  <a:lnTo>
                    <a:pt x="1934" y="8"/>
                  </a:lnTo>
                  <a:lnTo>
                    <a:pt x="1944" y="6"/>
                  </a:lnTo>
                  <a:lnTo>
                    <a:pt x="1944" y="6"/>
                  </a:lnTo>
                  <a:lnTo>
                    <a:pt x="1946" y="6"/>
                  </a:lnTo>
                  <a:lnTo>
                    <a:pt x="1946" y="6"/>
                  </a:lnTo>
                  <a:lnTo>
                    <a:pt x="1948" y="4"/>
                  </a:lnTo>
                  <a:lnTo>
                    <a:pt x="1948" y="4"/>
                  </a:lnTo>
                  <a:lnTo>
                    <a:pt x="1950" y="4"/>
                  </a:lnTo>
                  <a:lnTo>
                    <a:pt x="1950" y="4"/>
                  </a:lnTo>
                  <a:lnTo>
                    <a:pt x="1950" y="6"/>
                  </a:lnTo>
                  <a:lnTo>
                    <a:pt x="1950" y="6"/>
                  </a:lnTo>
                  <a:lnTo>
                    <a:pt x="1954" y="6"/>
                  </a:lnTo>
                  <a:lnTo>
                    <a:pt x="1954" y="6"/>
                  </a:lnTo>
                  <a:lnTo>
                    <a:pt x="1960" y="6"/>
                  </a:lnTo>
                  <a:lnTo>
                    <a:pt x="1960" y="6"/>
                  </a:lnTo>
                  <a:lnTo>
                    <a:pt x="1960" y="4"/>
                  </a:lnTo>
                  <a:lnTo>
                    <a:pt x="1960" y="4"/>
                  </a:lnTo>
                  <a:lnTo>
                    <a:pt x="1962" y="4"/>
                  </a:lnTo>
                  <a:lnTo>
                    <a:pt x="1962" y="4"/>
                  </a:lnTo>
                  <a:lnTo>
                    <a:pt x="1968" y="6"/>
                  </a:lnTo>
                  <a:lnTo>
                    <a:pt x="1968" y="6"/>
                  </a:lnTo>
                  <a:lnTo>
                    <a:pt x="1970" y="6"/>
                  </a:lnTo>
                  <a:lnTo>
                    <a:pt x="1970" y="6"/>
                  </a:lnTo>
                  <a:lnTo>
                    <a:pt x="1972" y="6"/>
                  </a:lnTo>
                  <a:lnTo>
                    <a:pt x="1972" y="6"/>
                  </a:lnTo>
                  <a:lnTo>
                    <a:pt x="1974" y="6"/>
                  </a:lnTo>
                  <a:lnTo>
                    <a:pt x="1974" y="6"/>
                  </a:lnTo>
                  <a:lnTo>
                    <a:pt x="1974" y="6"/>
                  </a:lnTo>
                  <a:lnTo>
                    <a:pt x="1974" y="6"/>
                  </a:lnTo>
                  <a:lnTo>
                    <a:pt x="1976" y="6"/>
                  </a:lnTo>
                  <a:lnTo>
                    <a:pt x="1976" y="6"/>
                  </a:lnTo>
                  <a:lnTo>
                    <a:pt x="1978" y="8"/>
                  </a:lnTo>
                  <a:lnTo>
                    <a:pt x="1978" y="8"/>
                  </a:lnTo>
                  <a:lnTo>
                    <a:pt x="1978" y="6"/>
                  </a:lnTo>
                  <a:lnTo>
                    <a:pt x="1978" y="6"/>
                  </a:lnTo>
                  <a:lnTo>
                    <a:pt x="1982" y="6"/>
                  </a:lnTo>
                  <a:lnTo>
                    <a:pt x="1982" y="6"/>
                  </a:lnTo>
                  <a:lnTo>
                    <a:pt x="1986" y="8"/>
                  </a:lnTo>
                  <a:lnTo>
                    <a:pt x="1986" y="8"/>
                  </a:lnTo>
                  <a:lnTo>
                    <a:pt x="1994" y="8"/>
                  </a:lnTo>
                  <a:lnTo>
                    <a:pt x="1994" y="8"/>
                  </a:lnTo>
                  <a:lnTo>
                    <a:pt x="1996" y="6"/>
                  </a:lnTo>
                  <a:lnTo>
                    <a:pt x="1996" y="6"/>
                  </a:lnTo>
                  <a:lnTo>
                    <a:pt x="2000" y="6"/>
                  </a:lnTo>
                  <a:lnTo>
                    <a:pt x="2000" y="6"/>
                  </a:lnTo>
                  <a:lnTo>
                    <a:pt x="2002" y="4"/>
                  </a:lnTo>
                  <a:lnTo>
                    <a:pt x="2002" y="4"/>
                  </a:lnTo>
                  <a:lnTo>
                    <a:pt x="2010" y="4"/>
                  </a:lnTo>
                  <a:lnTo>
                    <a:pt x="2010" y="4"/>
                  </a:lnTo>
                  <a:lnTo>
                    <a:pt x="2012" y="4"/>
                  </a:lnTo>
                  <a:lnTo>
                    <a:pt x="2012" y="4"/>
                  </a:lnTo>
                  <a:lnTo>
                    <a:pt x="2014" y="4"/>
                  </a:lnTo>
                  <a:lnTo>
                    <a:pt x="2014" y="4"/>
                  </a:lnTo>
                  <a:lnTo>
                    <a:pt x="2016" y="4"/>
                  </a:lnTo>
                  <a:lnTo>
                    <a:pt x="2016" y="4"/>
                  </a:lnTo>
                  <a:lnTo>
                    <a:pt x="2018" y="4"/>
                  </a:lnTo>
                  <a:lnTo>
                    <a:pt x="2018" y="4"/>
                  </a:lnTo>
                  <a:lnTo>
                    <a:pt x="2032" y="4"/>
                  </a:lnTo>
                  <a:lnTo>
                    <a:pt x="2032" y="4"/>
                  </a:lnTo>
                  <a:lnTo>
                    <a:pt x="2040" y="4"/>
                  </a:lnTo>
                  <a:lnTo>
                    <a:pt x="2040" y="4"/>
                  </a:lnTo>
                  <a:lnTo>
                    <a:pt x="2050" y="4"/>
                  </a:lnTo>
                  <a:lnTo>
                    <a:pt x="2050" y="4"/>
                  </a:lnTo>
                  <a:lnTo>
                    <a:pt x="2052" y="4"/>
                  </a:lnTo>
                  <a:lnTo>
                    <a:pt x="2052" y="4"/>
                  </a:lnTo>
                  <a:lnTo>
                    <a:pt x="2054" y="4"/>
                  </a:lnTo>
                  <a:lnTo>
                    <a:pt x="2054" y="4"/>
                  </a:lnTo>
                  <a:lnTo>
                    <a:pt x="2058" y="4"/>
                  </a:lnTo>
                  <a:lnTo>
                    <a:pt x="2058" y="4"/>
                  </a:lnTo>
                  <a:lnTo>
                    <a:pt x="2060" y="4"/>
                  </a:lnTo>
                  <a:lnTo>
                    <a:pt x="2060" y="4"/>
                  </a:lnTo>
                  <a:lnTo>
                    <a:pt x="2066" y="4"/>
                  </a:lnTo>
                  <a:lnTo>
                    <a:pt x="2066" y="4"/>
                  </a:lnTo>
                  <a:lnTo>
                    <a:pt x="2070" y="4"/>
                  </a:lnTo>
                  <a:lnTo>
                    <a:pt x="2070" y="4"/>
                  </a:lnTo>
                  <a:lnTo>
                    <a:pt x="2072" y="4"/>
                  </a:lnTo>
                  <a:lnTo>
                    <a:pt x="2072" y="4"/>
                  </a:lnTo>
                  <a:lnTo>
                    <a:pt x="2074" y="6"/>
                  </a:lnTo>
                  <a:lnTo>
                    <a:pt x="2074" y="6"/>
                  </a:lnTo>
                  <a:lnTo>
                    <a:pt x="2080" y="4"/>
                  </a:lnTo>
                  <a:lnTo>
                    <a:pt x="2080" y="4"/>
                  </a:lnTo>
                  <a:lnTo>
                    <a:pt x="2086" y="4"/>
                  </a:lnTo>
                  <a:lnTo>
                    <a:pt x="2086" y="4"/>
                  </a:lnTo>
                  <a:lnTo>
                    <a:pt x="2088" y="4"/>
                  </a:lnTo>
                  <a:lnTo>
                    <a:pt x="2088" y="4"/>
                  </a:lnTo>
                  <a:lnTo>
                    <a:pt x="2092" y="4"/>
                  </a:lnTo>
                  <a:lnTo>
                    <a:pt x="2092" y="4"/>
                  </a:lnTo>
                  <a:lnTo>
                    <a:pt x="2096" y="4"/>
                  </a:lnTo>
                  <a:lnTo>
                    <a:pt x="2096" y="4"/>
                  </a:lnTo>
                  <a:lnTo>
                    <a:pt x="2098" y="4"/>
                  </a:lnTo>
                  <a:lnTo>
                    <a:pt x="2098" y="4"/>
                  </a:lnTo>
                  <a:lnTo>
                    <a:pt x="2106" y="4"/>
                  </a:lnTo>
                  <a:lnTo>
                    <a:pt x="2106" y="4"/>
                  </a:lnTo>
                  <a:lnTo>
                    <a:pt x="2108" y="4"/>
                  </a:lnTo>
                  <a:lnTo>
                    <a:pt x="2108" y="4"/>
                  </a:lnTo>
                  <a:lnTo>
                    <a:pt x="2114" y="4"/>
                  </a:lnTo>
                  <a:lnTo>
                    <a:pt x="2114" y="4"/>
                  </a:lnTo>
                  <a:lnTo>
                    <a:pt x="2116" y="4"/>
                  </a:lnTo>
                  <a:lnTo>
                    <a:pt x="2116" y="4"/>
                  </a:lnTo>
                  <a:lnTo>
                    <a:pt x="2118" y="4"/>
                  </a:lnTo>
                  <a:lnTo>
                    <a:pt x="2118" y="4"/>
                  </a:lnTo>
                  <a:lnTo>
                    <a:pt x="2124" y="4"/>
                  </a:lnTo>
                  <a:lnTo>
                    <a:pt x="2124" y="4"/>
                  </a:lnTo>
                  <a:lnTo>
                    <a:pt x="2132" y="4"/>
                  </a:lnTo>
                  <a:lnTo>
                    <a:pt x="2132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6" y="4"/>
                  </a:lnTo>
                  <a:lnTo>
                    <a:pt x="2136" y="4"/>
                  </a:lnTo>
                  <a:lnTo>
                    <a:pt x="2136" y="4"/>
                  </a:lnTo>
                  <a:lnTo>
                    <a:pt x="2136" y="4"/>
                  </a:lnTo>
                  <a:lnTo>
                    <a:pt x="2138" y="4"/>
                  </a:lnTo>
                  <a:lnTo>
                    <a:pt x="2138" y="4"/>
                  </a:lnTo>
                  <a:lnTo>
                    <a:pt x="2144" y="4"/>
                  </a:lnTo>
                  <a:lnTo>
                    <a:pt x="2144" y="4"/>
                  </a:lnTo>
                  <a:lnTo>
                    <a:pt x="2146" y="4"/>
                  </a:lnTo>
                  <a:lnTo>
                    <a:pt x="2146" y="4"/>
                  </a:lnTo>
                  <a:lnTo>
                    <a:pt x="2150" y="4"/>
                  </a:lnTo>
                  <a:lnTo>
                    <a:pt x="2150" y="4"/>
                  </a:lnTo>
                  <a:lnTo>
                    <a:pt x="2154" y="4"/>
                  </a:lnTo>
                  <a:lnTo>
                    <a:pt x="2154" y="4"/>
                  </a:lnTo>
                  <a:lnTo>
                    <a:pt x="2156" y="4"/>
                  </a:lnTo>
                  <a:lnTo>
                    <a:pt x="2156" y="4"/>
                  </a:lnTo>
                  <a:lnTo>
                    <a:pt x="2160" y="4"/>
                  </a:lnTo>
                  <a:lnTo>
                    <a:pt x="2160" y="4"/>
                  </a:lnTo>
                  <a:lnTo>
                    <a:pt x="2164" y="4"/>
                  </a:lnTo>
                  <a:lnTo>
                    <a:pt x="2164" y="4"/>
                  </a:lnTo>
                  <a:lnTo>
                    <a:pt x="2168" y="4"/>
                  </a:lnTo>
                  <a:lnTo>
                    <a:pt x="2168" y="4"/>
                  </a:lnTo>
                  <a:lnTo>
                    <a:pt x="2168" y="4"/>
                  </a:lnTo>
                  <a:lnTo>
                    <a:pt x="2168" y="4"/>
                  </a:lnTo>
                  <a:lnTo>
                    <a:pt x="2172" y="4"/>
                  </a:lnTo>
                  <a:lnTo>
                    <a:pt x="2172" y="4"/>
                  </a:lnTo>
                  <a:lnTo>
                    <a:pt x="2178" y="4"/>
                  </a:lnTo>
                  <a:lnTo>
                    <a:pt x="2178" y="4"/>
                  </a:lnTo>
                  <a:lnTo>
                    <a:pt x="2182" y="4"/>
                  </a:lnTo>
                  <a:lnTo>
                    <a:pt x="2182" y="4"/>
                  </a:lnTo>
                  <a:lnTo>
                    <a:pt x="2184" y="4"/>
                  </a:lnTo>
                  <a:lnTo>
                    <a:pt x="2184" y="4"/>
                  </a:lnTo>
                  <a:lnTo>
                    <a:pt x="2184" y="4"/>
                  </a:lnTo>
                  <a:lnTo>
                    <a:pt x="2184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8" y="4"/>
                  </a:lnTo>
                  <a:lnTo>
                    <a:pt x="2188" y="4"/>
                  </a:lnTo>
                  <a:lnTo>
                    <a:pt x="2190" y="2"/>
                  </a:lnTo>
                  <a:lnTo>
                    <a:pt x="2190" y="2"/>
                  </a:lnTo>
                  <a:lnTo>
                    <a:pt x="2196" y="2"/>
                  </a:lnTo>
                  <a:lnTo>
                    <a:pt x="2196" y="2"/>
                  </a:lnTo>
                  <a:lnTo>
                    <a:pt x="2202" y="4"/>
                  </a:lnTo>
                  <a:lnTo>
                    <a:pt x="2202" y="4"/>
                  </a:lnTo>
                  <a:lnTo>
                    <a:pt x="2202" y="4"/>
                  </a:lnTo>
                  <a:lnTo>
                    <a:pt x="2202" y="4"/>
                  </a:lnTo>
                  <a:lnTo>
                    <a:pt x="2206" y="4"/>
                  </a:lnTo>
                  <a:lnTo>
                    <a:pt x="2206" y="4"/>
                  </a:lnTo>
                  <a:lnTo>
                    <a:pt x="2210" y="4"/>
                  </a:lnTo>
                  <a:lnTo>
                    <a:pt x="2210" y="4"/>
                  </a:lnTo>
                  <a:lnTo>
                    <a:pt x="2216" y="2"/>
                  </a:lnTo>
                  <a:lnTo>
                    <a:pt x="2216" y="2"/>
                  </a:lnTo>
                  <a:lnTo>
                    <a:pt x="2224" y="4"/>
                  </a:lnTo>
                  <a:lnTo>
                    <a:pt x="2224" y="4"/>
                  </a:lnTo>
                  <a:lnTo>
                    <a:pt x="2226" y="2"/>
                  </a:lnTo>
                  <a:lnTo>
                    <a:pt x="2230" y="4"/>
                  </a:lnTo>
                  <a:lnTo>
                    <a:pt x="2230" y="4"/>
                  </a:lnTo>
                  <a:lnTo>
                    <a:pt x="2232" y="2"/>
                  </a:lnTo>
                  <a:lnTo>
                    <a:pt x="2232" y="2"/>
                  </a:lnTo>
                  <a:lnTo>
                    <a:pt x="2234" y="2"/>
                  </a:lnTo>
                  <a:lnTo>
                    <a:pt x="2234" y="2"/>
                  </a:lnTo>
                  <a:lnTo>
                    <a:pt x="2236" y="2"/>
                  </a:lnTo>
                  <a:lnTo>
                    <a:pt x="2236" y="2"/>
                  </a:lnTo>
                  <a:lnTo>
                    <a:pt x="2240" y="2"/>
                  </a:lnTo>
                  <a:lnTo>
                    <a:pt x="2240" y="2"/>
                  </a:lnTo>
                  <a:lnTo>
                    <a:pt x="2248" y="4"/>
                  </a:lnTo>
                  <a:lnTo>
                    <a:pt x="2248" y="4"/>
                  </a:lnTo>
                  <a:lnTo>
                    <a:pt x="2252" y="2"/>
                  </a:lnTo>
                  <a:lnTo>
                    <a:pt x="2252" y="2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8" y="4"/>
                  </a:lnTo>
                  <a:lnTo>
                    <a:pt x="2258" y="4"/>
                  </a:lnTo>
                  <a:lnTo>
                    <a:pt x="2258" y="4"/>
                  </a:lnTo>
                  <a:lnTo>
                    <a:pt x="2258" y="4"/>
                  </a:lnTo>
                  <a:lnTo>
                    <a:pt x="2262" y="2"/>
                  </a:lnTo>
                  <a:lnTo>
                    <a:pt x="2262" y="2"/>
                  </a:lnTo>
                  <a:lnTo>
                    <a:pt x="2266" y="4"/>
                  </a:lnTo>
                  <a:lnTo>
                    <a:pt x="2266" y="4"/>
                  </a:lnTo>
                  <a:lnTo>
                    <a:pt x="2270" y="4"/>
                  </a:lnTo>
                  <a:lnTo>
                    <a:pt x="2270" y="4"/>
                  </a:lnTo>
                  <a:lnTo>
                    <a:pt x="2270" y="4"/>
                  </a:lnTo>
                  <a:lnTo>
                    <a:pt x="2270" y="4"/>
                  </a:lnTo>
                  <a:lnTo>
                    <a:pt x="2274" y="4"/>
                  </a:lnTo>
                  <a:lnTo>
                    <a:pt x="2274" y="4"/>
                  </a:lnTo>
                  <a:lnTo>
                    <a:pt x="2274" y="4"/>
                  </a:lnTo>
                  <a:lnTo>
                    <a:pt x="2274" y="4"/>
                  </a:lnTo>
                  <a:lnTo>
                    <a:pt x="2282" y="4"/>
                  </a:lnTo>
                  <a:lnTo>
                    <a:pt x="2282" y="4"/>
                  </a:lnTo>
                  <a:lnTo>
                    <a:pt x="2286" y="4"/>
                  </a:lnTo>
                  <a:lnTo>
                    <a:pt x="2286" y="4"/>
                  </a:lnTo>
                  <a:lnTo>
                    <a:pt x="2288" y="4"/>
                  </a:lnTo>
                  <a:lnTo>
                    <a:pt x="2288" y="4"/>
                  </a:lnTo>
                  <a:lnTo>
                    <a:pt x="2288" y="4"/>
                  </a:lnTo>
                  <a:lnTo>
                    <a:pt x="2288" y="4"/>
                  </a:lnTo>
                  <a:lnTo>
                    <a:pt x="2290" y="4"/>
                  </a:lnTo>
                  <a:lnTo>
                    <a:pt x="2290" y="4"/>
                  </a:lnTo>
                  <a:lnTo>
                    <a:pt x="2292" y="2"/>
                  </a:lnTo>
                  <a:lnTo>
                    <a:pt x="2296" y="2"/>
                  </a:lnTo>
                  <a:lnTo>
                    <a:pt x="2296" y="2"/>
                  </a:lnTo>
                  <a:lnTo>
                    <a:pt x="2298" y="2"/>
                  </a:lnTo>
                  <a:lnTo>
                    <a:pt x="2298" y="2"/>
                  </a:lnTo>
                  <a:lnTo>
                    <a:pt x="2304" y="2"/>
                  </a:lnTo>
                  <a:lnTo>
                    <a:pt x="2304" y="2"/>
                  </a:lnTo>
                  <a:lnTo>
                    <a:pt x="2306" y="2"/>
                  </a:lnTo>
                  <a:lnTo>
                    <a:pt x="2306" y="2"/>
                  </a:lnTo>
                  <a:lnTo>
                    <a:pt x="2310" y="2"/>
                  </a:lnTo>
                  <a:lnTo>
                    <a:pt x="2310" y="2"/>
                  </a:lnTo>
                  <a:lnTo>
                    <a:pt x="2310" y="2"/>
                  </a:lnTo>
                  <a:lnTo>
                    <a:pt x="2310" y="2"/>
                  </a:lnTo>
                  <a:lnTo>
                    <a:pt x="2316" y="2"/>
                  </a:lnTo>
                  <a:lnTo>
                    <a:pt x="2316" y="2"/>
                  </a:lnTo>
                  <a:lnTo>
                    <a:pt x="2318" y="2"/>
                  </a:lnTo>
                  <a:lnTo>
                    <a:pt x="2318" y="2"/>
                  </a:lnTo>
                  <a:lnTo>
                    <a:pt x="2322" y="2"/>
                  </a:lnTo>
                  <a:lnTo>
                    <a:pt x="2322" y="2"/>
                  </a:lnTo>
                  <a:lnTo>
                    <a:pt x="2328" y="2"/>
                  </a:lnTo>
                  <a:lnTo>
                    <a:pt x="2328" y="2"/>
                  </a:lnTo>
                  <a:lnTo>
                    <a:pt x="2330" y="2"/>
                  </a:lnTo>
                  <a:lnTo>
                    <a:pt x="2330" y="2"/>
                  </a:lnTo>
                  <a:lnTo>
                    <a:pt x="2334" y="4"/>
                  </a:lnTo>
                  <a:lnTo>
                    <a:pt x="2334" y="4"/>
                  </a:lnTo>
                  <a:lnTo>
                    <a:pt x="2338" y="2"/>
                  </a:lnTo>
                  <a:lnTo>
                    <a:pt x="2338" y="2"/>
                  </a:lnTo>
                  <a:lnTo>
                    <a:pt x="2344" y="2"/>
                  </a:lnTo>
                  <a:lnTo>
                    <a:pt x="2344" y="2"/>
                  </a:lnTo>
                  <a:lnTo>
                    <a:pt x="2348" y="2"/>
                  </a:lnTo>
                  <a:lnTo>
                    <a:pt x="2348" y="2"/>
                  </a:lnTo>
                  <a:lnTo>
                    <a:pt x="2348" y="2"/>
                  </a:lnTo>
                  <a:lnTo>
                    <a:pt x="2348" y="2"/>
                  </a:lnTo>
                  <a:lnTo>
                    <a:pt x="2350" y="2"/>
                  </a:lnTo>
                  <a:lnTo>
                    <a:pt x="2350" y="2"/>
                  </a:lnTo>
                  <a:lnTo>
                    <a:pt x="2350" y="2"/>
                  </a:lnTo>
                  <a:lnTo>
                    <a:pt x="2350" y="2"/>
                  </a:lnTo>
                  <a:lnTo>
                    <a:pt x="2352" y="2"/>
                  </a:lnTo>
                  <a:lnTo>
                    <a:pt x="2352" y="2"/>
                  </a:lnTo>
                  <a:lnTo>
                    <a:pt x="2352" y="2"/>
                  </a:lnTo>
                  <a:lnTo>
                    <a:pt x="2352" y="2"/>
                  </a:lnTo>
                  <a:lnTo>
                    <a:pt x="2354" y="2"/>
                  </a:lnTo>
                  <a:lnTo>
                    <a:pt x="2354" y="2"/>
                  </a:lnTo>
                  <a:lnTo>
                    <a:pt x="2354" y="2"/>
                  </a:lnTo>
                  <a:lnTo>
                    <a:pt x="2354" y="2"/>
                  </a:lnTo>
                  <a:lnTo>
                    <a:pt x="2364" y="2"/>
                  </a:lnTo>
                  <a:lnTo>
                    <a:pt x="2364" y="2"/>
                  </a:lnTo>
                  <a:lnTo>
                    <a:pt x="2366" y="4"/>
                  </a:lnTo>
                  <a:lnTo>
                    <a:pt x="2366" y="4"/>
                  </a:lnTo>
                  <a:lnTo>
                    <a:pt x="2368" y="4"/>
                  </a:lnTo>
                  <a:lnTo>
                    <a:pt x="2368" y="4"/>
                  </a:lnTo>
                  <a:lnTo>
                    <a:pt x="2370" y="4"/>
                  </a:lnTo>
                  <a:lnTo>
                    <a:pt x="2370" y="4"/>
                  </a:lnTo>
                  <a:lnTo>
                    <a:pt x="2374" y="2"/>
                  </a:lnTo>
                  <a:lnTo>
                    <a:pt x="2374" y="2"/>
                  </a:lnTo>
                  <a:lnTo>
                    <a:pt x="2378" y="2"/>
                  </a:lnTo>
                  <a:lnTo>
                    <a:pt x="2378" y="2"/>
                  </a:lnTo>
                  <a:lnTo>
                    <a:pt x="2380" y="2"/>
                  </a:lnTo>
                  <a:lnTo>
                    <a:pt x="2384" y="2"/>
                  </a:lnTo>
                  <a:lnTo>
                    <a:pt x="2384" y="2"/>
                  </a:lnTo>
                  <a:lnTo>
                    <a:pt x="2388" y="2"/>
                  </a:lnTo>
                  <a:lnTo>
                    <a:pt x="2390" y="2"/>
                  </a:lnTo>
                  <a:lnTo>
                    <a:pt x="2390" y="2"/>
                  </a:lnTo>
                  <a:lnTo>
                    <a:pt x="2398" y="2"/>
                  </a:lnTo>
                  <a:lnTo>
                    <a:pt x="2398" y="2"/>
                  </a:lnTo>
                  <a:lnTo>
                    <a:pt x="2402" y="2"/>
                  </a:lnTo>
                  <a:lnTo>
                    <a:pt x="2402" y="2"/>
                  </a:lnTo>
                  <a:lnTo>
                    <a:pt x="2404" y="2"/>
                  </a:lnTo>
                  <a:lnTo>
                    <a:pt x="2404" y="2"/>
                  </a:lnTo>
                  <a:lnTo>
                    <a:pt x="2406" y="2"/>
                  </a:lnTo>
                  <a:lnTo>
                    <a:pt x="2406" y="2"/>
                  </a:lnTo>
                  <a:lnTo>
                    <a:pt x="2410" y="2"/>
                  </a:lnTo>
                  <a:lnTo>
                    <a:pt x="2410" y="2"/>
                  </a:lnTo>
                  <a:lnTo>
                    <a:pt x="2414" y="4"/>
                  </a:lnTo>
                  <a:lnTo>
                    <a:pt x="2414" y="4"/>
                  </a:lnTo>
                  <a:lnTo>
                    <a:pt x="2414" y="6"/>
                  </a:lnTo>
                  <a:lnTo>
                    <a:pt x="2414" y="6"/>
                  </a:lnTo>
                  <a:lnTo>
                    <a:pt x="2418" y="4"/>
                  </a:lnTo>
                  <a:lnTo>
                    <a:pt x="2418" y="4"/>
                  </a:lnTo>
                  <a:lnTo>
                    <a:pt x="2420" y="6"/>
                  </a:lnTo>
                  <a:lnTo>
                    <a:pt x="2420" y="6"/>
                  </a:lnTo>
                  <a:lnTo>
                    <a:pt x="2420" y="6"/>
                  </a:lnTo>
                  <a:lnTo>
                    <a:pt x="2420" y="6"/>
                  </a:lnTo>
                  <a:lnTo>
                    <a:pt x="2422" y="6"/>
                  </a:lnTo>
                  <a:lnTo>
                    <a:pt x="2422" y="6"/>
                  </a:lnTo>
                  <a:lnTo>
                    <a:pt x="2428" y="6"/>
                  </a:lnTo>
                  <a:lnTo>
                    <a:pt x="2434" y="6"/>
                  </a:lnTo>
                  <a:lnTo>
                    <a:pt x="2434" y="6"/>
                  </a:lnTo>
                  <a:lnTo>
                    <a:pt x="2436" y="6"/>
                  </a:lnTo>
                  <a:lnTo>
                    <a:pt x="2436" y="6"/>
                  </a:lnTo>
                  <a:lnTo>
                    <a:pt x="2442" y="4"/>
                  </a:lnTo>
                  <a:lnTo>
                    <a:pt x="2442" y="4"/>
                  </a:lnTo>
                  <a:lnTo>
                    <a:pt x="2446" y="4"/>
                  </a:lnTo>
                  <a:lnTo>
                    <a:pt x="2446" y="4"/>
                  </a:lnTo>
                  <a:lnTo>
                    <a:pt x="2446" y="4"/>
                  </a:lnTo>
                  <a:lnTo>
                    <a:pt x="2446" y="4"/>
                  </a:lnTo>
                  <a:lnTo>
                    <a:pt x="2448" y="4"/>
                  </a:lnTo>
                  <a:lnTo>
                    <a:pt x="2448" y="4"/>
                  </a:lnTo>
                  <a:lnTo>
                    <a:pt x="2448" y="4"/>
                  </a:lnTo>
                  <a:lnTo>
                    <a:pt x="2448" y="4"/>
                  </a:lnTo>
                  <a:lnTo>
                    <a:pt x="2450" y="4"/>
                  </a:lnTo>
                  <a:lnTo>
                    <a:pt x="2450" y="4"/>
                  </a:lnTo>
                  <a:lnTo>
                    <a:pt x="2452" y="4"/>
                  </a:lnTo>
                  <a:lnTo>
                    <a:pt x="2452" y="4"/>
                  </a:lnTo>
                  <a:lnTo>
                    <a:pt x="2460" y="4"/>
                  </a:lnTo>
                  <a:lnTo>
                    <a:pt x="2460" y="4"/>
                  </a:lnTo>
                  <a:lnTo>
                    <a:pt x="2462" y="6"/>
                  </a:lnTo>
                  <a:lnTo>
                    <a:pt x="2462" y="6"/>
                  </a:lnTo>
                  <a:lnTo>
                    <a:pt x="2462" y="6"/>
                  </a:lnTo>
                  <a:lnTo>
                    <a:pt x="2464" y="8"/>
                  </a:lnTo>
                  <a:lnTo>
                    <a:pt x="2464" y="8"/>
                  </a:lnTo>
                  <a:lnTo>
                    <a:pt x="2468" y="6"/>
                  </a:lnTo>
                  <a:lnTo>
                    <a:pt x="2474" y="4"/>
                  </a:lnTo>
                  <a:lnTo>
                    <a:pt x="2474" y="4"/>
                  </a:lnTo>
                  <a:lnTo>
                    <a:pt x="2476" y="6"/>
                  </a:lnTo>
                  <a:lnTo>
                    <a:pt x="2476" y="6"/>
                  </a:lnTo>
                  <a:lnTo>
                    <a:pt x="2478" y="6"/>
                  </a:lnTo>
                  <a:lnTo>
                    <a:pt x="2478" y="6"/>
                  </a:lnTo>
                  <a:lnTo>
                    <a:pt x="2484" y="6"/>
                  </a:lnTo>
                  <a:lnTo>
                    <a:pt x="2484" y="6"/>
                  </a:lnTo>
                  <a:lnTo>
                    <a:pt x="2486" y="6"/>
                  </a:lnTo>
                  <a:lnTo>
                    <a:pt x="2486" y="6"/>
                  </a:lnTo>
                  <a:lnTo>
                    <a:pt x="2492" y="6"/>
                  </a:lnTo>
                  <a:lnTo>
                    <a:pt x="2492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502" y="6"/>
                  </a:lnTo>
                  <a:lnTo>
                    <a:pt x="2502" y="6"/>
                  </a:lnTo>
                  <a:lnTo>
                    <a:pt x="2504" y="6"/>
                  </a:lnTo>
                  <a:lnTo>
                    <a:pt x="2504" y="6"/>
                  </a:lnTo>
                  <a:lnTo>
                    <a:pt x="2506" y="6"/>
                  </a:lnTo>
                  <a:lnTo>
                    <a:pt x="2506" y="6"/>
                  </a:lnTo>
                  <a:lnTo>
                    <a:pt x="2506" y="6"/>
                  </a:lnTo>
                  <a:lnTo>
                    <a:pt x="2506" y="6"/>
                  </a:lnTo>
                  <a:lnTo>
                    <a:pt x="2506" y="4"/>
                  </a:lnTo>
                  <a:lnTo>
                    <a:pt x="2506" y="4"/>
                  </a:lnTo>
                  <a:lnTo>
                    <a:pt x="2518" y="4"/>
                  </a:lnTo>
                  <a:lnTo>
                    <a:pt x="2518" y="4"/>
                  </a:lnTo>
                  <a:lnTo>
                    <a:pt x="2522" y="6"/>
                  </a:lnTo>
                  <a:lnTo>
                    <a:pt x="2522" y="6"/>
                  </a:lnTo>
                  <a:lnTo>
                    <a:pt x="2524" y="6"/>
                  </a:lnTo>
                  <a:lnTo>
                    <a:pt x="2524" y="6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8" y="4"/>
                  </a:lnTo>
                  <a:lnTo>
                    <a:pt x="2528" y="4"/>
                  </a:lnTo>
                  <a:lnTo>
                    <a:pt x="2536" y="4"/>
                  </a:lnTo>
                  <a:lnTo>
                    <a:pt x="2536" y="4"/>
                  </a:lnTo>
                  <a:lnTo>
                    <a:pt x="2538" y="4"/>
                  </a:lnTo>
                  <a:lnTo>
                    <a:pt x="2538" y="4"/>
                  </a:lnTo>
                  <a:lnTo>
                    <a:pt x="2540" y="4"/>
                  </a:lnTo>
                  <a:lnTo>
                    <a:pt x="2540" y="4"/>
                  </a:lnTo>
                  <a:lnTo>
                    <a:pt x="2540" y="4"/>
                  </a:lnTo>
                  <a:lnTo>
                    <a:pt x="2540" y="4"/>
                  </a:lnTo>
                  <a:lnTo>
                    <a:pt x="2542" y="4"/>
                  </a:lnTo>
                  <a:lnTo>
                    <a:pt x="2542" y="4"/>
                  </a:lnTo>
                  <a:lnTo>
                    <a:pt x="2542" y="4"/>
                  </a:lnTo>
                  <a:lnTo>
                    <a:pt x="2542" y="4"/>
                  </a:lnTo>
                  <a:lnTo>
                    <a:pt x="2546" y="4"/>
                  </a:lnTo>
                  <a:lnTo>
                    <a:pt x="2546" y="4"/>
                  </a:lnTo>
                  <a:lnTo>
                    <a:pt x="2546" y="4"/>
                  </a:lnTo>
                  <a:lnTo>
                    <a:pt x="2546" y="4"/>
                  </a:lnTo>
                  <a:lnTo>
                    <a:pt x="2552" y="6"/>
                  </a:lnTo>
                  <a:lnTo>
                    <a:pt x="2552" y="6"/>
                  </a:lnTo>
                  <a:lnTo>
                    <a:pt x="2554" y="6"/>
                  </a:lnTo>
                  <a:lnTo>
                    <a:pt x="2554" y="6"/>
                  </a:lnTo>
                  <a:lnTo>
                    <a:pt x="2554" y="6"/>
                  </a:lnTo>
                  <a:lnTo>
                    <a:pt x="2554" y="6"/>
                  </a:lnTo>
                  <a:lnTo>
                    <a:pt x="2556" y="6"/>
                  </a:lnTo>
                  <a:lnTo>
                    <a:pt x="2556" y="6"/>
                  </a:lnTo>
                  <a:lnTo>
                    <a:pt x="2556" y="6"/>
                  </a:lnTo>
                  <a:lnTo>
                    <a:pt x="2556" y="6"/>
                  </a:lnTo>
                  <a:lnTo>
                    <a:pt x="2560" y="6"/>
                  </a:lnTo>
                  <a:lnTo>
                    <a:pt x="2560" y="6"/>
                  </a:lnTo>
                  <a:lnTo>
                    <a:pt x="2562" y="6"/>
                  </a:lnTo>
                  <a:lnTo>
                    <a:pt x="2562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70" y="4"/>
                  </a:lnTo>
                  <a:lnTo>
                    <a:pt x="2570" y="4"/>
                  </a:lnTo>
                  <a:lnTo>
                    <a:pt x="2574" y="4"/>
                  </a:lnTo>
                  <a:lnTo>
                    <a:pt x="2574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8" y="4"/>
                  </a:lnTo>
                  <a:lnTo>
                    <a:pt x="2578" y="4"/>
                  </a:lnTo>
                  <a:lnTo>
                    <a:pt x="2580" y="4"/>
                  </a:lnTo>
                  <a:lnTo>
                    <a:pt x="2580" y="4"/>
                  </a:lnTo>
                  <a:lnTo>
                    <a:pt x="2580" y="6"/>
                  </a:lnTo>
                  <a:lnTo>
                    <a:pt x="2580" y="6"/>
                  </a:lnTo>
                  <a:lnTo>
                    <a:pt x="2584" y="6"/>
                  </a:lnTo>
                  <a:lnTo>
                    <a:pt x="2584" y="6"/>
                  </a:lnTo>
                  <a:lnTo>
                    <a:pt x="2590" y="6"/>
                  </a:lnTo>
                  <a:lnTo>
                    <a:pt x="2590" y="6"/>
                  </a:lnTo>
                  <a:lnTo>
                    <a:pt x="2592" y="6"/>
                  </a:lnTo>
                  <a:lnTo>
                    <a:pt x="2592" y="6"/>
                  </a:lnTo>
                  <a:lnTo>
                    <a:pt x="2592" y="6"/>
                  </a:lnTo>
                  <a:lnTo>
                    <a:pt x="2592" y="6"/>
                  </a:lnTo>
                  <a:lnTo>
                    <a:pt x="2594" y="6"/>
                  </a:lnTo>
                  <a:lnTo>
                    <a:pt x="2594" y="6"/>
                  </a:lnTo>
                  <a:lnTo>
                    <a:pt x="2596" y="6"/>
                  </a:lnTo>
                  <a:lnTo>
                    <a:pt x="2596" y="6"/>
                  </a:lnTo>
                  <a:lnTo>
                    <a:pt x="2600" y="6"/>
                  </a:lnTo>
                  <a:lnTo>
                    <a:pt x="2600" y="6"/>
                  </a:lnTo>
                  <a:lnTo>
                    <a:pt x="2608" y="6"/>
                  </a:lnTo>
                  <a:lnTo>
                    <a:pt x="2608" y="6"/>
                  </a:lnTo>
                  <a:lnTo>
                    <a:pt x="2612" y="6"/>
                  </a:lnTo>
                  <a:lnTo>
                    <a:pt x="2612" y="6"/>
                  </a:lnTo>
                  <a:lnTo>
                    <a:pt x="2614" y="6"/>
                  </a:lnTo>
                  <a:lnTo>
                    <a:pt x="2614" y="6"/>
                  </a:lnTo>
                  <a:lnTo>
                    <a:pt x="2614" y="6"/>
                  </a:lnTo>
                  <a:lnTo>
                    <a:pt x="2614" y="6"/>
                  </a:lnTo>
                  <a:lnTo>
                    <a:pt x="2618" y="8"/>
                  </a:lnTo>
                  <a:lnTo>
                    <a:pt x="2618" y="8"/>
                  </a:lnTo>
                  <a:lnTo>
                    <a:pt x="2620" y="8"/>
                  </a:lnTo>
                  <a:lnTo>
                    <a:pt x="2620" y="8"/>
                  </a:lnTo>
                  <a:lnTo>
                    <a:pt x="2626" y="6"/>
                  </a:lnTo>
                  <a:lnTo>
                    <a:pt x="2626" y="6"/>
                  </a:lnTo>
                  <a:lnTo>
                    <a:pt x="2628" y="8"/>
                  </a:lnTo>
                  <a:lnTo>
                    <a:pt x="2628" y="8"/>
                  </a:lnTo>
                  <a:lnTo>
                    <a:pt x="2630" y="8"/>
                  </a:lnTo>
                  <a:lnTo>
                    <a:pt x="2630" y="8"/>
                  </a:lnTo>
                  <a:lnTo>
                    <a:pt x="2632" y="10"/>
                  </a:lnTo>
                  <a:lnTo>
                    <a:pt x="2632" y="10"/>
                  </a:lnTo>
                  <a:lnTo>
                    <a:pt x="2632" y="10"/>
                  </a:lnTo>
                  <a:lnTo>
                    <a:pt x="2636" y="12"/>
                  </a:lnTo>
                  <a:lnTo>
                    <a:pt x="2636" y="12"/>
                  </a:lnTo>
                  <a:lnTo>
                    <a:pt x="2636" y="10"/>
                  </a:lnTo>
                  <a:lnTo>
                    <a:pt x="2636" y="10"/>
                  </a:lnTo>
                  <a:lnTo>
                    <a:pt x="2640" y="8"/>
                  </a:lnTo>
                  <a:lnTo>
                    <a:pt x="2640" y="8"/>
                  </a:lnTo>
                  <a:lnTo>
                    <a:pt x="2640" y="8"/>
                  </a:lnTo>
                  <a:lnTo>
                    <a:pt x="2640" y="8"/>
                  </a:lnTo>
                  <a:lnTo>
                    <a:pt x="2642" y="8"/>
                  </a:lnTo>
                  <a:lnTo>
                    <a:pt x="2642" y="8"/>
                  </a:lnTo>
                  <a:lnTo>
                    <a:pt x="2642" y="8"/>
                  </a:lnTo>
                  <a:lnTo>
                    <a:pt x="2642" y="8"/>
                  </a:lnTo>
                  <a:lnTo>
                    <a:pt x="2644" y="6"/>
                  </a:lnTo>
                  <a:lnTo>
                    <a:pt x="2644" y="6"/>
                  </a:lnTo>
                  <a:lnTo>
                    <a:pt x="2646" y="6"/>
                  </a:lnTo>
                  <a:lnTo>
                    <a:pt x="2646" y="6"/>
                  </a:lnTo>
                  <a:lnTo>
                    <a:pt x="2654" y="6"/>
                  </a:lnTo>
                  <a:lnTo>
                    <a:pt x="2654" y="6"/>
                  </a:lnTo>
                  <a:lnTo>
                    <a:pt x="2654" y="6"/>
                  </a:lnTo>
                  <a:lnTo>
                    <a:pt x="2654" y="6"/>
                  </a:lnTo>
                  <a:lnTo>
                    <a:pt x="2656" y="6"/>
                  </a:lnTo>
                  <a:lnTo>
                    <a:pt x="2656" y="6"/>
                  </a:lnTo>
                  <a:lnTo>
                    <a:pt x="2656" y="6"/>
                  </a:lnTo>
                  <a:lnTo>
                    <a:pt x="2656" y="6"/>
                  </a:lnTo>
                  <a:lnTo>
                    <a:pt x="2658" y="6"/>
                  </a:lnTo>
                  <a:lnTo>
                    <a:pt x="2658" y="6"/>
                  </a:lnTo>
                  <a:lnTo>
                    <a:pt x="2658" y="6"/>
                  </a:lnTo>
                  <a:lnTo>
                    <a:pt x="2658" y="6"/>
                  </a:lnTo>
                  <a:lnTo>
                    <a:pt x="2660" y="6"/>
                  </a:lnTo>
                  <a:lnTo>
                    <a:pt x="2660" y="6"/>
                  </a:lnTo>
                  <a:lnTo>
                    <a:pt x="2662" y="6"/>
                  </a:lnTo>
                  <a:lnTo>
                    <a:pt x="2662" y="6"/>
                  </a:lnTo>
                  <a:lnTo>
                    <a:pt x="2664" y="4"/>
                  </a:lnTo>
                  <a:lnTo>
                    <a:pt x="2664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74" y="4"/>
                  </a:lnTo>
                  <a:lnTo>
                    <a:pt x="2674" y="4"/>
                  </a:lnTo>
                  <a:lnTo>
                    <a:pt x="2678" y="4"/>
                  </a:lnTo>
                  <a:lnTo>
                    <a:pt x="2678" y="4"/>
                  </a:lnTo>
                  <a:lnTo>
                    <a:pt x="2682" y="4"/>
                  </a:lnTo>
                  <a:lnTo>
                    <a:pt x="2682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90" y="2"/>
                  </a:lnTo>
                  <a:lnTo>
                    <a:pt x="2690" y="2"/>
                  </a:lnTo>
                  <a:lnTo>
                    <a:pt x="2692" y="4"/>
                  </a:lnTo>
                  <a:lnTo>
                    <a:pt x="2692" y="4"/>
                  </a:lnTo>
                  <a:lnTo>
                    <a:pt x="2698" y="4"/>
                  </a:lnTo>
                  <a:lnTo>
                    <a:pt x="2698" y="4"/>
                  </a:lnTo>
                  <a:lnTo>
                    <a:pt x="2704" y="4"/>
                  </a:lnTo>
                  <a:lnTo>
                    <a:pt x="2704" y="4"/>
                  </a:lnTo>
                  <a:lnTo>
                    <a:pt x="2712" y="2"/>
                  </a:lnTo>
                  <a:lnTo>
                    <a:pt x="2712" y="2"/>
                  </a:lnTo>
                  <a:lnTo>
                    <a:pt x="2714" y="4"/>
                  </a:lnTo>
                  <a:lnTo>
                    <a:pt x="2714" y="4"/>
                  </a:lnTo>
                  <a:lnTo>
                    <a:pt x="2718" y="4"/>
                  </a:lnTo>
                  <a:lnTo>
                    <a:pt x="2718" y="4"/>
                  </a:lnTo>
                  <a:lnTo>
                    <a:pt x="2724" y="4"/>
                  </a:lnTo>
                  <a:lnTo>
                    <a:pt x="2724" y="4"/>
                  </a:lnTo>
                  <a:lnTo>
                    <a:pt x="2728" y="4"/>
                  </a:lnTo>
                  <a:lnTo>
                    <a:pt x="2728" y="4"/>
                  </a:lnTo>
                  <a:lnTo>
                    <a:pt x="2732" y="4"/>
                  </a:lnTo>
                  <a:lnTo>
                    <a:pt x="2732" y="4"/>
                  </a:lnTo>
                  <a:lnTo>
                    <a:pt x="2740" y="4"/>
                  </a:lnTo>
                  <a:lnTo>
                    <a:pt x="2740" y="4"/>
                  </a:lnTo>
                  <a:lnTo>
                    <a:pt x="2742" y="4"/>
                  </a:lnTo>
                  <a:lnTo>
                    <a:pt x="2742" y="4"/>
                  </a:lnTo>
                  <a:lnTo>
                    <a:pt x="2748" y="2"/>
                  </a:lnTo>
                  <a:lnTo>
                    <a:pt x="2748" y="2"/>
                  </a:lnTo>
                  <a:lnTo>
                    <a:pt x="2754" y="2"/>
                  </a:lnTo>
                  <a:lnTo>
                    <a:pt x="2754" y="2"/>
                  </a:lnTo>
                  <a:lnTo>
                    <a:pt x="2758" y="4"/>
                  </a:lnTo>
                  <a:lnTo>
                    <a:pt x="2758" y="4"/>
                  </a:lnTo>
                  <a:lnTo>
                    <a:pt x="2766" y="2"/>
                  </a:lnTo>
                  <a:lnTo>
                    <a:pt x="2766" y="2"/>
                  </a:lnTo>
                  <a:lnTo>
                    <a:pt x="2766" y="2"/>
                  </a:lnTo>
                  <a:lnTo>
                    <a:pt x="2766" y="2"/>
                  </a:lnTo>
                  <a:lnTo>
                    <a:pt x="2766" y="2"/>
                  </a:lnTo>
                  <a:lnTo>
                    <a:pt x="2768" y="2"/>
                  </a:lnTo>
                  <a:lnTo>
                    <a:pt x="2768" y="2"/>
                  </a:lnTo>
                  <a:lnTo>
                    <a:pt x="2772" y="4"/>
                  </a:lnTo>
                  <a:lnTo>
                    <a:pt x="2772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6" y="4"/>
                  </a:lnTo>
                  <a:lnTo>
                    <a:pt x="2776" y="4"/>
                  </a:lnTo>
                  <a:lnTo>
                    <a:pt x="2782" y="2"/>
                  </a:lnTo>
                  <a:lnTo>
                    <a:pt x="2782" y="2"/>
                  </a:lnTo>
                  <a:lnTo>
                    <a:pt x="2784" y="4"/>
                  </a:lnTo>
                  <a:lnTo>
                    <a:pt x="2784" y="4"/>
                  </a:lnTo>
                  <a:lnTo>
                    <a:pt x="2784" y="2"/>
                  </a:lnTo>
                  <a:lnTo>
                    <a:pt x="2784" y="2"/>
                  </a:lnTo>
                  <a:lnTo>
                    <a:pt x="2796" y="4"/>
                  </a:lnTo>
                  <a:lnTo>
                    <a:pt x="2796" y="4"/>
                  </a:lnTo>
                  <a:lnTo>
                    <a:pt x="2802" y="4"/>
                  </a:lnTo>
                  <a:lnTo>
                    <a:pt x="2802" y="4"/>
                  </a:lnTo>
                  <a:lnTo>
                    <a:pt x="2806" y="4"/>
                  </a:lnTo>
                  <a:lnTo>
                    <a:pt x="2806" y="4"/>
                  </a:lnTo>
                  <a:lnTo>
                    <a:pt x="2810" y="4"/>
                  </a:lnTo>
                  <a:lnTo>
                    <a:pt x="2810" y="4"/>
                  </a:lnTo>
                  <a:lnTo>
                    <a:pt x="2814" y="4"/>
                  </a:lnTo>
                  <a:lnTo>
                    <a:pt x="2814" y="4"/>
                  </a:lnTo>
                  <a:lnTo>
                    <a:pt x="2818" y="4"/>
                  </a:lnTo>
                  <a:lnTo>
                    <a:pt x="2818" y="4"/>
                  </a:lnTo>
                  <a:lnTo>
                    <a:pt x="2824" y="4"/>
                  </a:lnTo>
                  <a:lnTo>
                    <a:pt x="2824" y="4"/>
                  </a:lnTo>
                  <a:lnTo>
                    <a:pt x="2824" y="4"/>
                  </a:lnTo>
                  <a:lnTo>
                    <a:pt x="2824" y="4"/>
                  </a:lnTo>
                  <a:lnTo>
                    <a:pt x="2826" y="4"/>
                  </a:lnTo>
                  <a:lnTo>
                    <a:pt x="2826" y="4"/>
                  </a:lnTo>
                  <a:lnTo>
                    <a:pt x="2828" y="4"/>
                  </a:lnTo>
                  <a:lnTo>
                    <a:pt x="2828" y="4"/>
                  </a:lnTo>
                  <a:lnTo>
                    <a:pt x="2830" y="4"/>
                  </a:lnTo>
                  <a:lnTo>
                    <a:pt x="2830" y="4"/>
                  </a:lnTo>
                  <a:lnTo>
                    <a:pt x="2838" y="4"/>
                  </a:lnTo>
                  <a:lnTo>
                    <a:pt x="2838" y="4"/>
                  </a:lnTo>
                  <a:lnTo>
                    <a:pt x="2838" y="4"/>
                  </a:lnTo>
                  <a:lnTo>
                    <a:pt x="2838" y="4"/>
                  </a:lnTo>
                  <a:lnTo>
                    <a:pt x="2842" y="6"/>
                  </a:lnTo>
                  <a:lnTo>
                    <a:pt x="2842" y="6"/>
                  </a:lnTo>
                  <a:lnTo>
                    <a:pt x="2848" y="6"/>
                  </a:lnTo>
                  <a:lnTo>
                    <a:pt x="2852" y="6"/>
                  </a:lnTo>
                  <a:lnTo>
                    <a:pt x="2852" y="6"/>
                  </a:lnTo>
                  <a:lnTo>
                    <a:pt x="2854" y="4"/>
                  </a:lnTo>
                  <a:lnTo>
                    <a:pt x="2854" y="4"/>
                  </a:lnTo>
                  <a:lnTo>
                    <a:pt x="2856" y="4"/>
                  </a:lnTo>
                  <a:lnTo>
                    <a:pt x="2856" y="4"/>
                  </a:lnTo>
                  <a:lnTo>
                    <a:pt x="2858" y="6"/>
                  </a:lnTo>
                  <a:lnTo>
                    <a:pt x="2858" y="6"/>
                  </a:lnTo>
                  <a:lnTo>
                    <a:pt x="2858" y="4"/>
                  </a:lnTo>
                  <a:lnTo>
                    <a:pt x="2858" y="4"/>
                  </a:lnTo>
                  <a:lnTo>
                    <a:pt x="2858" y="6"/>
                  </a:lnTo>
                  <a:lnTo>
                    <a:pt x="2858" y="6"/>
                  </a:lnTo>
                  <a:lnTo>
                    <a:pt x="2858" y="4"/>
                  </a:lnTo>
                  <a:lnTo>
                    <a:pt x="2858" y="4"/>
                  </a:lnTo>
                  <a:lnTo>
                    <a:pt x="2858" y="6"/>
                  </a:lnTo>
                  <a:lnTo>
                    <a:pt x="2858" y="6"/>
                  </a:lnTo>
                  <a:lnTo>
                    <a:pt x="2858" y="4"/>
                  </a:lnTo>
                  <a:lnTo>
                    <a:pt x="2858" y="4"/>
                  </a:lnTo>
                  <a:lnTo>
                    <a:pt x="2862" y="6"/>
                  </a:lnTo>
                  <a:lnTo>
                    <a:pt x="2862" y="6"/>
                  </a:lnTo>
                  <a:lnTo>
                    <a:pt x="2864" y="6"/>
                  </a:lnTo>
                  <a:lnTo>
                    <a:pt x="2864" y="6"/>
                  </a:lnTo>
                  <a:lnTo>
                    <a:pt x="2864" y="6"/>
                  </a:lnTo>
                  <a:lnTo>
                    <a:pt x="2864" y="6"/>
                  </a:lnTo>
                  <a:lnTo>
                    <a:pt x="2866" y="6"/>
                  </a:lnTo>
                  <a:lnTo>
                    <a:pt x="2866" y="6"/>
                  </a:lnTo>
                  <a:lnTo>
                    <a:pt x="2868" y="6"/>
                  </a:lnTo>
                  <a:lnTo>
                    <a:pt x="2868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4" y="6"/>
                  </a:lnTo>
                  <a:lnTo>
                    <a:pt x="2874" y="6"/>
                  </a:lnTo>
                  <a:lnTo>
                    <a:pt x="2876" y="6"/>
                  </a:lnTo>
                  <a:lnTo>
                    <a:pt x="2876" y="6"/>
                  </a:lnTo>
                  <a:lnTo>
                    <a:pt x="2876" y="6"/>
                  </a:lnTo>
                  <a:lnTo>
                    <a:pt x="2876" y="6"/>
                  </a:lnTo>
                  <a:lnTo>
                    <a:pt x="2880" y="6"/>
                  </a:lnTo>
                  <a:lnTo>
                    <a:pt x="2880" y="6"/>
                  </a:lnTo>
                  <a:lnTo>
                    <a:pt x="2882" y="6"/>
                  </a:lnTo>
                  <a:lnTo>
                    <a:pt x="2882" y="6"/>
                  </a:lnTo>
                  <a:lnTo>
                    <a:pt x="2888" y="6"/>
                  </a:lnTo>
                  <a:lnTo>
                    <a:pt x="2888" y="6"/>
                  </a:lnTo>
                  <a:lnTo>
                    <a:pt x="2892" y="6"/>
                  </a:lnTo>
                  <a:lnTo>
                    <a:pt x="2892" y="6"/>
                  </a:lnTo>
                  <a:lnTo>
                    <a:pt x="2898" y="6"/>
                  </a:lnTo>
                  <a:lnTo>
                    <a:pt x="2898" y="6"/>
                  </a:lnTo>
                  <a:lnTo>
                    <a:pt x="2906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6" y="6"/>
                  </a:lnTo>
                  <a:lnTo>
                    <a:pt x="2916" y="6"/>
                  </a:lnTo>
                  <a:lnTo>
                    <a:pt x="2916" y="6"/>
                  </a:lnTo>
                  <a:lnTo>
                    <a:pt x="2916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20" y="6"/>
                  </a:lnTo>
                  <a:lnTo>
                    <a:pt x="2920" y="6"/>
                  </a:lnTo>
                  <a:lnTo>
                    <a:pt x="2928" y="6"/>
                  </a:lnTo>
                  <a:lnTo>
                    <a:pt x="2928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8" y="6"/>
                  </a:lnTo>
                  <a:lnTo>
                    <a:pt x="2938" y="6"/>
                  </a:lnTo>
                  <a:lnTo>
                    <a:pt x="2944" y="4"/>
                  </a:lnTo>
                  <a:lnTo>
                    <a:pt x="2944" y="4"/>
                  </a:lnTo>
                  <a:lnTo>
                    <a:pt x="2948" y="6"/>
                  </a:lnTo>
                  <a:lnTo>
                    <a:pt x="2948" y="6"/>
                  </a:lnTo>
                  <a:lnTo>
                    <a:pt x="2950" y="6"/>
                  </a:lnTo>
                  <a:lnTo>
                    <a:pt x="2950" y="6"/>
                  </a:lnTo>
                  <a:lnTo>
                    <a:pt x="2956" y="6"/>
                  </a:lnTo>
                  <a:lnTo>
                    <a:pt x="2956" y="6"/>
                  </a:lnTo>
                  <a:lnTo>
                    <a:pt x="2960" y="6"/>
                  </a:lnTo>
                  <a:lnTo>
                    <a:pt x="2960" y="6"/>
                  </a:lnTo>
                  <a:lnTo>
                    <a:pt x="2960" y="6"/>
                  </a:lnTo>
                  <a:lnTo>
                    <a:pt x="2960" y="6"/>
                  </a:lnTo>
                  <a:lnTo>
                    <a:pt x="2962" y="6"/>
                  </a:lnTo>
                  <a:lnTo>
                    <a:pt x="2962" y="6"/>
                  </a:lnTo>
                  <a:lnTo>
                    <a:pt x="2968" y="8"/>
                  </a:lnTo>
                  <a:lnTo>
                    <a:pt x="2974" y="8"/>
                  </a:lnTo>
                  <a:lnTo>
                    <a:pt x="2974" y="8"/>
                  </a:lnTo>
                  <a:lnTo>
                    <a:pt x="2980" y="8"/>
                  </a:lnTo>
                  <a:lnTo>
                    <a:pt x="2980" y="8"/>
                  </a:lnTo>
                  <a:lnTo>
                    <a:pt x="2984" y="8"/>
                  </a:lnTo>
                  <a:lnTo>
                    <a:pt x="2984" y="8"/>
                  </a:lnTo>
                  <a:lnTo>
                    <a:pt x="2988" y="8"/>
                  </a:lnTo>
                  <a:lnTo>
                    <a:pt x="2988" y="8"/>
                  </a:lnTo>
                  <a:lnTo>
                    <a:pt x="2994" y="8"/>
                  </a:lnTo>
                  <a:lnTo>
                    <a:pt x="2994" y="8"/>
                  </a:lnTo>
                  <a:lnTo>
                    <a:pt x="2998" y="6"/>
                  </a:lnTo>
                  <a:lnTo>
                    <a:pt x="2998" y="6"/>
                  </a:lnTo>
                  <a:lnTo>
                    <a:pt x="3000" y="6"/>
                  </a:lnTo>
                  <a:lnTo>
                    <a:pt x="3000" y="6"/>
                  </a:lnTo>
                  <a:lnTo>
                    <a:pt x="3002" y="6"/>
                  </a:lnTo>
                  <a:lnTo>
                    <a:pt x="3002" y="6"/>
                  </a:lnTo>
                  <a:lnTo>
                    <a:pt x="3008" y="6"/>
                  </a:lnTo>
                  <a:lnTo>
                    <a:pt x="3008" y="6"/>
                  </a:lnTo>
                  <a:lnTo>
                    <a:pt x="3012" y="6"/>
                  </a:lnTo>
                  <a:lnTo>
                    <a:pt x="3012" y="6"/>
                  </a:lnTo>
                  <a:lnTo>
                    <a:pt x="3012" y="6"/>
                  </a:lnTo>
                  <a:lnTo>
                    <a:pt x="3012" y="6"/>
                  </a:lnTo>
                  <a:lnTo>
                    <a:pt x="3014" y="6"/>
                  </a:lnTo>
                  <a:lnTo>
                    <a:pt x="3014" y="6"/>
                  </a:lnTo>
                  <a:lnTo>
                    <a:pt x="3020" y="6"/>
                  </a:lnTo>
                  <a:lnTo>
                    <a:pt x="3020" y="6"/>
                  </a:lnTo>
                  <a:lnTo>
                    <a:pt x="3020" y="6"/>
                  </a:lnTo>
                  <a:lnTo>
                    <a:pt x="3020" y="6"/>
                  </a:lnTo>
                  <a:lnTo>
                    <a:pt x="3022" y="8"/>
                  </a:lnTo>
                  <a:lnTo>
                    <a:pt x="3022" y="8"/>
                  </a:lnTo>
                  <a:lnTo>
                    <a:pt x="3024" y="8"/>
                  </a:lnTo>
                  <a:lnTo>
                    <a:pt x="3024" y="8"/>
                  </a:lnTo>
                  <a:lnTo>
                    <a:pt x="3024" y="6"/>
                  </a:lnTo>
                  <a:lnTo>
                    <a:pt x="3024" y="6"/>
                  </a:lnTo>
                  <a:lnTo>
                    <a:pt x="3028" y="8"/>
                  </a:lnTo>
                  <a:lnTo>
                    <a:pt x="3032" y="8"/>
                  </a:lnTo>
                  <a:lnTo>
                    <a:pt x="3032" y="8"/>
                  </a:lnTo>
                  <a:lnTo>
                    <a:pt x="3036" y="8"/>
                  </a:lnTo>
                  <a:lnTo>
                    <a:pt x="3036" y="8"/>
                  </a:lnTo>
                  <a:lnTo>
                    <a:pt x="3040" y="8"/>
                  </a:lnTo>
                  <a:lnTo>
                    <a:pt x="3040" y="8"/>
                  </a:lnTo>
                  <a:lnTo>
                    <a:pt x="3044" y="8"/>
                  </a:lnTo>
                  <a:lnTo>
                    <a:pt x="3044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52" y="8"/>
                  </a:lnTo>
                  <a:lnTo>
                    <a:pt x="3052" y="8"/>
                  </a:lnTo>
                  <a:lnTo>
                    <a:pt x="3052" y="8"/>
                  </a:lnTo>
                  <a:lnTo>
                    <a:pt x="3052" y="8"/>
                  </a:lnTo>
                  <a:lnTo>
                    <a:pt x="3056" y="8"/>
                  </a:lnTo>
                  <a:lnTo>
                    <a:pt x="3056" y="8"/>
                  </a:lnTo>
                  <a:lnTo>
                    <a:pt x="3058" y="6"/>
                  </a:lnTo>
                  <a:lnTo>
                    <a:pt x="3058" y="6"/>
                  </a:lnTo>
                  <a:lnTo>
                    <a:pt x="3060" y="8"/>
                  </a:lnTo>
                  <a:lnTo>
                    <a:pt x="3060" y="8"/>
                  </a:lnTo>
                  <a:lnTo>
                    <a:pt x="3060" y="8"/>
                  </a:lnTo>
                  <a:lnTo>
                    <a:pt x="3060" y="8"/>
                  </a:lnTo>
                  <a:lnTo>
                    <a:pt x="3064" y="8"/>
                  </a:lnTo>
                  <a:lnTo>
                    <a:pt x="3064" y="8"/>
                  </a:lnTo>
                  <a:lnTo>
                    <a:pt x="3066" y="8"/>
                  </a:lnTo>
                  <a:lnTo>
                    <a:pt x="3066" y="8"/>
                  </a:lnTo>
                  <a:lnTo>
                    <a:pt x="3070" y="8"/>
                  </a:lnTo>
                  <a:lnTo>
                    <a:pt x="3070" y="8"/>
                  </a:lnTo>
                  <a:lnTo>
                    <a:pt x="3070" y="8"/>
                  </a:lnTo>
                  <a:lnTo>
                    <a:pt x="3070" y="8"/>
                  </a:lnTo>
                  <a:lnTo>
                    <a:pt x="3072" y="8"/>
                  </a:lnTo>
                  <a:lnTo>
                    <a:pt x="3072" y="8"/>
                  </a:lnTo>
                  <a:lnTo>
                    <a:pt x="3074" y="8"/>
                  </a:lnTo>
                  <a:lnTo>
                    <a:pt x="3074" y="8"/>
                  </a:lnTo>
                  <a:lnTo>
                    <a:pt x="3078" y="6"/>
                  </a:lnTo>
                  <a:lnTo>
                    <a:pt x="3078" y="6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4" y="8"/>
                  </a:lnTo>
                  <a:lnTo>
                    <a:pt x="3084" y="8"/>
                  </a:lnTo>
                  <a:lnTo>
                    <a:pt x="3084" y="8"/>
                  </a:lnTo>
                  <a:lnTo>
                    <a:pt x="3084" y="8"/>
                  </a:lnTo>
                  <a:lnTo>
                    <a:pt x="3088" y="6"/>
                  </a:lnTo>
                  <a:lnTo>
                    <a:pt x="3088" y="6"/>
                  </a:lnTo>
                  <a:lnTo>
                    <a:pt x="3090" y="8"/>
                  </a:lnTo>
                  <a:lnTo>
                    <a:pt x="3090" y="8"/>
                  </a:lnTo>
                  <a:lnTo>
                    <a:pt x="3090" y="6"/>
                  </a:lnTo>
                  <a:lnTo>
                    <a:pt x="3090" y="6"/>
                  </a:lnTo>
                  <a:lnTo>
                    <a:pt x="3092" y="8"/>
                  </a:lnTo>
                  <a:lnTo>
                    <a:pt x="3092" y="8"/>
                  </a:lnTo>
                  <a:lnTo>
                    <a:pt x="3094" y="8"/>
                  </a:lnTo>
                  <a:lnTo>
                    <a:pt x="3094" y="8"/>
                  </a:lnTo>
                  <a:lnTo>
                    <a:pt x="3098" y="8"/>
                  </a:lnTo>
                  <a:lnTo>
                    <a:pt x="3098" y="8"/>
                  </a:lnTo>
                  <a:lnTo>
                    <a:pt x="3100" y="8"/>
                  </a:lnTo>
                  <a:lnTo>
                    <a:pt x="3100" y="8"/>
                  </a:lnTo>
                  <a:lnTo>
                    <a:pt x="3108" y="8"/>
                  </a:lnTo>
                  <a:lnTo>
                    <a:pt x="3108" y="8"/>
                  </a:lnTo>
                  <a:lnTo>
                    <a:pt x="3110" y="8"/>
                  </a:lnTo>
                  <a:lnTo>
                    <a:pt x="3110" y="8"/>
                  </a:lnTo>
                  <a:lnTo>
                    <a:pt x="3114" y="8"/>
                  </a:lnTo>
                  <a:lnTo>
                    <a:pt x="3114" y="8"/>
                  </a:lnTo>
                  <a:lnTo>
                    <a:pt x="3120" y="8"/>
                  </a:lnTo>
                  <a:lnTo>
                    <a:pt x="3120" y="8"/>
                  </a:lnTo>
                  <a:lnTo>
                    <a:pt x="3124" y="8"/>
                  </a:lnTo>
                  <a:lnTo>
                    <a:pt x="3124" y="8"/>
                  </a:lnTo>
                  <a:lnTo>
                    <a:pt x="3132" y="8"/>
                  </a:lnTo>
                  <a:lnTo>
                    <a:pt x="3132" y="8"/>
                  </a:lnTo>
                  <a:lnTo>
                    <a:pt x="3140" y="8"/>
                  </a:lnTo>
                  <a:lnTo>
                    <a:pt x="3140" y="8"/>
                  </a:lnTo>
                  <a:lnTo>
                    <a:pt x="3142" y="8"/>
                  </a:lnTo>
                  <a:lnTo>
                    <a:pt x="3142" y="8"/>
                  </a:lnTo>
                  <a:lnTo>
                    <a:pt x="3148" y="10"/>
                  </a:lnTo>
                  <a:lnTo>
                    <a:pt x="3148" y="10"/>
                  </a:lnTo>
                  <a:lnTo>
                    <a:pt x="3158" y="10"/>
                  </a:lnTo>
                  <a:lnTo>
                    <a:pt x="3158" y="10"/>
                  </a:lnTo>
                  <a:lnTo>
                    <a:pt x="3158" y="10"/>
                  </a:lnTo>
                  <a:lnTo>
                    <a:pt x="3158" y="10"/>
                  </a:lnTo>
                  <a:lnTo>
                    <a:pt x="3160" y="8"/>
                  </a:lnTo>
                  <a:lnTo>
                    <a:pt x="3160" y="8"/>
                  </a:lnTo>
                  <a:lnTo>
                    <a:pt x="3162" y="8"/>
                  </a:lnTo>
                  <a:lnTo>
                    <a:pt x="3162" y="8"/>
                  </a:lnTo>
                  <a:lnTo>
                    <a:pt x="3162" y="8"/>
                  </a:lnTo>
                  <a:lnTo>
                    <a:pt x="3162" y="8"/>
                  </a:lnTo>
                  <a:lnTo>
                    <a:pt x="3164" y="8"/>
                  </a:lnTo>
                  <a:lnTo>
                    <a:pt x="3164" y="8"/>
                  </a:lnTo>
                  <a:lnTo>
                    <a:pt x="3168" y="8"/>
                  </a:lnTo>
                  <a:lnTo>
                    <a:pt x="3168" y="8"/>
                  </a:lnTo>
                  <a:lnTo>
                    <a:pt x="3168" y="10"/>
                  </a:lnTo>
                  <a:lnTo>
                    <a:pt x="3168" y="10"/>
                  </a:lnTo>
                  <a:lnTo>
                    <a:pt x="3170" y="8"/>
                  </a:lnTo>
                  <a:lnTo>
                    <a:pt x="3170" y="8"/>
                  </a:lnTo>
                  <a:lnTo>
                    <a:pt x="3172" y="10"/>
                  </a:lnTo>
                  <a:lnTo>
                    <a:pt x="3172" y="10"/>
                  </a:lnTo>
                  <a:lnTo>
                    <a:pt x="3174" y="10"/>
                  </a:lnTo>
                  <a:lnTo>
                    <a:pt x="3174" y="10"/>
                  </a:lnTo>
                  <a:lnTo>
                    <a:pt x="3176" y="10"/>
                  </a:lnTo>
                  <a:lnTo>
                    <a:pt x="3176" y="10"/>
                  </a:lnTo>
                  <a:lnTo>
                    <a:pt x="3178" y="10"/>
                  </a:lnTo>
                  <a:lnTo>
                    <a:pt x="3178" y="10"/>
                  </a:lnTo>
                  <a:lnTo>
                    <a:pt x="3178" y="8"/>
                  </a:lnTo>
                  <a:lnTo>
                    <a:pt x="3178" y="8"/>
                  </a:lnTo>
                  <a:lnTo>
                    <a:pt x="3178" y="10"/>
                  </a:lnTo>
                  <a:lnTo>
                    <a:pt x="3178" y="10"/>
                  </a:lnTo>
                  <a:lnTo>
                    <a:pt x="3182" y="8"/>
                  </a:lnTo>
                  <a:lnTo>
                    <a:pt x="3182" y="8"/>
                  </a:lnTo>
                  <a:lnTo>
                    <a:pt x="3186" y="8"/>
                  </a:lnTo>
                  <a:lnTo>
                    <a:pt x="3186" y="8"/>
                  </a:lnTo>
                  <a:lnTo>
                    <a:pt x="3188" y="10"/>
                  </a:lnTo>
                  <a:lnTo>
                    <a:pt x="3188" y="10"/>
                  </a:lnTo>
                  <a:lnTo>
                    <a:pt x="3194" y="10"/>
                  </a:lnTo>
                  <a:lnTo>
                    <a:pt x="3194" y="10"/>
                  </a:lnTo>
                  <a:lnTo>
                    <a:pt x="3198" y="8"/>
                  </a:lnTo>
                  <a:lnTo>
                    <a:pt x="3198" y="8"/>
                  </a:lnTo>
                  <a:lnTo>
                    <a:pt x="3202" y="8"/>
                  </a:lnTo>
                  <a:lnTo>
                    <a:pt x="3202" y="8"/>
                  </a:lnTo>
                  <a:lnTo>
                    <a:pt x="3206" y="8"/>
                  </a:lnTo>
                  <a:lnTo>
                    <a:pt x="3206" y="8"/>
                  </a:lnTo>
                  <a:lnTo>
                    <a:pt x="3210" y="10"/>
                  </a:lnTo>
                  <a:lnTo>
                    <a:pt x="3210" y="10"/>
                  </a:lnTo>
                  <a:lnTo>
                    <a:pt x="3214" y="10"/>
                  </a:lnTo>
                  <a:lnTo>
                    <a:pt x="3214" y="10"/>
                  </a:lnTo>
                  <a:lnTo>
                    <a:pt x="3218" y="10"/>
                  </a:lnTo>
                  <a:lnTo>
                    <a:pt x="3218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2" y="10"/>
                  </a:lnTo>
                  <a:lnTo>
                    <a:pt x="3222" y="10"/>
                  </a:lnTo>
                  <a:lnTo>
                    <a:pt x="3224" y="10"/>
                  </a:lnTo>
                  <a:lnTo>
                    <a:pt x="3224" y="10"/>
                  </a:lnTo>
                  <a:lnTo>
                    <a:pt x="3224" y="10"/>
                  </a:lnTo>
                  <a:lnTo>
                    <a:pt x="3224" y="10"/>
                  </a:lnTo>
                  <a:lnTo>
                    <a:pt x="3226" y="10"/>
                  </a:lnTo>
                  <a:lnTo>
                    <a:pt x="3226" y="10"/>
                  </a:lnTo>
                  <a:lnTo>
                    <a:pt x="3226" y="10"/>
                  </a:lnTo>
                  <a:lnTo>
                    <a:pt x="3226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2" y="10"/>
                  </a:lnTo>
                  <a:lnTo>
                    <a:pt x="3232" y="10"/>
                  </a:lnTo>
                  <a:lnTo>
                    <a:pt x="3232" y="12"/>
                  </a:lnTo>
                  <a:lnTo>
                    <a:pt x="3232" y="12"/>
                  </a:lnTo>
                  <a:lnTo>
                    <a:pt x="3232" y="12"/>
                  </a:lnTo>
                  <a:lnTo>
                    <a:pt x="3232" y="12"/>
                  </a:lnTo>
                  <a:lnTo>
                    <a:pt x="3236" y="12"/>
                  </a:lnTo>
                  <a:lnTo>
                    <a:pt x="3236" y="12"/>
                  </a:lnTo>
                  <a:lnTo>
                    <a:pt x="3238" y="12"/>
                  </a:lnTo>
                  <a:lnTo>
                    <a:pt x="3238" y="12"/>
                  </a:lnTo>
                  <a:lnTo>
                    <a:pt x="3240" y="10"/>
                  </a:lnTo>
                  <a:lnTo>
                    <a:pt x="3240" y="10"/>
                  </a:lnTo>
                  <a:lnTo>
                    <a:pt x="3246" y="12"/>
                  </a:lnTo>
                  <a:lnTo>
                    <a:pt x="3246" y="12"/>
                  </a:lnTo>
                  <a:lnTo>
                    <a:pt x="3248" y="12"/>
                  </a:lnTo>
                  <a:lnTo>
                    <a:pt x="3248" y="12"/>
                  </a:lnTo>
                  <a:lnTo>
                    <a:pt x="3252" y="12"/>
                  </a:lnTo>
                  <a:lnTo>
                    <a:pt x="3256" y="12"/>
                  </a:lnTo>
                  <a:lnTo>
                    <a:pt x="3256" y="12"/>
                  </a:lnTo>
                  <a:lnTo>
                    <a:pt x="3258" y="12"/>
                  </a:lnTo>
                  <a:lnTo>
                    <a:pt x="3258" y="12"/>
                  </a:lnTo>
                  <a:lnTo>
                    <a:pt x="3260" y="12"/>
                  </a:lnTo>
                  <a:lnTo>
                    <a:pt x="3260" y="12"/>
                  </a:lnTo>
                  <a:lnTo>
                    <a:pt x="3262" y="12"/>
                  </a:lnTo>
                  <a:lnTo>
                    <a:pt x="3262" y="12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6"/>
                  </a:lnTo>
                  <a:lnTo>
                    <a:pt x="3262" y="16"/>
                  </a:lnTo>
                  <a:lnTo>
                    <a:pt x="3264" y="16"/>
                  </a:lnTo>
                  <a:lnTo>
                    <a:pt x="3264" y="16"/>
                  </a:lnTo>
                  <a:lnTo>
                    <a:pt x="3264" y="16"/>
                  </a:lnTo>
                  <a:lnTo>
                    <a:pt x="3264" y="18"/>
                  </a:lnTo>
                  <a:lnTo>
                    <a:pt x="3264" y="18"/>
                  </a:lnTo>
                  <a:lnTo>
                    <a:pt x="3266" y="16"/>
                  </a:lnTo>
                  <a:lnTo>
                    <a:pt x="3266" y="16"/>
                  </a:lnTo>
                  <a:lnTo>
                    <a:pt x="3266" y="16"/>
                  </a:lnTo>
                  <a:lnTo>
                    <a:pt x="3266" y="16"/>
                  </a:lnTo>
                  <a:lnTo>
                    <a:pt x="3264" y="16"/>
                  </a:lnTo>
                  <a:lnTo>
                    <a:pt x="3264" y="16"/>
                  </a:lnTo>
                  <a:lnTo>
                    <a:pt x="3268" y="14"/>
                  </a:lnTo>
                  <a:lnTo>
                    <a:pt x="3268" y="14"/>
                  </a:lnTo>
                  <a:lnTo>
                    <a:pt x="3268" y="12"/>
                  </a:lnTo>
                  <a:lnTo>
                    <a:pt x="3268" y="12"/>
                  </a:lnTo>
                  <a:lnTo>
                    <a:pt x="3272" y="14"/>
                  </a:lnTo>
                  <a:lnTo>
                    <a:pt x="3272" y="14"/>
                  </a:lnTo>
                  <a:lnTo>
                    <a:pt x="3272" y="14"/>
                  </a:lnTo>
                  <a:lnTo>
                    <a:pt x="3272" y="14"/>
                  </a:lnTo>
                  <a:lnTo>
                    <a:pt x="3274" y="14"/>
                  </a:lnTo>
                  <a:lnTo>
                    <a:pt x="3274" y="14"/>
                  </a:lnTo>
                  <a:lnTo>
                    <a:pt x="3276" y="14"/>
                  </a:lnTo>
                  <a:lnTo>
                    <a:pt x="3276" y="14"/>
                  </a:lnTo>
                  <a:lnTo>
                    <a:pt x="3276" y="14"/>
                  </a:lnTo>
                  <a:lnTo>
                    <a:pt x="3276" y="14"/>
                  </a:lnTo>
                  <a:lnTo>
                    <a:pt x="3278" y="14"/>
                  </a:lnTo>
                  <a:lnTo>
                    <a:pt x="3278" y="14"/>
                  </a:lnTo>
                  <a:lnTo>
                    <a:pt x="3280" y="14"/>
                  </a:lnTo>
                  <a:lnTo>
                    <a:pt x="3280" y="14"/>
                  </a:lnTo>
                  <a:lnTo>
                    <a:pt x="3282" y="14"/>
                  </a:lnTo>
                  <a:lnTo>
                    <a:pt x="3282" y="14"/>
                  </a:lnTo>
                  <a:lnTo>
                    <a:pt x="3284" y="14"/>
                  </a:lnTo>
                  <a:lnTo>
                    <a:pt x="3284" y="14"/>
                  </a:lnTo>
                  <a:lnTo>
                    <a:pt x="3290" y="12"/>
                  </a:lnTo>
                  <a:lnTo>
                    <a:pt x="3290" y="12"/>
                  </a:lnTo>
                  <a:lnTo>
                    <a:pt x="3294" y="12"/>
                  </a:lnTo>
                  <a:lnTo>
                    <a:pt x="3298" y="12"/>
                  </a:lnTo>
                  <a:lnTo>
                    <a:pt x="3298" y="12"/>
                  </a:lnTo>
                  <a:lnTo>
                    <a:pt x="3300" y="12"/>
                  </a:lnTo>
                  <a:lnTo>
                    <a:pt x="3300" y="12"/>
                  </a:lnTo>
                  <a:lnTo>
                    <a:pt x="3300" y="12"/>
                  </a:lnTo>
                  <a:lnTo>
                    <a:pt x="3300" y="12"/>
                  </a:lnTo>
                  <a:lnTo>
                    <a:pt x="3302" y="12"/>
                  </a:lnTo>
                  <a:lnTo>
                    <a:pt x="3302" y="12"/>
                  </a:lnTo>
                  <a:lnTo>
                    <a:pt x="3304" y="12"/>
                  </a:lnTo>
                  <a:lnTo>
                    <a:pt x="3304" y="12"/>
                  </a:lnTo>
                  <a:lnTo>
                    <a:pt x="3306" y="12"/>
                  </a:lnTo>
                  <a:lnTo>
                    <a:pt x="3306" y="12"/>
                  </a:lnTo>
                  <a:lnTo>
                    <a:pt x="3306" y="12"/>
                  </a:lnTo>
                  <a:lnTo>
                    <a:pt x="3306" y="12"/>
                  </a:lnTo>
                  <a:lnTo>
                    <a:pt x="3308" y="12"/>
                  </a:lnTo>
                  <a:lnTo>
                    <a:pt x="3308" y="12"/>
                  </a:lnTo>
                  <a:lnTo>
                    <a:pt x="3308" y="12"/>
                  </a:lnTo>
                  <a:lnTo>
                    <a:pt x="3308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4" y="12"/>
                  </a:lnTo>
                  <a:lnTo>
                    <a:pt x="3314" y="12"/>
                  </a:lnTo>
                  <a:lnTo>
                    <a:pt x="3314" y="12"/>
                  </a:lnTo>
                  <a:lnTo>
                    <a:pt x="3314" y="12"/>
                  </a:lnTo>
                  <a:lnTo>
                    <a:pt x="3316" y="12"/>
                  </a:lnTo>
                  <a:lnTo>
                    <a:pt x="3316" y="12"/>
                  </a:lnTo>
                  <a:lnTo>
                    <a:pt x="3322" y="12"/>
                  </a:lnTo>
                  <a:lnTo>
                    <a:pt x="3322" y="12"/>
                  </a:lnTo>
                  <a:lnTo>
                    <a:pt x="3324" y="14"/>
                  </a:lnTo>
                  <a:lnTo>
                    <a:pt x="3324" y="14"/>
                  </a:lnTo>
                  <a:lnTo>
                    <a:pt x="3328" y="14"/>
                  </a:lnTo>
                  <a:lnTo>
                    <a:pt x="3328" y="14"/>
                  </a:lnTo>
                  <a:lnTo>
                    <a:pt x="3330" y="12"/>
                  </a:lnTo>
                  <a:lnTo>
                    <a:pt x="3330" y="12"/>
                  </a:lnTo>
                  <a:lnTo>
                    <a:pt x="3330" y="12"/>
                  </a:lnTo>
                  <a:lnTo>
                    <a:pt x="3330" y="12"/>
                  </a:lnTo>
                  <a:lnTo>
                    <a:pt x="3334" y="12"/>
                  </a:lnTo>
                  <a:lnTo>
                    <a:pt x="3334" y="12"/>
                  </a:lnTo>
                  <a:lnTo>
                    <a:pt x="3340" y="12"/>
                  </a:lnTo>
                  <a:lnTo>
                    <a:pt x="3340" y="12"/>
                  </a:lnTo>
                  <a:lnTo>
                    <a:pt x="3344" y="12"/>
                  </a:lnTo>
                  <a:lnTo>
                    <a:pt x="3344" y="12"/>
                  </a:lnTo>
                  <a:lnTo>
                    <a:pt x="3346" y="12"/>
                  </a:lnTo>
                  <a:lnTo>
                    <a:pt x="3346" y="12"/>
                  </a:lnTo>
                  <a:lnTo>
                    <a:pt x="3348" y="12"/>
                  </a:lnTo>
                  <a:lnTo>
                    <a:pt x="3348" y="12"/>
                  </a:lnTo>
                  <a:lnTo>
                    <a:pt x="3352" y="12"/>
                  </a:lnTo>
                  <a:lnTo>
                    <a:pt x="3352" y="12"/>
                  </a:lnTo>
                  <a:lnTo>
                    <a:pt x="3362" y="12"/>
                  </a:lnTo>
                  <a:lnTo>
                    <a:pt x="3362" y="12"/>
                  </a:lnTo>
                  <a:lnTo>
                    <a:pt x="3366" y="12"/>
                  </a:lnTo>
                  <a:lnTo>
                    <a:pt x="3366" y="12"/>
                  </a:lnTo>
                  <a:lnTo>
                    <a:pt x="3372" y="12"/>
                  </a:lnTo>
                  <a:lnTo>
                    <a:pt x="3372" y="12"/>
                  </a:lnTo>
                  <a:lnTo>
                    <a:pt x="3374" y="14"/>
                  </a:lnTo>
                  <a:lnTo>
                    <a:pt x="3374" y="14"/>
                  </a:lnTo>
                  <a:lnTo>
                    <a:pt x="3378" y="14"/>
                  </a:lnTo>
                  <a:lnTo>
                    <a:pt x="3378" y="14"/>
                  </a:lnTo>
                  <a:lnTo>
                    <a:pt x="3382" y="14"/>
                  </a:lnTo>
                  <a:lnTo>
                    <a:pt x="3384" y="14"/>
                  </a:lnTo>
                  <a:lnTo>
                    <a:pt x="3384" y="14"/>
                  </a:lnTo>
                  <a:lnTo>
                    <a:pt x="3392" y="12"/>
                  </a:lnTo>
                  <a:lnTo>
                    <a:pt x="3392" y="12"/>
                  </a:lnTo>
                  <a:lnTo>
                    <a:pt x="3396" y="14"/>
                  </a:lnTo>
                  <a:lnTo>
                    <a:pt x="3396" y="14"/>
                  </a:lnTo>
                  <a:lnTo>
                    <a:pt x="3408" y="12"/>
                  </a:lnTo>
                  <a:lnTo>
                    <a:pt x="3408" y="12"/>
                  </a:lnTo>
                  <a:lnTo>
                    <a:pt x="3412" y="12"/>
                  </a:lnTo>
                  <a:lnTo>
                    <a:pt x="3412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4" y="12"/>
                  </a:lnTo>
                  <a:lnTo>
                    <a:pt x="3424" y="12"/>
                  </a:lnTo>
                  <a:lnTo>
                    <a:pt x="3426" y="12"/>
                  </a:lnTo>
                  <a:lnTo>
                    <a:pt x="3426" y="12"/>
                  </a:lnTo>
                  <a:lnTo>
                    <a:pt x="3426" y="12"/>
                  </a:lnTo>
                  <a:lnTo>
                    <a:pt x="3426" y="12"/>
                  </a:lnTo>
                  <a:lnTo>
                    <a:pt x="3428" y="12"/>
                  </a:lnTo>
                  <a:lnTo>
                    <a:pt x="3428" y="12"/>
                  </a:lnTo>
                  <a:lnTo>
                    <a:pt x="3428" y="12"/>
                  </a:lnTo>
                  <a:lnTo>
                    <a:pt x="3432" y="12"/>
                  </a:lnTo>
                  <a:lnTo>
                    <a:pt x="3432" y="12"/>
                  </a:lnTo>
                  <a:lnTo>
                    <a:pt x="3434" y="12"/>
                  </a:lnTo>
                  <a:lnTo>
                    <a:pt x="3434" y="12"/>
                  </a:lnTo>
                  <a:lnTo>
                    <a:pt x="3438" y="12"/>
                  </a:lnTo>
                  <a:lnTo>
                    <a:pt x="3438" y="12"/>
                  </a:lnTo>
                  <a:lnTo>
                    <a:pt x="3440" y="12"/>
                  </a:lnTo>
                  <a:lnTo>
                    <a:pt x="3440" y="12"/>
                  </a:lnTo>
                  <a:lnTo>
                    <a:pt x="3442" y="12"/>
                  </a:lnTo>
                  <a:lnTo>
                    <a:pt x="3442" y="12"/>
                  </a:lnTo>
                  <a:lnTo>
                    <a:pt x="3444" y="12"/>
                  </a:lnTo>
                  <a:lnTo>
                    <a:pt x="3444" y="12"/>
                  </a:lnTo>
                  <a:lnTo>
                    <a:pt x="3446" y="12"/>
                  </a:lnTo>
                  <a:lnTo>
                    <a:pt x="3446" y="12"/>
                  </a:lnTo>
                  <a:lnTo>
                    <a:pt x="3448" y="12"/>
                  </a:lnTo>
                  <a:lnTo>
                    <a:pt x="3448" y="12"/>
                  </a:lnTo>
                  <a:lnTo>
                    <a:pt x="3450" y="12"/>
                  </a:lnTo>
                  <a:lnTo>
                    <a:pt x="3450" y="12"/>
                  </a:lnTo>
                  <a:lnTo>
                    <a:pt x="3450" y="12"/>
                  </a:lnTo>
                  <a:lnTo>
                    <a:pt x="3450" y="12"/>
                  </a:lnTo>
                  <a:lnTo>
                    <a:pt x="3452" y="14"/>
                  </a:lnTo>
                  <a:lnTo>
                    <a:pt x="3452" y="14"/>
                  </a:lnTo>
                  <a:lnTo>
                    <a:pt x="3452" y="14"/>
                  </a:lnTo>
                  <a:lnTo>
                    <a:pt x="3454" y="16"/>
                  </a:lnTo>
                  <a:lnTo>
                    <a:pt x="3454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8"/>
                  </a:lnTo>
                  <a:lnTo>
                    <a:pt x="3456" y="18"/>
                  </a:lnTo>
                  <a:lnTo>
                    <a:pt x="3456" y="18"/>
                  </a:lnTo>
                  <a:lnTo>
                    <a:pt x="3458" y="18"/>
                  </a:lnTo>
                  <a:lnTo>
                    <a:pt x="3458" y="18"/>
                  </a:lnTo>
                  <a:lnTo>
                    <a:pt x="3470" y="18"/>
                  </a:lnTo>
                  <a:lnTo>
                    <a:pt x="3470" y="18"/>
                  </a:lnTo>
                  <a:lnTo>
                    <a:pt x="3478" y="16"/>
                  </a:lnTo>
                  <a:lnTo>
                    <a:pt x="3478" y="16"/>
                  </a:lnTo>
                  <a:lnTo>
                    <a:pt x="3480" y="16"/>
                  </a:lnTo>
                  <a:lnTo>
                    <a:pt x="3480" y="16"/>
                  </a:lnTo>
                  <a:lnTo>
                    <a:pt x="3482" y="16"/>
                  </a:lnTo>
                  <a:lnTo>
                    <a:pt x="3482" y="16"/>
                  </a:lnTo>
                  <a:lnTo>
                    <a:pt x="3482" y="16"/>
                  </a:lnTo>
                  <a:lnTo>
                    <a:pt x="3482" y="16"/>
                  </a:lnTo>
                  <a:lnTo>
                    <a:pt x="3484" y="14"/>
                  </a:lnTo>
                  <a:lnTo>
                    <a:pt x="3484" y="14"/>
                  </a:lnTo>
                  <a:lnTo>
                    <a:pt x="3484" y="14"/>
                  </a:lnTo>
                  <a:lnTo>
                    <a:pt x="3484" y="14"/>
                  </a:lnTo>
                  <a:lnTo>
                    <a:pt x="3484" y="14"/>
                  </a:lnTo>
                  <a:lnTo>
                    <a:pt x="3488" y="14"/>
                  </a:lnTo>
                  <a:lnTo>
                    <a:pt x="3488" y="14"/>
                  </a:lnTo>
                  <a:lnTo>
                    <a:pt x="3490" y="14"/>
                  </a:lnTo>
                  <a:lnTo>
                    <a:pt x="3490" y="14"/>
                  </a:lnTo>
                  <a:lnTo>
                    <a:pt x="3494" y="14"/>
                  </a:lnTo>
                  <a:lnTo>
                    <a:pt x="3494" y="14"/>
                  </a:lnTo>
                  <a:lnTo>
                    <a:pt x="3498" y="12"/>
                  </a:lnTo>
                  <a:lnTo>
                    <a:pt x="3500" y="14"/>
                  </a:lnTo>
                  <a:lnTo>
                    <a:pt x="3500" y="14"/>
                  </a:lnTo>
                  <a:lnTo>
                    <a:pt x="3502" y="14"/>
                  </a:lnTo>
                  <a:lnTo>
                    <a:pt x="3502" y="14"/>
                  </a:lnTo>
                  <a:lnTo>
                    <a:pt x="3502" y="14"/>
                  </a:lnTo>
                  <a:lnTo>
                    <a:pt x="3502" y="14"/>
                  </a:lnTo>
                  <a:lnTo>
                    <a:pt x="3504" y="14"/>
                  </a:lnTo>
                  <a:lnTo>
                    <a:pt x="3504" y="14"/>
                  </a:lnTo>
                  <a:lnTo>
                    <a:pt x="3504" y="14"/>
                  </a:lnTo>
                  <a:lnTo>
                    <a:pt x="3504" y="14"/>
                  </a:lnTo>
                  <a:lnTo>
                    <a:pt x="3506" y="14"/>
                  </a:lnTo>
                  <a:lnTo>
                    <a:pt x="3506" y="14"/>
                  </a:lnTo>
                  <a:lnTo>
                    <a:pt x="3508" y="14"/>
                  </a:lnTo>
                  <a:lnTo>
                    <a:pt x="3508" y="14"/>
                  </a:lnTo>
                  <a:lnTo>
                    <a:pt x="3508" y="14"/>
                  </a:lnTo>
                  <a:lnTo>
                    <a:pt x="3508" y="14"/>
                  </a:lnTo>
                  <a:lnTo>
                    <a:pt x="3510" y="14"/>
                  </a:lnTo>
                  <a:lnTo>
                    <a:pt x="3510" y="14"/>
                  </a:lnTo>
                  <a:lnTo>
                    <a:pt x="3514" y="16"/>
                  </a:lnTo>
                  <a:lnTo>
                    <a:pt x="3514" y="16"/>
                  </a:lnTo>
                  <a:lnTo>
                    <a:pt x="3520" y="16"/>
                  </a:lnTo>
                  <a:lnTo>
                    <a:pt x="3520" y="16"/>
                  </a:lnTo>
                  <a:lnTo>
                    <a:pt x="3520" y="16"/>
                  </a:lnTo>
                  <a:lnTo>
                    <a:pt x="3520" y="16"/>
                  </a:lnTo>
                  <a:lnTo>
                    <a:pt x="3522" y="16"/>
                  </a:lnTo>
                  <a:lnTo>
                    <a:pt x="3524" y="18"/>
                  </a:lnTo>
                  <a:lnTo>
                    <a:pt x="3524" y="18"/>
                  </a:lnTo>
                  <a:lnTo>
                    <a:pt x="3524" y="18"/>
                  </a:lnTo>
                  <a:lnTo>
                    <a:pt x="3524" y="18"/>
                  </a:lnTo>
                  <a:lnTo>
                    <a:pt x="3526" y="18"/>
                  </a:lnTo>
                  <a:lnTo>
                    <a:pt x="3526" y="18"/>
                  </a:lnTo>
                  <a:lnTo>
                    <a:pt x="3530" y="18"/>
                  </a:lnTo>
                  <a:lnTo>
                    <a:pt x="3530" y="18"/>
                  </a:lnTo>
                  <a:lnTo>
                    <a:pt x="3530" y="16"/>
                  </a:lnTo>
                  <a:lnTo>
                    <a:pt x="3530" y="16"/>
                  </a:lnTo>
                  <a:lnTo>
                    <a:pt x="3530" y="16"/>
                  </a:lnTo>
                  <a:lnTo>
                    <a:pt x="3530" y="16"/>
                  </a:lnTo>
                  <a:lnTo>
                    <a:pt x="3532" y="16"/>
                  </a:lnTo>
                  <a:lnTo>
                    <a:pt x="3532" y="16"/>
                  </a:lnTo>
                  <a:lnTo>
                    <a:pt x="3534" y="14"/>
                  </a:lnTo>
                  <a:lnTo>
                    <a:pt x="3534" y="14"/>
                  </a:lnTo>
                  <a:lnTo>
                    <a:pt x="3540" y="12"/>
                  </a:lnTo>
                  <a:lnTo>
                    <a:pt x="3540" y="12"/>
                  </a:lnTo>
                  <a:lnTo>
                    <a:pt x="3554" y="14"/>
                  </a:lnTo>
                  <a:lnTo>
                    <a:pt x="3554" y="14"/>
                  </a:lnTo>
                  <a:lnTo>
                    <a:pt x="3556" y="14"/>
                  </a:lnTo>
                  <a:lnTo>
                    <a:pt x="3556" y="14"/>
                  </a:lnTo>
                  <a:lnTo>
                    <a:pt x="3560" y="14"/>
                  </a:lnTo>
                  <a:lnTo>
                    <a:pt x="3560" y="14"/>
                  </a:lnTo>
                  <a:lnTo>
                    <a:pt x="3566" y="14"/>
                  </a:lnTo>
                  <a:lnTo>
                    <a:pt x="3572" y="14"/>
                  </a:lnTo>
                  <a:lnTo>
                    <a:pt x="3572" y="14"/>
                  </a:lnTo>
                  <a:lnTo>
                    <a:pt x="3576" y="14"/>
                  </a:lnTo>
                  <a:lnTo>
                    <a:pt x="3582" y="14"/>
                  </a:lnTo>
                  <a:lnTo>
                    <a:pt x="3582" y="14"/>
                  </a:lnTo>
                  <a:lnTo>
                    <a:pt x="3588" y="14"/>
                  </a:lnTo>
                  <a:lnTo>
                    <a:pt x="3588" y="14"/>
                  </a:lnTo>
                  <a:lnTo>
                    <a:pt x="3592" y="16"/>
                  </a:lnTo>
                  <a:lnTo>
                    <a:pt x="3592" y="16"/>
                  </a:lnTo>
                  <a:lnTo>
                    <a:pt x="3600" y="16"/>
                  </a:lnTo>
                  <a:lnTo>
                    <a:pt x="3600" y="16"/>
                  </a:lnTo>
                  <a:lnTo>
                    <a:pt x="3602" y="16"/>
                  </a:lnTo>
                  <a:lnTo>
                    <a:pt x="3602" y="16"/>
                  </a:lnTo>
                  <a:lnTo>
                    <a:pt x="3602" y="16"/>
                  </a:lnTo>
                  <a:lnTo>
                    <a:pt x="3602" y="16"/>
                  </a:lnTo>
                  <a:lnTo>
                    <a:pt x="3604" y="18"/>
                  </a:lnTo>
                  <a:lnTo>
                    <a:pt x="3604" y="18"/>
                  </a:lnTo>
                  <a:lnTo>
                    <a:pt x="3614" y="16"/>
                  </a:lnTo>
                  <a:lnTo>
                    <a:pt x="3614" y="16"/>
                  </a:lnTo>
                  <a:lnTo>
                    <a:pt x="3616" y="16"/>
                  </a:lnTo>
                  <a:lnTo>
                    <a:pt x="3616" y="16"/>
                  </a:lnTo>
                  <a:lnTo>
                    <a:pt x="3618" y="16"/>
                  </a:lnTo>
                  <a:lnTo>
                    <a:pt x="3618" y="16"/>
                  </a:lnTo>
                  <a:lnTo>
                    <a:pt x="3618" y="16"/>
                  </a:lnTo>
                  <a:lnTo>
                    <a:pt x="3618" y="16"/>
                  </a:lnTo>
                  <a:lnTo>
                    <a:pt x="3618" y="14"/>
                  </a:lnTo>
                  <a:lnTo>
                    <a:pt x="3618" y="14"/>
                  </a:lnTo>
                  <a:lnTo>
                    <a:pt x="3620" y="16"/>
                  </a:lnTo>
                  <a:lnTo>
                    <a:pt x="3620" y="16"/>
                  </a:lnTo>
                  <a:lnTo>
                    <a:pt x="3620" y="16"/>
                  </a:lnTo>
                  <a:lnTo>
                    <a:pt x="3620" y="16"/>
                  </a:lnTo>
                  <a:lnTo>
                    <a:pt x="3620" y="14"/>
                  </a:lnTo>
                  <a:lnTo>
                    <a:pt x="3620" y="14"/>
                  </a:lnTo>
                  <a:lnTo>
                    <a:pt x="3620" y="16"/>
                  </a:lnTo>
                  <a:lnTo>
                    <a:pt x="3620" y="16"/>
                  </a:lnTo>
                  <a:lnTo>
                    <a:pt x="3622" y="14"/>
                  </a:lnTo>
                  <a:lnTo>
                    <a:pt x="3622" y="14"/>
                  </a:lnTo>
                  <a:lnTo>
                    <a:pt x="3622" y="16"/>
                  </a:lnTo>
                  <a:lnTo>
                    <a:pt x="3622" y="16"/>
                  </a:lnTo>
                  <a:lnTo>
                    <a:pt x="3624" y="16"/>
                  </a:lnTo>
                  <a:lnTo>
                    <a:pt x="3624" y="16"/>
                  </a:lnTo>
                  <a:lnTo>
                    <a:pt x="3624" y="16"/>
                  </a:lnTo>
                  <a:lnTo>
                    <a:pt x="3624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6" y="18"/>
                  </a:lnTo>
                  <a:lnTo>
                    <a:pt x="3646" y="18"/>
                  </a:lnTo>
                  <a:lnTo>
                    <a:pt x="3646" y="18"/>
                  </a:lnTo>
                  <a:lnTo>
                    <a:pt x="3646" y="18"/>
                  </a:lnTo>
                  <a:lnTo>
                    <a:pt x="3648" y="16"/>
                  </a:lnTo>
                  <a:lnTo>
                    <a:pt x="3648" y="16"/>
                  </a:lnTo>
                  <a:lnTo>
                    <a:pt x="3648" y="16"/>
                  </a:lnTo>
                  <a:lnTo>
                    <a:pt x="3648" y="16"/>
                  </a:lnTo>
                  <a:lnTo>
                    <a:pt x="3650" y="16"/>
                  </a:lnTo>
                  <a:lnTo>
                    <a:pt x="3650" y="16"/>
                  </a:lnTo>
                  <a:lnTo>
                    <a:pt x="3652" y="16"/>
                  </a:lnTo>
                  <a:lnTo>
                    <a:pt x="3652" y="16"/>
                  </a:lnTo>
                  <a:lnTo>
                    <a:pt x="3652" y="16"/>
                  </a:lnTo>
                  <a:lnTo>
                    <a:pt x="3652" y="16"/>
                  </a:lnTo>
                  <a:lnTo>
                    <a:pt x="3654" y="16"/>
                  </a:lnTo>
                  <a:lnTo>
                    <a:pt x="3654" y="16"/>
                  </a:lnTo>
                  <a:lnTo>
                    <a:pt x="3654" y="16"/>
                  </a:lnTo>
                  <a:lnTo>
                    <a:pt x="3654" y="16"/>
                  </a:lnTo>
                  <a:lnTo>
                    <a:pt x="3656" y="14"/>
                  </a:lnTo>
                  <a:lnTo>
                    <a:pt x="3658" y="14"/>
                  </a:lnTo>
                  <a:lnTo>
                    <a:pt x="3658" y="14"/>
                  </a:lnTo>
                  <a:lnTo>
                    <a:pt x="3658" y="16"/>
                  </a:lnTo>
                  <a:lnTo>
                    <a:pt x="3658" y="16"/>
                  </a:lnTo>
                  <a:lnTo>
                    <a:pt x="3658" y="16"/>
                  </a:lnTo>
                  <a:lnTo>
                    <a:pt x="3662" y="20"/>
                  </a:lnTo>
                  <a:lnTo>
                    <a:pt x="3662" y="20"/>
                  </a:lnTo>
                  <a:lnTo>
                    <a:pt x="3668" y="20"/>
                  </a:lnTo>
                  <a:lnTo>
                    <a:pt x="3672" y="20"/>
                  </a:lnTo>
                  <a:lnTo>
                    <a:pt x="3672" y="20"/>
                  </a:lnTo>
                  <a:lnTo>
                    <a:pt x="3678" y="22"/>
                  </a:lnTo>
                  <a:lnTo>
                    <a:pt x="3684" y="22"/>
                  </a:lnTo>
                  <a:lnTo>
                    <a:pt x="3684" y="22"/>
                  </a:lnTo>
                  <a:lnTo>
                    <a:pt x="3688" y="20"/>
                  </a:lnTo>
                  <a:lnTo>
                    <a:pt x="3688" y="20"/>
                  </a:lnTo>
                  <a:lnTo>
                    <a:pt x="3690" y="20"/>
                  </a:lnTo>
                  <a:lnTo>
                    <a:pt x="3690" y="20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4" y="18"/>
                  </a:lnTo>
                  <a:lnTo>
                    <a:pt x="3694" y="18"/>
                  </a:lnTo>
                  <a:lnTo>
                    <a:pt x="3698" y="18"/>
                  </a:lnTo>
                  <a:lnTo>
                    <a:pt x="3698" y="18"/>
                  </a:lnTo>
                  <a:lnTo>
                    <a:pt x="3702" y="16"/>
                  </a:lnTo>
                  <a:lnTo>
                    <a:pt x="3702" y="16"/>
                  </a:lnTo>
                  <a:lnTo>
                    <a:pt x="3708" y="18"/>
                  </a:lnTo>
                  <a:lnTo>
                    <a:pt x="3708" y="18"/>
                  </a:lnTo>
                  <a:lnTo>
                    <a:pt x="3710" y="18"/>
                  </a:lnTo>
                  <a:lnTo>
                    <a:pt x="3710" y="18"/>
                  </a:lnTo>
                  <a:lnTo>
                    <a:pt x="3714" y="18"/>
                  </a:lnTo>
                  <a:lnTo>
                    <a:pt x="3714" y="18"/>
                  </a:lnTo>
                  <a:lnTo>
                    <a:pt x="3716" y="18"/>
                  </a:lnTo>
                  <a:lnTo>
                    <a:pt x="3716" y="18"/>
                  </a:lnTo>
                  <a:lnTo>
                    <a:pt x="3720" y="18"/>
                  </a:lnTo>
                  <a:lnTo>
                    <a:pt x="3720" y="18"/>
                  </a:lnTo>
                  <a:lnTo>
                    <a:pt x="3726" y="18"/>
                  </a:lnTo>
                  <a:lnTo>
                    <a:pt x="3726" y="18"/>
                  </a:lnTo>
                  <a:lnTo>
                    <a:pt x="3732" y="18"/>
                  </a:lnTo>
                  <a:lnTo>
                    <a:pt x="3732" y="18"/>
                  </a:lnTo>
                  <a:lnTo>
                    <a:pt x="3734" y="18"/>
                  </a:lnTo>
                  <a:lnTo>
                    <a:pt x="3734" y="18"/>
                  </a:lnTo>
                  <a:lnTo>
                    <a:pt x="3740" y="18"/>
                  </a:lnTo>
                  <a:lnTo>
                    <a:pt x="3740" y="18"/>
                  </a:lnTo>
                  <a:lnTo>
                    <a:pt x="3748" y="18"/>
                  </a:lnTo>
                  <a:lnTo>
                    <a:pt x="3748" y="18"/>
                  </a:lnTo>
                  <a:lnTo>
                    <a:pt x="3756" y="18"/>
                  </a:lnTo>
                  <a:lnTo>
                    <a:pt x="3756" y="18"/>
                  </a:lnTo>
                  <a:lnTo>
                    <a:pt x="3760" y="20"/>
                  </a:lnTo>
                  <a:lnTo>
                    <a:pt x="3760" y="20"/>
                  </a:lnTo>
                  <a:lnTo>
                    <a:pt x="3764" y="20"/>
                  </a:lnTo>
                  <a:lnTo>
                    <a:pt x="3764" y="20"/>
                  </a:lnTo>
                  <a:lnTo>
                    <a:pt x="3770" y="20"/>
                  </a:lnTo>
                  <a:lnTo>
                    <a:pt x="3770" y="20"/>
                  </a:lnTo>
                  <a:lnTo>
                    <a:pt x="3772" y="20"/>
                  </a:lnTo>
                  <a:lnTo>
                    <a:pt x="3772" y="20"/>
                  </a:lnTo>
                  <a:lnTo>
                    <a:pt x="3776" y="20"/>
                  </a:lnTo>
                  <a:lnTo>
                    <a:pt x="3776" y="20"/>
                  </a:lnTo>
                  <a:lnTo>
                    <a:pt x="3778" y="20"/>
                  </a:lnTo>
                  <a:lnTo>
                    <a:pt x="3780" y="20"/>
                  </a:lnTo>
                  <a:lnTo>
                    <a:pt x="3780" y="20"/>
                  </a:lnTo>
                  <a:lnTo>
                    <a:pt x="3782" y="20"/>
                  </a:lnTo>
                  <a:lnTo>
                    <a:pt x="3782" y="20"/>
                  </a:lnTo>
                  <a:lnTo>
                    <a:pt x="3784" y="20"/>
                  </a:lnTo>
                  <a:lnTo>
                    <a:pt x="3784" y="20"/>
                  </a:lnTo>
                  <a:lnTo>
                    <a:pt x="3784" y="20"/>
                  </a:lnTo>
                  <a:lnTo>
                    <a:pt x="3784" y="20"/>
                  </a:lnTo>
                  <a:lnTo>
                    <a:pt x="3786" y="20"/>
                  </a:lnTo>
                  <a:lnTo>
                    <a:pt x="3786" y="20"/>
                  </a:lnTo>
                  <a:lnTo>
                    <a:pt x="3786" y="20"/>
                  </a:lnTo>
                  <a:lnTo>
                    <a:pt x="3786" y="20"/>
                  </a:lnTo>
                  <a:lnTo>
                    <a:pt x="3788" y="20"/>
                  </a:lnTo>
                  <a:lnTo>
                    <a:pt x="3788" y="20"/>
                  </a:lnTo>
                  <a:lnTo>
                    <a:pt x="3790" y="22"/>
                  </a:lnTo>
                  <a:lnTo>
                    <a:pt x="3790" y="22"/>
                  </a:lnTo>
                  <a:lnTo>
                    <a:pt x="3794" y="22"/>
                  </a:lnTo>
                  <a:lnTo>
                    <a:pt x="3794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8" y="20"/>
                  </a:lnTo>
                  <a:lnTo>
                    <a:pt x="3798" y="20"/>
                  </a:lnTo>
                  <a:lnTo>
                    <a:pt x="3802" y="22"/>
                  </a:lnTo>
                  <a:lnTo>
                    <a:pt x="3802" y="22"/>
                  </a:lnTo>
                  <a:lnTo>
                    <a:pt x="3802" y="20"/>
                  </a:lnTo>
                  <a:lnTo>
                    <a:pt x="3802" y="20"/>
                  </a:lnTo>
                  <a:lnTo>
                    <a:pt x="3804" y="20"/>
                  </a:lnTo>
                  <a:lnTo>
                    <a:pt x="3804" y="20"/>
                  </a:lnTo>
                  <a:lnTo>
                    <a:pt x="3804" y="22"/>
                  </a:lnTo>
                  <a:lnTo>
                    <a:pt x="3804" y="22"/>
                  </a:lnTo>
                  <a:lnTo>
                    <a:pt x="3806" y="22"/>
                  </a:lnTo>
                  <a:lnTo>
                    <a:pt x="3806" y="22"/>
                  </a:lnTo>
                  <a:lnTo>
                    <a:pt x="3806" y="22"/>
                  </a:lnTo>
                  <a:lnTo>
                    <a:pt x="3806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2" y="22"/>
                  </a:lnTo>
                  <a:lnTo>
                    <a:pt x="3812" y="22"/>
                  </a:lnTo>
                  <a:lnTo>
                    <a:pt x="3814" y="22"/>
                  </a:lnTo>
                  <a:lnTo>
                    <a:pt x="3814" y="22"/>
                  </a:lnTo>
                  <a:lnTo>
                    <a:pt x="3816" y="22"/>
                  </a:lnTo>
                  <a:lnTo>
                    <a:pt x="3816" y="22"/>
                  </a:lnTo>
                  <a:lnTo>
                    <a:pt x="3818" y="22"/>
                  </a:lnTo>
                  <a:lnTo>
                    <a:pt x="3818" y="22"/>
                  </a:lnTo>
                  <a:lnTo>
                    <a:pt x="3822" y="22"/>
                  </a:lnTo>
                  <a:lnTo>
                    <a:pt x="3822" y="22"/>
                  </a:lnTo>
                  <a:lnTo>
                    <a:pt x="3824" y="22"/>
                  </a:lnTo>
                  <a:lnTo>
                    <a:pt x="3824" y="22"/>
                  </a:lnTo>
                  <a:lnTo>
                    <a:pt x="3828" y="24"/>
                  </a:lnTo>
                  <a:lnTo>
                    <a:pt x="3828" y="24"/>
                  </a:lnTo>
                  <a:lnTo>
                    <a:pt x="3828" y="22"/>
                  </a:lnTo>
                  <a:lnTo>
                    <a:pt x="3828" y="22"/>
                  </a:lnTo>
                  <a:lnTo>
                    <a:pt x="3830" y="24"/>
                  </a:lnTo>
                  <a:lnTo>
                    <a:pt x="3830" y="24"/>
                  </a:lnTo>
                  <a:lnTo>
                    <a:pt x="3832" y="24"/>
                  </a:lnTo>
                  <a:lnTo>
                    <a:pt x="3832" y="24"/>
                  </a:lnTo>
                  <a:lnTo>
                    <a:pt x="3834" y="24"/>
                  </a:lnTo>
                  <a:lnTo>
                    <a:pt x="3834" y="24"/>
                  </a:lnTo>
                  <a:lnTo>
                    <a:pt x="3836" y="24"/>
                  </a:lnTo>
                  <a:lnTo>
                    <a:pt x="3836" y="24"/>
                  </a:lnTo>
                  <a:lnTo>
                    <a:pt x="3838" y="24"/>
                  </a:lnTo>
                  <a:lnTo>
                    <a:pt x="3838" y="24"/>
                  </a:lnTo>
                  <a:lnTo>
                    <a:pt x="3838" y="24"/>
                  </a:lnTo>
                  <a:lnTo>
                    <a:pt x="3838" y="24"/>
                  </a:lnTo>
                  <a:lnTo>
                    <a:pt x="3840" y="24"/>
                  </a:lnTo>
                  <a:lnTo>
                    <a:pt x="3840" y="24"/>
                  </a:lnTo>
                  <a:lnTo>
                    <a:pt x="3840" y="24"/>
                  </a:lnTo>
                  <a:lnTo>
                    <a:pt x="3840" y="24"/>
                  </a:lnTo>
                  <a:lnTo>
                    <a:pt x="3846" y="24"/>
                  </a:lnTo>
                  <a:lnTo>
                    <a:pt x="3846" y="24"/>
                  </a:lnTo>
                  <a:lnTo>
                    <a:pt x="3850" y="26"/>
                  </a:lnTo>
                  <a:lnTo>
                    <a:pt x="3850" y="26"/>
                  </a:lnTo>
                  <a:lnTo>
                    <a:pt x="3860" y="26"/>
                  </a:lnTo>
                  <a:lnTo>
                    <a:pt x="3860" y="26"/>
                  </a:lnTo>
                  <a:lnTo>
                    <a:pt x="3864" y="24"/>
                  </a:lnTo>
                  <a:lnTo>
                    <a:pt x="3864" y="24"/>
                  </a:lnTo>
                  <a:lnTo>
                    <a:pt x="3868" y="26"/>
                  </a:lnTo>
                  <a:lnTo>
                    <a:pt x="3868" y="26"/>
                  </a:lnTo>
                  <a:lnTo>
                    <a:pt x="3876" y="26"/>
                  </a:lnTo>
                  <a:lnTo>
                    <a:pt x="3876" y="26"/>
                  </a:lnTo>
                  <a:lnTo>
                    <a:pt x="3878" y="26"/>
                  </a:lnTo>
                  <a:lnTo>
                    <a:pt x="3878" y="26"/>
                  </a:lnTo>
                  <a:lnTo>
                    <a:pt x="3890" y="28"/>
                  </a:lnTo>
                  <a:lnTo>
                    <a:pt x="3890" y="28"/>
                  </a:lnTo>
                  <a:lnTo>
                    <a:pt x="3892" y="28"/>
                  </a:lnTo>
                  <a:lnTo>
                    <a:pt x="3892" y="28"/>
                  </a:lnTo>
                  <a:lnTo>
                    <a:pt x="3902" y="28"/>
                  </a:lnTo>
                  <a:lnTo>
                    <a:pt x="3902" y="28"/>
                  </a:lnTo>
                  <a:lnTo>
                    <a:pt x="3904" y="30"/>
                  </a:lnTo>
                  <a:lnTo>
                    <a:pt x="3904" y="30"/>
                  </a:lnTo>
                  <a:lnTo>
                    <a:pt x="3908" y="28"/>
                  </a:lnTo>
                  <a:lnTo>
                    <a:pt x="3908" y="28"/>
                  </a:lnTo>
                  <a:lnTo>
                    <a:pt x="3910" y="28"/>
                  </a:lnTo>
                  <a:lnTo>
                    <a:pt x="3910" y="28"/>
                  </a:lnTo>
                  <a:lnTo>
                    <a:pt x="3912" y="28"/>
                  </a:lnTo>
                  <a:lnTo>
                    <a:pt x="3912" y="28"/>
                  </a:lnTo>
                  <a:lnTo>
                    <a:pt x="3918" y="30"/>
                  </a:lnTo>
                  <a:lnTo>
                    <a:pt x="3918" y="30"/>
                  </a:lnTo>
                  <a:lnTo>
                    <a:pt x="3922" y="30"/>
                  </a:lnTo>
                  <a:lnTo>
                    <a:pt x="3922" y="30"/>
                  </a:lnTo>
                  <a:lnTo>
                    <a:pt x="3924" y="30"/>
                  </a:lnTo>
                  <a:lnTo>
                    <a:pt x="3924" y="30"/>
                  </a:lnTo>
                  <a:lnTo>
                    <a:pt x="3924" y="30"/>
                  </a:lnTo>
                  <a:lnTo>
                    <a:pt x="3924" y="30"/>
                  </a:lnTo>
                  <a:lnTo>
                    <a:pt x="3926" y="30"/>
                  </a:lnTo>
                  <a:lnTo>
                    <a:pt x="3926" y="30"/>
                  </a:lnTo>
                  <a:lnTo>
                    <a:pt x="3926" y="30"/>
                  </a:lnTo>
                  <a:lnTo>
                    <a:pt x="3926" y="30"/>
                  </a:lnTo>
                  <a:lnTo>
                    <a:pt x="3930" y="32"/>
                  </a:lnTo>
                  <a:lnTo>
                    <a:pt x="3930" y="32"/>
                  </a:lnTo>
                  <a:lnTo>
                    <a:pt x="3906" y="32"/>
                  </a:lnTo>
                  <a:lnTo>
                    <a:pt x="3906" y="32"/>
                  </a:lnTo>
                  <a:lnTo>
                    <a:pt x="3906" y="32"/>
                  </a:lnTo>
                  <a:lnTo>
                    <a:pt x="3906" y="32"/>
                  </a:lnTo>
                  <a:lnTo>
                    <a:pt x="3906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898" y="34"/>
                  </a:lnTo>
                  <a:lnTo>
                    <a:pt x="3898" y="34"/>
                  </a:lnTo>
                  <a:lnTo>
                    <a:pt x="3892" y="36"/>
                  </a:lnTo>
                  <a:lnTo>
                    <a:pt x="3892" y="36"/>
                  </a:lnTo>
                  <a:lnTo>
                    <a:pt x="3890" y="36"/>
                  </a:lnTo>
                  <a:lnTo>
                    <a:pt x="3890" y="36"/>
                  </a:lnTo>
                  <a:lnTo>
                    <a:pt x="3888" y="36"/>
                  </a:lnTo>
                  <a:lnTo>
                    <a:pt x="3888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4" y="36"/>
                  </a:lnTo>
                  <a:lnTo>
                    <a:pt x="3884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6" y="36"/>
                  </a:lnTo>
                  <a:lnTo>
                    <a:pt x="3876" y="36"/>
                  </a:lnTo>
                  <a:lnTo>
                    <a:pt x="3874" y="36"/>
                  </a:lnTo>
                  <a:lnTo>
                    <a:pt x="3874" y="36"/>
                  </a:lnTo>
                  <a:lnTo>
                    <a:pt x="3874" y="36"/>
                  </a:lnTo>
                  <a:lnTo>
                    <a:pt x="3874" y="36"/>
                  </a:lnTo>
                  <a:lnTo>
                    <a:pt x="3874" y="36"/>
                  </a:lnTo>
                  <a:lnTo>
                    <a:pt x="3874" y="38"/>
                  </a:lnTo>
                  <a:lnTo>
                    <a:pt x="3874" y="38"/>
                  </a:lnTo>
                  <a:lnTo>
                    <a:pt x="3870" y="38"/>
                  </a:lnTo>
                  <a:lnTo>
                    <a:pt x="3870" y="38"/>
                  </a:lnTo>
                  <a:lnTo>
                    <a:pt x="3864" y="38"/>
                  </a:lnTo>
                  <a:lnTo>
                    <a:pt x="3864" y="38"/>
                  </a:lnTo>
                  <a:lnTo>
                    <a:pt x="3854" y="38"/>
                  </a:lnTo>
                  <a:lnTo>
                    <a:pt x="3854" y="38"/>
                  </a:lnTo>
                  <a:lnTo>
                    <a:pt x="3850" y="36"/>
                  </a:lnTo>
                  <a:lnTo>
                    <a:pt x="3850" y="36"/>
                  </a:lnTo>
                  <a:lnTo>
                    <a:pt x="3846" y="34"/>
                  </a:lnTo>
                  <a:lnTo>
                    <a:pt x="3846" y="34"/>
                  </a:lnTo>
                  <a:lnTo>
                    <a:pt x="3846" y="34"/>
                  </a:lnTo>
                  <a:lnTo>
                    <a:pt x="3846" y="34"/>
                  </a:lnTo>
                  <a:lnTo>
                    <a:pt x="3842" y="34"/>
                  </a:lnTo>
                  <a:lnTo>
                    <a:pt x="3842" y="34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0" y="38"/>
                  </a:lnTo>
                  <a:lnTo>
                    <a:pt x="3840" y="38"/>
                  </a:lnTo>
                  <a:lnTo>
                    <a:pt x="3832" y="38"/>
                  </a:lnTo>
                  <a:lnTo>
                    <a:pt x="3832" y="38"/>
                  </a:lnTo>
                  <a:lnTo>
                    <a:pt x="3830" y="38"/>
                  </a:lnTo>
                  <a:lnTo>
                    <a:pt x="3830" y="38"/>
                  </a:lnTo>
                  <a:lnTo>
                    <a:pt x="3828" y="38"/>
                  </a:lnTo>
                  <a:lnTo>
                    <a:pt x="3828" y="38"/>
                  </a:lnTo>
                  <a:lnTo>
                    <a:pt x="3826" y="38"/>
                  </a:lnTo>
                  <a:lnTo>
                    <a:pt x="3826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2" y="38"/>
                  </a:lnTo>
                  <a:lnTo>
                    <a:pt x="3822" y="38"/>
                  </a:lnTo>
                  <a:lnTo>
                    <a:pt x="3820" y="38"/>
                  </a:lnTo>
                  <a:lnTo>
                    <a:pt x="3820" y="38"/>
                  </a:lnTo>
                  <a:lnTo>
                    <a:pt x="3820" y="38"/>
                  </a:lnTo>
                  <a:lnTo>
                    <a:pt x="3820" y="38"/>
                  </a:lnTo>
                  <a:lnTo>
                    <a:pt x="3812" y="40"/>
                  </a:lnTo>
                  <a:lnTo>
                    <a:pt x="3812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6" y="42"/>
                  </a:lnTo>
                  <a:lnTo>
                    <a:pt x="3806" y="42"/>
                  </a:lnTo>
                  <a:lnTo>
                    <a:pt x="3806" y="42"/>
                  </a:lnTo>
                  <a:lnTo>
                    <a:pt x="3806" y="42"/>
                  </a:lnTo>
                  <a:lnTo>
                    <a:pt x="3802" y="42"/>
                  </a:lnTo>
                  <a:lnTo>
                    <a:pt x="3802" y="42"/>
                  </a:lnTo>
                  <a:lnTo>
                    <a:pt x="3800" y="42"/>
                  </a:lnTo>
                  <a:lnTo>
                    <a:pt x="3800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0" y="42"/>
                  </a:lnTo>
                  <a:lnTo>
                    <a:pt x="3790" y="42"/>
                  </a:lnTo>
                  <a:lnTo>
                    <a:pt x="3790" y="42"/>
                  </a:lnTo>
                  <a:lnTo>
                    <a:pt x="3790" y="42"/>
                  </a:lnTo>
                  <a:lnTo>
                    <a:pt x="3788" y="42"/>
                  </a:lnTo>
                  <a:lnTo>
                    <a:pt x="3788" y="42"/>
                  </a:lnTo>
                  <a:lnTo>
                    <a:pt x="3782" y="42"/>
                  </a:lnTo>
                  <a:lnTo>
                    <a:pt x="3782" y="42"/>
                  </a:lnTo>
                  <a:lnTo>
                    <a:pt x="3780" y="42"/>
                  </a:lnTo>
                  <a:lnTo>
                    <a:pt x="3780" y="42"/>
                  </a:lnTo>
                  <a:lnTo>
                    <a:pt x="3772" y="42"/>
                  </a:lnTo>
                  <a:lnTo>
                    <a:pt x="3772" y="42"/>
                  </a:lnTo>
                  <a:lnTo>
                    <a:pt x="3762" y="40"/>
                  </a:lnTo>
                  <a:lnTo>
                    <a:pt x="3762" y="40"/>
                  </a:lnTo>
                  <a:lnTo>
                    <a:pt x="3758" y="42"/>
                  </a:lnTo>
                  <a:lnTo>
                    <a:pt x="3758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6" y="42"/>
                  </a:lnTo>
                  <a:lnTo>
                    <a:pt x="3746" y="42"/>
                  </a:lnTo>
                  <a:lnTo>
                    <a:pt x="3744" y="42"/>
                  </a:lnTo>
                  <a:lnTo>
                    <a:pt x="3744" y="42"/>
                  </a:lnTo>
                  <a:lnTo>
                    <a:pt x="3744" y="42"/>
                  </a:lnTo>
                  <a:lnTo>
                    <a:pt x="3744" y="42"/>
                  </a:lnTo>
                  <a:lnTo>
                    <a:pt x="3742" y="42"/>
                  </a:lnTo>
                  <a:lnTo>
                    <a:pt x="3742" y="42"/>
                  </a:lnTo>
                  <a:lnTo>
                    <a:pt x="3740" y="42"/>
                  </a:lnTo>
                  <a:lnTo>
                    <a:pt x="3740" y="42"/>
                  </a:lnTo>
                  <a:lnTo>
                    <a:pt x="3738" y="42"/>
                  </a:lnTo>
                  <a:lnTo>
                    <a:pt x="3738" y="42"/>
                  </a:lnTo>
                  <a:lnTo>
                    <a:pt x="3736" y="42"/>
                  </a:lnTo>
                  <a:lnTo>
                    <a:pt x="3736" y="42"/>
                  </a:lnTo>
                  <a:lnTo>
                    <a:pt x="3730" y="42"/>
                  </a:lnTo>
                  <a:lnTo>
                    <a:pt x="3730" y="42"/>
                  </a:lnTo>
                  <a:lnTo>
                    <a:pt x="3728" y="42"/>
                  </a:lnTo>
                  <a:lnTo>
                    <a:pt x="3728" y="42"/>
                  </a:lnTo>
                  <a:lnTo>
                    <a:pt x="3724" y="42"/>
                  </a:lnTo>
                  <a:lnTo>
                    <a:pt x="3724" y="42"/>
                  </a:lnTo>
                  <a:lnTo>
                    <a:pt x="3720" y="42"/>
                  </a:lnTo>
                  <a:lnTo>
                    <a:pt x="3720" y="42"/>
                  </a:lnTo>
                  <a:lnTo>
                    <a:pt x="3718" y="42"/>
                  </a:lnTo>
                  <a:lnTo>
                    <a:pt x="3718" y="42"/>
                  </a:lnTo>
                  <a:lnTo>
                    <a:pt x="3714" y="42"/>
                  </a:lnTo>
                  <a:lnTo>
                    <a:pt x="3714" y="42"/>
                  </a:lnTo>
                  <a:lnTo>
                    <a:pt x="3710" y="44"/>
                  </a:lnTo>
                  <a:lnTo>
                    <a:pt x="3710" y="44"/>
                  </a:lnTo>
                  <a:lnTo>
                    <a:pt x="3710" y="44"/>
                  </a:lnTo>
                  <a:lnTo>
                    <a:pt x="3710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6" y="44"/>
                  </a:lnTo>
                  <a:lnTo>
                    <a:pt x="3706" y="44"/>
                  </a:lnTo>
                  <a:lnTo>
                    <a:pt x="3704" y="44"/>
                  </a:lnTo>
                  <a:lnTo>
                    <a:pt x="3704" y="44"/>
                  </a:lnTo>
                  <a:lnTo>
                    <a:pt x="3704" y="44"/>
                  </a:lnTo>
                  <a:lnTo>
                    <a:pt x="3704" y="44"/>
                  </a:lnTo>
                  <a:lnTo>
                    <a:pt x="3698" y="46"/>
                  </a:lnTo>
                  <a:lnTo>
                    <a:pt x="3698" y="46"/>
                  </a:lnTo>
                  <a:lnTo>
                    <a:pt x="3698" y="46"/>
                  </a:lnTo>
                  <a:lnTo>
                    <a:pt x="3698" y="46"/>
                  </a:lnTo>
                  <a:lnTo>
                    <a:pt x="3690" y="46"/>
                  </a:lnTo>
                  <a:lnTo>
                    <a:pt x="3690" y="46"/>
                  </a:lnTo>
                  <a:lnTo>
                    <a:pt x="3688" y="46"/>
                  </a:lnTo>
                  <a:lnTo>
                    <a:pt x="3688" y="46"/>
                  </a:lnTo>
                  <a:lnTo>
                    <a:pt x="3684" y="46"/>
                  </a:lnTo>
                  <a:lnTo>
                    <a:pt x="3684" y="46"/>
                  </a:lnTo>
                  <a:lnTo>
                    <a:pt x="3680" y="46"/>
                  </a:lnTo>
                  <a:lnTo>
                    <a:pt x="3680" y="46"/>
                  </a:lnTo>
                  <a:lnTo>
                    <a:pt x="3678" y="46"/>
                  </a:lnTo>
                  <a:lnTo>
                    <a:pt x="3678" y="46"/>
                  </a:lnTo>
                  <a:lnTo>
                    <a:pt x="3678" y="46"/>
                  </a:lnTo>
                  <a:lnTo>
                    <a:pt x="3678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4" y="46"/>
                  </a:lnTo>
                  <a:lnTo>
                    <a:pt x="3674" y="46"/>
                  </a:lnTo>
                  <a:lnTo>
                    <a:pt x="3670" y="48"/>
                  </a:lnTo>
                  <a:lnTo>
                    <a:pt x="3670" y="48"/>
                  </a:lnTo>
                  <a:lnTo>
                    <a:pt x="3664" y="46"/>
                  </a:lnTo>
                  <a:lnTo>
                    <a:pt x="3664" y="46"/>
                  </a:lnTo>
                  <a:lnTo>
                    <a:pt x="3660" y="44"/>
                  </a:lnTo>
                  <a:lnTo>
                    <a:pt x="3660" y="44"/>
                  </a:lnTo>
                  <a:lnTo>
                    <a:pt x="3658" y="44"/>
                  </a:lnTo>
                  <a:lnTo>
                    <a:pt x="3658" y="44"/>
                  </a:lnTo>
                  <a:lnTo>
                    <a:pt x="3656" y="44"/>
                  </a:lnTo>
                  <a:lnTo>
                    <a:pt x="3656" y="44"/>
                  </a:lnTo>
                  <a:lnTo>
                    <a:pt x="3652" y="46"/>
                  </a:lnTo>
                  <a:lnTo>
                    <a:pt x="3652" y="46"/>
                  </a:lnTo>
                  <a:lnTo>
                    <a:pt x="3650" y="48"/>
                  </a:lnTo>
                  <a:lnTo>
                    <a:pt x="3650" y="48"/>
                  </a:lnTo>
                  <a:lnTo>
                    <a:pt x="3648" y="48"/>
                  </a:lnTo>
                  <a:lnTo>
                    <a:pt x="3648" y="48"/>
                  </a:lnTo>
                  <a:lnTo>
                    <a:pt x="3648" y="48"/>
                  </a:lnTo>
                  <a:lnTo>
                    <a:pt x="3648" y="48"/>
                  </a:lnTo>
                  <a:lnTo>
                    <a:pt x="3646" y="48"/>
                  </a:lnTo>
                  <a:lnTo>
                    <a:pt x="3646" y="48"/>
                  </a:lnTo>
                  <a:lnTo>
                    <a:pt x="3646" y="48"/>
                  </a:lnTo>
                  <a:lnTo>
                    <a:pt x="3646" y="48"/>
                  </a:lnTo>
                  <a:lnTo>
                    <a:pt x="3644" y="48"/>
                  </a:lnTo>
                  <a:lnTo>
                    <a:pt x="3644" y="48"/>
                  </a:lnTo>
                  <a:lnTo>
                    <a:pt x="3644" y="48"/>
                  </a:lnTo>
                  <a:lnTo>
                    <a:pt x="3644" y="48"/>
                  </a:lnTo>
                  <a:lnTo>
                    <a:pt x="3642" y="48"/>
                  </a:lnTo>
                  <a:lnTo>
                    <a:pt x="3642" y="48"/>
                  </a:lnTo>
                  <a:lnTo>
                    <a:pt x="3638" y="48"/>
                  </a:lnTo>
                  <a:lnTo>
                    <a:pt x="3638" y="48"/>
                  </a:lnTo>
                  <a:lnTo>
                    <a:pt x="3638" y="46"/>
                  </a:lnTo>
                  <a:lnTo>
                    <a:pt x="3638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0" y="46"/>
                  </a:lnTo>
                  <a:lnTo>
                    <a:pt x="3630" y="46"/>
                  </a:lnTo>
                  <a:lnTo>
                    <a:pt x="3630" y="46"/>
                  </a:lnTo>
                  <a:lnTo>
                    <a:pt x="3630" y="46"/>
                  </a:lnTo>
                  <a:lnTo>
                    <a:pt x="3628" y="46"/>
                  </a:lnTo>
                  <a:lnTo>
                    <a:pt x="3628" y="46"/>
                  </a:lnTo>
                  <a:lnTo>
                    <a:pt x="3626" y="46"/>
                  </a:lnTo>
                  <a:lnTo>
                    <a:pt x="3626" y="46"/>
                  </a:lnTo>
                  <a:lnTo>
                    <a:pt x="3624" y="46"/>
                  </a:lnTo>
                  <a:lnTo>
                    <a:pt x="3624" y="46"/>
                  </a:lnTo>
                  <a:lnTo>
                    <a:pt x="3620" y="48"/>
                  </a:lnTo>
                  <a:lnTo>
                    <a:pt x="3620" y="48"/>
                  </a:lnTo>
                  <a:lnTo>
                    <a:pt x="3610" y="48"/>
                  </a:lnTo>
                  <a:lnTo>
                    <a:pt x="3610" y="48"/>
                  </a:lnTo>
                  <a:lnTo>
                    <a:pt x="3608" y="48"/>
                  </a:lnTo>
                  <a:lnTo>
                    <a:pt x="3608" y="48"/>
                  </a:lnTo>
                  <a:lnTo>
                    <a:pt x="3606" y="48"/>
                  </a:lnTo>
                  <a:lnTo>
                    <a:pt x="3606" y="48"/>
                  </a:lnTo>
                  <a:lnTo>
                    <a:pt x="3604" y="48"/>
                  </a:lnTo>
                  <a:lnTo>
                    <a:pt x="3604" y="48"/>
                  </a:lnTo>
                  <a:lnTo>
                    <a:pt x="3602" y="48"/>
                  </a:lnTo>
                  <a:lnTo>
                    <a:pt x="3602" y="48"/>
                  </a:lnTo>
                  <a:lnTo>
                    <a:pt x="3598" y="48"/>
                  </a:lnTo>
                  <a:lnTo>
                    <a:pt x="3598" y="48"/>
                  </a:lnTo>
                  <a:lnTo>
                    <a:pt x="3596" y="46"/>
                  </a:lnTo>
                  <a:lnTo>
                    <a:pt x="3596" y="46"/>
                  </a:lnTo>
                  <a:lnTo>
                    <a:pt x="3592" y="48"/>
                  </a:lnTo>
                  <a:lnTo>
                    <a:pt x="3592" y="48"/>
                  </a:lnTo>
                  <a:lnTo>
                    <a:pt x="3592" y="48"/>
                  </a:lnTo>
                  <a:lnTo>
                    <a:pt x="3592" y="48"/>
                  </a:lnTo>
                  <a:lnTo>
                    <a:pt x="3590" y="48"/>
                  </a:lnTo>
                  <a:lnTo>
                    <a:pt x="3590" y="48"/>
                  </a:lnTo>
                  <a:lnTo>
                    <a:pt x="3588" y="48"/>
                  </a:lnTo>
                  <a:lnTo>
                    <a:pt x="3588" y="48"/>
                  </a:lnTo>
                  <a:lnTo>
                    <a:pt x="3586" y="48"/>
                  </a:lnTo>
                  <a:lnTo>
                    <a:pt x="3586" y="48"/>
                  </a:lnTo>
                  <a:lnTo>
                    <a:pt x="3582" y="48"/>
                  </a:lnTo>
                  <a:lnTo>
                    <a:pt x="3582" y="48"/>
                  </a:lnTo>
                  <a:lnTo>
                    <a:pt x="3576" y="48"/>
                  </a:lnTo>
                  <a:lnTo>
                    <a:pt x="3576" y="48"/>
                  </a:lnTo>
                  <a:lnTo>
                    <a:pt x="3572" y="48"/>
                  </a:lnTo>
                  <a:lnTo>
                    <a:pt x="3570" y="48"/>
                  </a:lnTo>
                  <a:lnTo>
                    <a:pt x="3570" y="48"/>
                  </a:lnTo>
                  <a:lnTo>
                    <a:pt x="3568" y="50"/>
                  </a:lnTo>
                  <a:lnTo>
                    <a:pt x="3568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2" y="48"/>
                  </a:lnTo>
                  <a:lnTo>
                    <a:pt x="3562" y="48"/>
                  </a:lnTo>
                  <a:lnTo>
                    <a:pt x="3562" y="50"/>
                  </a:lnTo>
                  <a:lnTo>
                    <a:pt x="3562" y="50"/>
                  </a:lnTo>
                  <a:lnTo>
                    <a:pt x="3562" y="48"/>
                  </a:lnTo>
                  <a:lnTo>
                    <a:pt x="3562" y="48"/>
                  </a:lnTo>
                  <a:lnTo>
                    <a:pt x="3560" y="48"/>
                  </a:lnTo>
                  <a:lnTo>
                    <a:pt x="3560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6" y="48"/>
                  </a:lnTo>
                  <a:lnTo>
                    <a:pt x="3556" y="48"/>
                  </a:lnTo>
                  <a:lnTo>
                    <a:pt x="3556" y="48"/>
                  </a:lnTo>
                  <a:lnTo>
                    <a:pt x="3556" y="48"/>
                  </a:lnTo>
                  <a:lnTo>
                    <a:pt x="3554" y="48"/>
                  </a:lnTo>
                  <a:lnTo>
                    <a:pt x="3554" y="48"/>
                  </a:lnTo>
                  <a:lnTo>
                    <a:pt x="3554" y="48"/>
                  </a:lnTo>
                  <a:lnTo>
                    <a:pt x="3554" y="48"/>
                  </a:lnTo>
                  <a:lnTo>
                    <a:pt x="3552" y="48"/>
                  </a:lnTo>
                  <a:lnTo>
                    <a:pt x="3552" y="48"/>
                  </a:lnTo>
                  <a:lnTo>
                    <a:pt x="3552" y="48"/>
                  </a:lnTo>
                  <a:lnTo>
                    <a:pt x="3552" y="48"/>
                  </a:lnTo>
                  <a:lnTo>
                    <a:pt x="3550" y="48"/>
                  </a:lnTo>
                  <a:lnTo>
                    <a:pt x="3550" y="48"/>
                  </a:lnTo>
                  <a:lnTo>
                    <a:pt x="3550" y="48"/>
                  </a:lnTo>
                  <a:lnTo>
                    <a:pt x="3550" y="48"/>
                  </a:lnTo>
                  <a:lnTo>
                    <a:pt x="3550" y="46"/>
                  </a:lnTo>
                  <a:lnTo>
                    <a:pt x="3550" y="46"/>
                  </a:lnTo>
                  <a:lnTo>
                    <a:pt x="3548" y="48"/>
                  </a:lnTo>
                  <a:lnTo>
                    <a:pt x="3548" y="48"/>
                  </a:lnTo>
                  <a:lnTo>
                    <a:pt x="3548" y="46"/>
                  </a:lnTo>
                  <a:lnTo>
                    <a:pt x="3548" y="46"/>
                  </a:lnTo>
                  <a:lnTo>
                    <a:pt x="3546" y="46"/>
                  </a:lnTo>
                  <a:lnTo>
                    <a:pt x="3546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2" y="46"/>
                  </a:lnTo>
                  <a:lnTo>
                    <a:pt x="3542" y="46"/>
                  </a:lnTo>
                  <a:lnTo>
                    <a:pt x="3542" y="48"/>
                  </a:lnTo>
                  <a:lnTo>
                    <a:pt x="3542" y="48"/>
                  </a:lnTo>
                  <a:lnTo>
                    <a:pt x="3542" y="46"/>
                  </a:lnTo>
                  <a:lnTo>
                    <a:pt x="3542" y="46"/>
                  </a:lnTo>
                  <a:lnTo>
                    <a:pt x="3536" y="48"/>
                  </a:lnTo>
                  <a:lnTo>
                    <a:pt x="3536" y="48"/>
                  </a:lnTo>
                  <a:lnTo>
                    <a:pt x="3534" y="48"/>
                  </a:lnTo>
                  <a:lnTo>
                    <a:pt x="3534" y="48"/>
                  </a:lnTo>
                  <a:lnTo>
                    <a:pt x="3526" y="48"/>
                  </a:lnTo>
                  <a:lnTo>
                    <a:pt x="3526" y="48"/>
                  </a:lnTo>
                  <a:lnTo>
                    <a:pt x="3524" y="48"/>
                  </a:lnTo>
                  <a:lnTo>
                    <a:pt x="3524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0" y="48"/>
                  </a:lnTo>
                  <a:lnTo>
                    <a:pt x="3520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50"/>
                  </a:lnTo>
                  <a:lnTo>
                    <a:pt x="3518" y="50"/>
                  </a:lnTo>
                  <a:lnTo>
                    <a:pt x="3512" y="48"/>
                  </a:lnTo>
                  <a:lnTo>
                    <a:pt x="3508" y="50"/>
                  </a:lnTo>
                  <a:lnTo>
                    <a:pt x="3508" y="50"/>
                  </a:lnTo>
                  <a:lnTo>
                    <a:pt x="3502" y="48"/>
                  </a:lnTo>
                  <a:lnTo>
                    <a:pt x="3502" y="48"/>
                  </a:lnTo>
                  <a:lnTo>
                    <a:pt x="3494" y="48"/>
                  </a:lnTo>
                  <a:lnTo>
                    <a:pt x="3494" y="48"/>
                  </a:lnTo>
                  <a:lnTo>
                    <a:pt x="3490" y="48"/>
                  </a:lnTo>
                  <a:lnTo>
                    <a:pt x="3490" y="48"/>
                  </a:lnTo>
                  <a:lnTo>
                    <a:pt x="3488" y="48"/>
                  </a:lnTo>
                  <a:lnTo>
                    <a:pt x="3488" y="48"/>
                  </a:lnTo>
                  <a:lnTo>
                    <a:pt x="3486" y="48"/>
                  </a:lnTo>
                  <a:lnTo>
                    <a:pt x="3486" y="48"/>
                  </a:lnTo>
                  <a:lnTo>
                    <a:pt x="3478" y="48"/>
                  </a:lnTo>
                  <a:lnTo>
                    <a:pt x="3478" y="48"/>
                  </a:lnTo>
                  <a:lnTo>
                    <a:pt x="3478" y="48"/>
                  </a:lnTo>
                  <a:lnTo>
                    <a:pt x="3478" y="48"/>
                  </a:lnTo>
                  <a:lnTo>
                    <a:pt x="3476" y="48"/>
                  </a:lnTo>
                  <a:lnTo>
                    <a:pt x="3476" y="48"/>
                  </a:lnTo>
                  <a:lnTo>
                    <a:pt x="3474" y="48"/>
                  </a:lnTo>
                  <a:lnTo>
                    <a:pt x="3474" y="48"/>
                  </a:lnTo>
                  <a:lnTo>
                    <a:pt x="3472" y="48"/>
                  </a:lnTo>
                  <a:lnTo>
                    <a:pt x="3472" y="48"/>
                  </a:lnTo>
                  <a:lnTo>
                    <a:pt x="3470" y="48"/>
                  </a:lnTo>
                  <a:lnTo>
                    <a:pt x="3470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2" y="48"/>
                  </a:lnTo>
                  <a:lnTo>
                    <a:pt x="3462" y="48"/>
                  </a:lnTo>
                  <a:lnTo>
                    <a:pt x="3460" y="48"/>
                  </a:lnTo>
                  <a:lnTo>
                    <a:pt x="3460" y="48"/>
                  </a:lnTo>
                  <a:lnTo>
                    <a:pt x="3456" y="48"/>
                  </a:lnTo>
                  <a:lnTo>
                    <a:pt x="3456" y="48"/>
                  </a:lnTo>
                  <a:lnTo>
                    <a:pt x="3452" y="48"/>
                  </a:lnTo>
                  <a:lnTo>
                    <a:pt x="3452" y="48"/>
                  </a:lnTo>
                  <a:lnTo>
                    <a:pt x="3448" y="48"/>
                  </a:lnTo>
                  <a:lnTo>
                    <a:pt x="3448" y="48"/>
                  </a:lnTo>
                  <a:lnTo>
                    <a:pt x="3446" y="48"/>
                  </a:lnTo>
                  <a:lnTo>
                    <a:pt x="3446" y="48"/>
                  </a:lnTo>
                  <a:lnTo>
                    <a:pt x="3442" y="48"/>
                  </a:lnTo>
                  <a:lnTo>
                    <a:pt x="3442" y="48"/>
                  </a:lnTo>
                  <a:lnTo>
                    <a:pt x="3440" y="48"/>
                  </a:lnTo>
                  <a:lnTo>
                    <a:pt x="3440" y="48"/>
                  </a:lnTo>
                  <a:lnTo>
                    <a:pt x="3438" y="48"/>
                  </a:lnTo>
                  <a:lnTo>
                    <a:pt x="3438" y="48"/>
                  </a:lnTo>
                  <a:lnTo>
                    <a:pt x="3436" y="48"/>
                  </a:lnTo>
                  <a:lnTo>
                    <a:pt x="3436" y="48"/>
                  </a:lnTo>
                  <a:lnTo>
                    <a:pt x="3434" y="46"/>
                  </a:lnTo>
                  <a:lnTo>
                    <a:pt x="3434" y="46"/>
                  </a:lnTo>
                  <a:lnTo>
                    <a:pt x="3430" y="46"/>
                  </a:lnTo>
                  <a:lnTo>
                    <a:pt x="3430" y="46"/>
                  </a:lnTo>
                  <a:lnTo>
                    <a:pt x="3422" y="46"/>
                  </a:lnTo>
                  <a:lnTo>
                    <a:pt x="3422" y="46"/>
                  </a:lnTo>
                  <a:lnTo>
                    <a:pt x="3420" y="48"/>
                  </a:lnTo>
                  <a:lnTo>
                    <a:pt x="3420" y="48"/>
                  </a:lnTo>
                  <a:lnTo>
                    <a:pt x="3418" y="48"/>
                  </a:lnTo>
                  <a:lnTo>
                    <a:pt x="3418" y="48"/>
                  </a:lnTo>
                  <a:lnTo>
                    <a:pt x="3412" y="48"/>
                  </a:lnTo>
                  <a:lnTo>
                    <a:pt x="3412" y="48"/>
                  </a:lnTo>
                  <a:lnTo>
                    <a:pt x="3408" y="48"/>
                  </a:lnTo>
                  <a:lnTo>
                    <a:pt x="3408" y="48"/>
                  </a:lnTo>
                  <a:lnTo>
                    <a:pt x="3406" y="48"/>
                  </a:lnTo>
                  <a:lnTo>
                    <a:pt x="3406" y="48"/>
                  </a:lnTo>
                  <a:lnTo>
                    <a:pt x="3404" y="46"/>
                  </a:lnTo>
                  <a:lnTo>
                    <a:pt x="3404" y="46"/>
                  </a:lnTo>
                  <a:lnTo>
                    <a:pt x="3398" y="48"/>
                  </a:lnTo>
                  <a:lnTo>
                    <a:pt x="3398" y="48"/>
                  </a:lnTo>
                  <a:lnTo>
                    <a:pt x="3396" y="48"/>
                  </a:lnTo>
                  <a:lnTo>
                    <a:pt x="3396" y="48"/>
                  </a:lnTo>
                  <a:lnTo>
                    <a:pt x="3396" y="48"/>
                  </a:lnTo>
                  <a:lnTo>
                    <a:pt x="3396" y="48"/>
                  </a:lnTo>
                  <a:lnTo>
                    <a:pt x="3388" y="46"/>
                  </a:lnTo>
                  <a:lnTo>
                    <a:pt x="3388" y="46"/>
                  </a:lnTo>
                  <a:lnTo>
                    <a:pt x="3386" y="48"/>
                  </a:lnTo>
                  <a:lnTo>
                    <a:pt x="3386" y="48"/>
                  </a:lnTo>
                  <a:lnTo>
                    <a:pt x="3382" y="48"/>
                  </a:lnTo>
                  <a:lnTo>
                    <a:pt x="3382" y="48"/>
                  </a:lnTo>
                  <a:lnTo>
                    <a:pt x="3380" y="50"/>
                  </a:lnTo>
                  <a:lnTo>
                    <a:pt x="3380" y="50"/>
                  </a:lnTo>
                  <a:lnTo>
                    <a:pt x="3376" y="50"/>
                  </a:lnTo>
                  <a:lnTo>
                    <a:pt x="3376" y="50"/>
                  </a:lnTo>
                  <a:lnTo>
                    <a:pt x="3376" y="50"/>
                  </a:lnTo>
                  <a:lnTo>
                    <a:pt x="3376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2" y="50"/>
                  </a:lnTo>
                  <a:lnTo>
                    <a:pt x="3372" y="50"/>
                  </a:lnTo>
                  <a:lnTo>
                    <a:pt x="3370" y="50"/>
                  </a:lnTo>
                  <a:lnTo>
                    <a:pt x="3370" y="50"/>
                  </a:lnTo>
                  <a:lnTo>
                    <a:pt x="3366" y="50"/>
                  </a:lnTo>
                  <a:lnTo>
                    <a:pt x="3366" y="50"/>
                  </a:lnTo>
                  <a:lnTo>
                    <a:pt x="3362" y="50"/>
                  </a:lnTo>
                  <a:lnTo>
                    <a:pt x="3362" y="50"/>
                  </a:lnTo>
                  <a:lnTo>
                    <a:pt x="3362" y="50"/>
                  </a:lnTo>
                  <a:lnTo>
                    <a:pt x="3362" y="50"/>
                  </a:lnTo>
                  <a:lnTo>
                    <a:pt x="3360" y="50"/>
                  </a:lnTo>
                  <a:lnTo>
                    <a:pt x="3360" y="50"/>
                  </a:lnTo>
                  <a:lnTo>
                    <a:pt x="3358" y="50"/>
                  </a:lnTo>
                  <a:lnTo>
                    <a:pt x="3356" y="50"/>
                  </a:lnTo>
                  <a:lnTo>
                    <a:pt x="3356" y="50"/>
                  </a:lnTo>
                  <a:lnTo>
                    <a:pt x="3350" y="48"/>
                  </a:lnTo>
                  <a:lnTo>
                    <a:pt x="3350" y="48"/>
                  </a:lnTo>
                  <a:lnTo>
                    <a:pt x="3350" y="48"/>
                  </a:lnTo>
                  <a:lnTo>
                    <a:pt x="3350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0" y="48"/>
                  </a:lnTo>
                  <a:lnTo>
                    <a:pt x="3340" y="48"/>
                  </a:lnTo>
                  <a:lnTo>
                    <a:pt x="3332" y="48"/>
                  </a:lnTo>
                  <a:lnTo>
                    <a:pt x="3332" y="48"/>
                  </a:lnTo>
                  <a:lnTo>
                    <a:pt x="3328" y="46"/>
                  </a:lnTo>
                  <a:lnTo>
                    <a:pt x="3328" y="46"/>
                  </a:lnTo>
                  <a:lnTo>
                    <a:pt x="3324" y="44"/>
                  </a:lnTo>
                  <a:lnTo>
                    <a:pt x="3324" y="44"/>
                  </a:lnTo>
                  <a:lnTo>
                    <a:pt x="3322" y="44"/>
                  </a:lnTo>
                  <a:lnTo>
                    <a:pt x="3322" y="44"/>
                  </a:lnTo>
                  <a:lnTo>
                    <a:pt x="3322" y="44"/>
                  </a:lnTo>
                  <a:lnTo>
                    <a:pt x="3318" y="44"/>
                  </a:lnTo>
                  <a:lnTo>
                    <a:pt x="3318" y="44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6" y="46"/>
                  </a:lnTo>
                  <a:lnTo>
                    <a:pt x="3316" y="46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08" y="48"/>
                  </a:lnTo>
                  <a:lnTo>
                    <a:pt x="3308" y="48"/>
                  </a:lnTo>
                  <a:lnTo>
                    <a:pt x="3306" y="48"/>
                  </a:lnTo>
                  <a:lnTo>
                    <a:pt x="3306" y="48"/>
                  </a:lnTo>
                  <a:lnTo>
                    <a:pt x="3304" y="48"/>
                  </a:lnTo>
                  <a:lnTo>
                    <a:pt x="3304" y="48"/>
                  </a:lnTo>
                  <a:lnTo>
                    <a:pt x="3304" y="48"/>
                  </a:lnTo>
                  <a:lnTo>
                    <a:pt x="3304" y="48"/>
                  </a:lnTo>
                  <a:lnTo>
                    <a:pt x="3302" y="46"/>
                  </a:lnTo>
                  <a:lnTo>
                    <a:pt x="3302" y="46"/>
                  </a:lnTo>
                  <a:lnTo>
                    <a:pt x="3302" y="48"/>
                  </a:lnTo>
                  <a:lnTo>
                    <a:pt x="3302" y="48"/>
                  </a:lnTo>
                  <a:lnTo>
                    <a:pt x="3298" y="46"/>
                  </a:lnTo>
                  <a:lnTo>
                    <a:pt x="3298" y="46"/>
                  </a:lnTo>
                  <a:lnTo>
                    <a:pt x="3294" y="44"/>
                  </a:lnTo>
                  <a:lnTo>
                    <a:pt x="3290" y="44"/>
                  </a:lnTo>
                  <a:lnTo>
                    <a:pt x="3282" y="46"/>
                  </a:lnTo>
                  <a:lnTo>
                    <a:pt x="3282" y="46"/>
                  </a:lnTo>
                  <a:lnTo>
                    <a:pt x="3276" y="44"/>
                  </a:lnTo>
                  <a:lnTo>
                    <a:pt x="3276" y="44"/>
                  </a:lnTo>
                  <a:lnTo>
                    <a:pt x="3268" y="44"/>
                  </a:lnTo>
                  <a:lnTo>
                    <a:pt x="3268" y="44"/>
                  </a:lnTo>
                  <a:lnTo>
                    <a:pt x="3266" y="44"/>
                  </a:lnTo>
                  <a:lnTo>
                    <a:pt x="3266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0" y="44"/>
                  </a:lnTo>
                  <a:lnTo>
                    <a:pt x="3260" y="44"/>
                  </a:lnTo>
                  <a:lnTo>
                    <a:pt x="3260" y="44"/>
                  </a:lnTo>
                  <a:lnTo>
                    <a:pt x="3260" y="44"/>
                  </a:lnTo>
                  <a:lnTo>
                    <a:pt x="3256" y="44"/>
                  </a:lnTo>
                  <a:lnTo>
                    <a:pt x="3256" y="44"/>
                  </a:lnTo>
                  <a:lnTo>
                    <a:pt x="3254" y="44"/>
                  </a:lnTo>
                  <a:lnTo>
                    <a:pt x="3254" y="44"/>
                  </a:lnTo>
                  <a:lnTo>
                    <a:pt x="3250" y="42"/>
                  </a:lnTo>
                  <a:lnTo>
                    <a:pt x="3248" y="42"/>
                  </a:lnTo>
                  <a:lnTo>
                    <a:pt x="3248" y="42"/>
                  </a:lnTo>
                  <a:lnTo>
                    <a:pt x="3246" y="44"/>
                  </a:lnTo>
                  <a:lnTo>
                    <a:pt x="3246" y="44"/>
                  </a:lnTo>
                  <a:lnTo>
                    <a:pt x="3244" y="44"/>
                  </a:lnTo>
                  <a:lnTo>
                    <a:pt x="3244" y="44"/>
                  </a:lnTo>
                  <a:lnTo>
                    <a:pt x="3238" y="44"/>
                  </a:lnTo>
                  <a:lnTo>
                    <a:pt x="3238" y="44"/>
                  </a:lnTo>
                  <a:lnTo>
                    <a:pt x="3234" y="44"/>
                  </a:lnTo>
                  <a:lnTo>
                    <a:pt x="3234" y="44"/>
                  </a:lnTo>
                  <a:lnTo>
                    <a:pt x="3230" y="44"/>
                  </a:lnTo>
                  <a:lnTo>
                    <a:pt x="3230" y="44"/>
                  </a:lnTo>
                  <a:lnTo>
                    <a:pt x="3226" y="44"/>
                  </a:lnTo>
                  <a:lnTo>
                    <a:pt x="3226" y="44"/>
                  </a:lnTo>
                  <a:lnTo>
                    <a:pt x="3222" y="46"/>
                  </a:lnTo>
                  <a:lnTo>
                    <a:pt x="3222" y="46"/>
                  </a:lnTo>
                  <a:lnTo>
                    <a:pt x="3218" y="44"/>
                  </a:lnTo>
                  <a:lnTo>
                    <a:pt x="3218" y="44"/>
                  </a:lnTo>
                  <a:lnTo>
                    <a:pt x="3212" y="44"/>
                  </a:lnTo>
                  <a:lnTo>
                    <a:pt x="3212" y="44"/>
                  </a:lnTo>
                  <a:lnTo>
                    <a:pt x="3202" y="46"/>
                  </a:lnTo>
                  <a:lnTo>
                    <a:pt x="3202" y="46"/>
                  </a:lnTo>
                  <a:lnTo>
                    <a:pt x="3198" y="44"/>
                  </a:lnTo>
                  <a:lnTo>
                    <a:pt x="3198" y="44"/>
                  </a:lnTo>
                  <a:lnTo>
                    <a:pt x="3194" y="44"/>
                  </a:lnTo>
                  <a:lnTo>
                    <a:pt x="3194" y="44"/>
                  </a:lnTo>
                  <a:lnTo>
                    <a:pt x="3190" y="44"/>
                  </a:lnTo>
                  <a:lnTo>
                    <a:pt x="3190" y="44"/>
                  </a:lnTo>
                  <a:lnTo>
                    <a:pt x="3186" y="44"/>
                  </a:lnTo>
                  <a:lnTo>
                    <a:pt x="3186" y="44"/>
                  </a:lnTo>
                  <a:lnTo>
                    <a:pt x="3180" y="44"/>
                  </a:lnTo>
                  <a:lnTo>
                    <a:pt x="3180" y="44"/>
                  </a:lnTo>
                  <a:lnTo>
                    <a:pt x="3176" y="42"/>
                  </a:lnTo>
                  <a:lnTo>
                    <a:pt x="3176" y="42"/>
                  </a:lnTo>
                  <a:lnTo>
                    <a:pt x="3176" y="42"/>
                  </a:lnTo>
                  <a:lnTo>
                    <a:pt x="3176" y="42"/>
                  </a:lnTo>
                  <a:lnTo>
                    <a:pt x="3172" y="42"/>
                  </a:lnTo>
                  <a:lnTo>
                    <a:pt x="3172" y="42"/>
                  </a:lnTo>
                  <a:lnTo>
                    <a:pt x="3168" y="40"/>
                  </a:lnTo>
                  <a:lnTo>
                    <a:pt x="3168" y="40"/>
                  </a:lnTo>
                  <a:lnTo>
                    <a:pt x="3162" y="38"/>
                  </a:lnTo>
                  <a:lnTo>
                    <a:pt x="3162" y="38"/>
                  </a:lnTo>
                  <a:lnTo>
                    <a:pt x="3158" y="40"/>
                  </a:lnTo>
                  <a:lnTo>
                    <a:pt x="3158" y="40"/>
                  </a:lnTo>
                  <a:lnTo>
                    <a:pt x="3156" y="40"/>
                  </a:lnTo>
                  <a:lnTo>
                    <a:pt x="3156" y="40"/>
                  </a:lnTo>
                  <a:lnTo>
                    <a:pt x="3154" y="40"/>
                  </a:lnTo>
                  <a:lnTo>
                    <a:pt x="3154" y="40"/>
                  </a:lnTo>
                  <a:lnTo>
                    <a:pt x="3152" y="40"/>
                  </a:lnTo>
                  <a:lnTo>
                    <a:pt x="3152" y="40"/>
                  </a:lnTo>
                  <a:lnTo>
                    <a:pt x="3146" y="40"/>
                  </a:lnTo>
                  <a:lnTo>
                    <a:pt x="3146" y="40"/>
                  </a:lnTo>
                  <a:lnTo>
                    <a:pt x="3146" y="40"/>
                  </a:lnTo>
                  <a:lnTo>
                    <a:pt x="3146" y="40"/>
                  </a:lnTo>
                  <a:lnTo>
                    <a:pt x="3146" y="38"/>
                  </a:lnTo>
                  <a:lnTo>
                    <a:pt x="3146" y="38"/>
                  </a:lnTo>
                  <a:lnTo>
                    <a:pt x="3146" y="36"/>
                  </a:lnTo>
                  <a:lnTo>
                    <a:pt x="3144" y="36"/>
                  </a:lnTo>
                  <a:lnTo>
                    <a:pt x="3144" y="36"/>
                  </a:lnTo>
                  <a:lnTo>
                    <a:pt x="3138" y="36"/>
                  </a:lnTo>
                  <a:lnTo>
                    <a:pt x="3138" y="36"/>
                  </a:lnTo>
                  <a:lnTo>
                    <a:pt x="3136" y="38"/>
                  </a:lnTo>
                  <a:lnTo>
                    <a:pt x="3136" y="38"/>
                  </a:lnTo>
                  <a:lnTo>
                    <a:pt x="3134" y="38"/>
                  </a:lnTo>
                  <a:lnTo>
                    <a:pt x="3134" y="38"/>
                  </a:lnTo>
                  <a:lnTo>
                    <a:pt x="3130" y="38"/>
                  </a:lnTo>
                  <a:lnTo>
                    <a:pt x="3130" y="38"/>
                  </a:lnTo>
                  <a:lnTo>
                    <a:pt x="3128" y="38"/>
                  </a:lnTo>
                  <a:lnTo>
                    <a:pt x="3128" y="38"/>
                  </a:lnTo>
                  <a:lnTo>
                    <a:pt x="3120" y="40"/>
                  </a:lnTo>
                  <a:lnTo>
                    <a:pt x="3120" y="40"/>
                  </a:lnTo>
                  <a:lnTo>
                    <a:pt x="3112" y="40"/>
                  </a:lnTo>
                  <a:lnTo>
                    <a:pt x="3112" y="40"/>
                  </a:lnTo>
                  <a:lnTo>
                    <a:pt x="3110" y="42"/>
                  </a:lnTo>
                  <a:lnTo>
                    <a:pt x="3110" y="42"/>
                  </a:lnTo>
                  <a:lnTo>
                    <a:pt x="3108" y="42"/>
                  </a:lnTo>
                  <a:lnTo>
                    <a:pt x="3108" y="42"/>
                  </a:lnTo>
                  <a:lnTo>
                    <a:pt x="3106" y="42"/>
                  </a:lnTo>
                  <a:lnTo>
                    <a:pt x="3106" y="42"/>
                  </a:lnTo>
                  <a:lnTo>
                    <a:pt x="3106" y="44"/>
                  </a:lnTo>
                  <a:lnTo>
                    <a:pt x="3106" y="44"/>
                  </a:lnTo>
                  <a:lnTo>
                    <a:pt x="3104" y="42"/>
                  </a:lnTo>
                  <a:lnTo>
                    <a:pt x="3104" y="42"/>
                  </a:lnTo>
                  <a:lnTo>
                    <a:pt x="3102" y="44"/>
                  </a:lnTo>
                  <a:lnTo>
                    <a:pt x="3102" y="44"/>
                  </a:lnTo>
                  <a:lnTo>
                    <a:pt x="3102" y="42"/>
                  </a:lnTo>
                  <a:lnTo>
                    <a:pt x="3102" y="42"/>
                  </a:lnTo>
                  <a:lnTo>
                    <a:pt x="3100" y="42"/>
                  </a:lnTo>
                  <a:lnTo>
                    <a:pt x="3100" y="42"/>
                  </a:lnTo>
                  <a:lnTo>
                    <a:pt x="3096" y="42"/>
                  </a:lnTo>
                  <a:lnTo>
                    <a:pt x="3096" y="42"/>
                  </a:lnTo>
                  <a:lnTo>
                    <a:pt x="3094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88" y="42"/>
                  </a:lnTo>
                  <a:lnTo>
                    <a:pt x="3088" y="42"/>
                  </a:lnTo>
                  <a:lnTo>
                    <a:pt x="3086" y="42"/>
                  </a:lnTo>
                  <a:lnTo>
                    <a:pt x="3086" y="42"/>
                  </a:lnTo>
                  <a:lnTo>
                    <a:pt x="3082" y="42"/>
                  </a:lnTo>
                  <a:lnTo>
                    <a:pt x="3082" y="42"/>
                  </a:lnTo>
                  <a:lnTo>
                    <a:pt x="3080" y="40"/>
                  </a:lnTo>
                  <a:lnTo>
                    <a:pt x="3080" y="40"/>
                  </a:lnTo>
                  <a:lnTo>
                    <a:pt x="3078" y="42"/>
                  </a:lnTo>
                  <a:lnTo>
                    <a:pt x="3078" y="42"/>
                  </a:lnTo>
                  <a:lnTo>
                    <a:pt x="3076" y="42"/>
                  </a:lnTo>
                  <a:lnTo>
                    <a:pt x="3076" y="42"/>
                  </a:lnTo>
                  <a:lnTo>
                    <a:pt x="3076" y="42"/>
                  </a:lnTo>
                  <a:lnTo>
                    <a:pt x="3076" y="42"/>
                  </a:lnTo>
                  <a:lnTo>
                    <a:pt x="3072" y="42"/>
                  </a:lnTo>
                  <a:lnTo>
                    <a:pt x="3072" y="42"/>
                  </a:lnTo>
                  <a:lnTo>
                    <a:pt x="3070" y="42"/>
                  </a:lnTo>
                  <a:lnTo>
                    <a:pt x="3070" y="42"/>
                  </a:lnTo>
                  <a:lnTo>
                    <a:pt x="3070" y="42"/>
                  </a:lnTo>
                  <a:lnTo>
                    <a:pt x="3070" y="42"/>
                  </a:lnTo>
                  <a:lnTo>
                    <a:pt x="3066" y="40"/>
                  </a:lnTo>
                  <a:lnTo>
                    <a:pt x="3066" y="40"/>
                  </a:lnTo>
                  <a:lnTo>
                    <a:pt x="3058" y="42"/>
                  </a:lnTo>
                  <a:lnTo>
                    <a:pt x="3052" y="40"/>
                  </a:lnTo>
                  <a:lnTo>
                    <a:pt x="3052" y="40"/>
                  </a:lnTo>
                  <a:lnTo>
                    <a:pt x="3050" y="40"/>
                  </a:lnTo>
                  <a:lnTo>
                    <a:pt x="3050" y="40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2" y="42"/>
                  </a:lnTo>
                  <a:lnTo>
                    <a:pt x="3042" y="42"/>
                  </a:lnTo>
                  <a:lnTo>
                    <a:pt x="3042" y="42"/>
                  </a:lnTo>
                  <a:lnTo>
                    <a:pt x="3042" y="42"/>
                  </a:lnTo>
                  <a:lnTo>
                    <a:pt x="3040" y="42"/>
                  </a:lnTo>
                  <a:lnTo>
                    <a:pt x="3040" y="42"/>
                  </a:lnTo>
                  <a:lnTo>
                    <a:pt x="3040" y="40"/>
                  </a:lnTo>
                  <a:lnTo>
                    <a:pt x="3040" y="40"/>
                  </a:lnTo>
                  <a:lnTo>
                    <a:pt x="3036" y="42"/>
                  </a:lnTo>
                  <a:lnTo>
                    <a:pt x="3036" y="42"/>
                  </a:lnTo>
                  <a:lnTo>
                    <a:pt x="3032" y="42"/>
                  </a:lnTo>
                  <a:lnTo>
                    <a:pt x="3032" y="42"/>
                  </a:lnTo>
                  <a:lnTo>
                    <a:pt x="3030" y="42"/>
                  </a:lnTo>
                  <a:lnTo>
                    <a:pt x="3030" y="42"/>
                  </a:lnTo>
                  <a:lnTo>
                    <a:pt x="3024" y="42"/>
                  </a:lnTo>
                  <a:lnTo>
                    <a:pt x="3024" y="42"/>
                  </a:lnTo>
                  <a:lnTo>
                    <a:pt x="3024" y="42"/>
                  </a:lnTo>
                  <a:lnTo>
                    <a:pt x="3022" y="42"/>
                  </a:lnTo>
                  <a:lnTo>
                    <a:pt x="3022" y="42"/>
                  </a:lnTo>
                  <a:lnTo>
                    <a:pt x="3020" y="42"/>
                  </a:lnTo>
                  <a:lnTo>
                    <a:pt x="3020" y="42"/>
                  </a:lnTo>
                  <a:lnTo>
                    <a:pt x="3014" y="42"/>
                  </a:lnTo>
                  <a:lnTo>
                    <a:pt x="3008" y="42"/>
                  </a:lnTo>
                  <a:lnTo>
                    <a:pt x="3008" y="42"/>
                  </a:lnTo>
                  <a:lnTo>
                    <a:pt x="3006" y="40"/>
                  </a:lnTo>
                  <a:lnTo>
                    <a:pt x="3004" y="42"/>
                  </a:lnTo>
                  <a:lnTo>
                    <a:pt x="3004" y="42"/>
                  </a:lnTo>
                  <a:lnTo>
                    <a:pt x="3002" y="40"/>
                  </a:lnTo>
                  <a:lnTo>
                    <a:pt x="3002" y="40"/>
                  </a:lnTo>
                  <a:lnTo>
                    <a:pt x="2998" y="40"/>
                  </a:lnTo>
                  <a:lnTo>
                    <a:pt x="2996" y="40"/>
                  </a:lnTo>
                  <a:lnTo>
                    <a:pt x="2996" y="40"/>
                  </a:lnTo>
                  <a:lnTo>
                    <a:pt x="2994" y="38"/>
                  </a:lnTo>
                  <a:lnTo>
                    <a:pt x="2994" y="38"/>
                  </a:lnTo>
                  <a:lnTo>
                    <a:pt x="2986" y="38"/>
                  </a:lnTo>
                  <a:lnTo>
                    <a:pt x="2986" y="38"/>
                  </a:lnTo>
                  <a:lnTo>
                    <a:pt x="2980" y="38"/>
                  </a:lnTo>
                  <a:lnTo>
                    <a:pt x="2976" y="38"/>
                  </a:lnTo>
                  <a:lnTo>
                    <a:pt x="2976" y="38"/>
                  </a:lnTo>
                  <a:lnTo>
                    <a:pt x="2972" y="38"/>
                  </a:lnTo>
                  <a:lnTo>
                    <a:pt x="2972" y="38"/>
                  </a:lnTo>
                  <a:lnTo>
                    <a:pt x="2970" y="38"/>
                  </a:lnTo>
                  <a:lnTo>
                    <a:pt x="2970" y="38"/>
                  </a:lnTo>
                  <a:lnTo>
                    <a:pt x="2962" y="40"/>
                  </a:lnTo>
                  <a:lnTo>
                    <a:pt x="2962" y="40"/>
                  </a:lnTo>
                  <a:lnTo>
                    <a:pt x="2954" y="38"/>
                  </a:lnTo>
                  <a:lnTo>
                    <a:pt x="2954" y="38"/>
                  </a:lnTo>
                  <a:lnTo>
                    <a:pt x="2946" y="40"/>
                  </a:lnTo>
                  <a:lnTo>
                    <a:pt x="2946" y="40"/>
                  </a:lnTo>
                  <a:lnTo>
                    <a:pt x="2942" y="38"/>
                  </a:lnTo>
                  <a:lnTo>
                    <a:pt x="2942" y="38"/>
                  </a:lnTo>
                  <a:lnTo>
                    <a:pt x="2940" y="38"/>
                  </a:lnTo>
                  <a:lnTo>
                    <a:pt x="2940" y="38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2" y="36"/>
                  </a:lnTo>
                  <a:lnTo>
                    <a:pt x="2932" y="36"/>
                  </a:lnTo>
                  <a:lnTo>
                    <a:pt x="2930" y="36"/>
                  </a:lnTo>
                  <a:lnTo>
                    <a:pt x="2930" y="36"/>
                  </a:lnTo>
                  <a:lnTo>
                    <a:pt x="2926" y="36"/>
                  </a:lnTo>
                  <a:lnTo>
                    <a:pt x="2926" y="36"/>
                  </a:lnTo>
                  <a:lnTo>
                    <a:pt x="2920" y="36"/>
                  </a:lnTo>
                  <a:lnTo>
                    <a:pt x="2920" y="36"/>
                  </a:lnTo>
                  <a:lnTo>
                    <a:pt x="2920" y="36"/>
                  </a:lnTo>
                  <a:lnTo>
                    <a:pt x="2920" y="36"/>
                  </a:lnTo>
                  <a:lnTo>
                    <a:pt x="2918" y="38"/>
                  </a:lnTo>
                  <a:lnTo>
                    <a:pt x="2918" y="38"/>
                  </a:lnTo>
                  <a:lnTo>
                    <a:pt x="2914" y="38"/>
                  </a:lnTo>
                  <a:lnTo>
                    <a:pt x="2914" y="38"/>
                  </a:lnTo>
                  <a:lnTo>
                    <a:pt x="2910" y="36"/>
                  </a:lnTo>
                  <a:lnTo>
                    <a:pt x="2910" y="36"/>
                  </a:lnTo>
                  <a:lnTo>
                    <a:pt x="2904" y="36"/>
                  </a:lnTo>
                  <a:lnTo>
                    <a:pt x="2904" y="36"/>
                  </a:lnTo>
                  <a:lnTo>
                    <a:pt x="2902" y="36"/>
                  </a:lnTo>
                  <a:lnTo>
                    <a:pt x="2902" y="36"/>
                  </a:lnTo>
                  <a:lnTo>
                    <a:pt x="2902" y="36"/>
                  </a:lnTo>
                  <a:lnTo>
                    <a:pt x="2902" y="36"/>
                  </a:lnTo>
                  <a:lnTo>
                    <a:pt x="2900" y="36"/>
                  </a:lnTo>
                  <a:lnTo>
                    <a:pt x="2900" y="36"/>
                  </a:lnTo>
                  <a:lnTo>
                    <a:pt x="2898" y="36"/>
                  </a:lnTo>
                  <a:lnTo>
                    <a:pt x="2898" y="36"/>
                  </a:lnTo>
                  <a:lnTo>
                    <a:pt x="2898" y="36"/>
                  </a:lnTo>
                  <a:lnTo>
                    <a:pt x="2898" y="36"/>
                  </a:lnTo>
                  <a:lnTo>
                    <a:pt x="2898" y="34"/>
                  </a:lnTo>
                  <a:lnTo>
                    <a:pt x="2898" y="34"/>
                  </a:lnTo>
                  <a:lnTo>
                    <a:pt x="2896" y="34"/>
                  </a:lnTo>
                  <a:lnTo>
                    <a:pt x="2896" y="34"/>
                  </a:lnTo>
                  <a:lnTo>
                    <a:pt x="2892" y="34"/>
                  </a:lnTo>
                  <a:lnTo>
                    <a:pt x="2892" y="34"/>
                  </a:lnTo>
                  <a:lnTo>
                    <a:pt x="2892" y="34"/>
                  </a:lnTo>
                  <a:lnTo>
                    <a:pt x="2892" y="36"/>
                  </a:lnTo>
                  <a:lnTo>
                    <a:pt x="2892" y="36"/>
                  </a:lnTo>
                  <a:lnTo>
                    <a:pt x="2892" y="36"/>
                  </a:lnTo>
                  <a:lnTo>
                    <a:pt x="2892" y="36"/>
                  </a:lnTo>
                  <a:lnTo>
                    <a:pt x="2892" y="36"/>
                  </a:lnTo>
                  <a:lnTo>
                    <a:pt x="2890" y="36"/>
                  </a:lnTo>
                  <a:lnTo>
                    <a:pt x="2890" y="36"/>
                  </a:lnTo>
                  <a:lnTo>
                    <a:pt x="2888" y="36"/>
                  </a:lnTo>
                  <a:lnTo>
                    <a:pt x="2888" y="36"/>
                  </a:lnTo>
                  <a:lnTo>
                    <a:pt x="2886" y="36"/>
                  </a:lnTo>
                  <a:lnTo>
                    <a:pt x="2886" y="36"/>
                  </a:lnTo>
                  <a:lnTo>
                    <a:pt x="2884" y="36"/>
                  </a:lnTo>
                  <a:lnTo>
                    <a:pt x="2884" y="36"/>
                  </a:lnTo>
                  <a:lnTo>
                    <a:pt x="2878" y="36"/>
                  </a:lnTo>
                  <a:lnTo>
                    <a:pt x="2878" y="36"/>
                  </a:lnTo>
                  <a:lnTo>
                    <a:pt x="2874" y="34"/>
                  </a:lnTo>
                  <a:lnTo>
                    <a:pt x="2874" y="34"/>
                  </a:lnTo>
                  <a:lnTo>
                    <a:pt x="2872" y="34"/>
                  </a:lnTo>
                  <a:lnTo>
                    <a:pt x="2872" y="34"/>
                  </a:lnTo>
                  <a:lnTo>
                    <a:pt x="2870" y="34"/>
                  </a:lnTo>
                  <a:lnTo>
                    <a:pt x="2870" y="34"/>
                  </a:lnTo>
                  <a:lnTo>
                    <a:pt x="2866" y="34"/>
                  </a:lnTo>
                  <a:lnTo>
                    <a:pt x="2866" y="34"/>
                  </a:lnTo>
                  <a:lnTo>
                    <a:pt x="2864" y="34"/>
                  </a:lnTo>
                  <a:lnTo>
                    <a:pt x="2864" y="34"/>
                  </a:lnTo>
                  <a:lnTo>
                    <a:pt x="2862" y="34"/>
                  </a:lnTo>
                  <a:lnTo>
                    <a:pt x="2862" y="34"/>
                  </a:lnTo>
                  <a:lnTo>
                    <a:pt x="2862" y="34"/>
                  </a:lnTo>
                  <a:lnTo>
                    <a:pt x="2862" y="34"/>
                  </a:lnTo>
                  <a:lnTo>
                    <a:pt x="2860" y="34"/>
                  </a:lnTo>
                  <a:lnTo>
                    <a:pt x="2860" y="34"/>
                  </a:lnTo>
                  <a:lnTo>
                    <a:pt x="2860" y="34"/>
                  </a:lnTo>
                  <a:lnTo>
                    <a:pt x="2860" y="34"/>
                  </a:lnTo>
                  <a:lnTo>
                    <a:pt x="2858" y="34"/>
                  </a:lnTo>
                  <a:lnTo>
                    <a:pt x="2858" y="34"/>
                  </a:lnTo>
                  <a:lnTo>
                    <a:pt x="2858" y="36"/>
                  </a:lnTo>
                  <a:lnTo>
                    <a:pt x="2858" y="36"/>
                  </a:lnTo>
                  <a:lnTo>
                    <a:pt x="2858" y="36"/>
                  </a:lnTo>
                  <a:lnTo>
                    <a:pt x="2858" y="36"/>
                  </a:lnTo>
                  <a:lnTo>
                    <a:pt x="2858" y="36"/>
                  </a:lnTo>
                  <a:lnTo>
                    <a:pt x="2858" y="38"/>
                  </a:lnTo>
                  <a:lnTo>
                    <a:pt x="2858" y="38"/>
                  </a:lnTo>
                  <a:lnTo>
                    <a:pt x="2852" y="38"/>
                  </a:lnTo>
                  <a:lnTo>
                    <a:pt x="2852" y="38"/>
                  </a:lnTo>
                  <a:lnTo>
                    <a:pt x="2844" y="38"/>
                  </a:lnTo>
                  <a:lnTo>
                    <a:pt x="2844" y="38"/>
                  </a:lnTo>
                  <a:lnTo>
                    <a:pt x="2842" y="38"/>
                  </a:lnTo>
                  <a:lnTo>
                    <a:pt x="2842" y="38"/>
                  </a:lnTo>
                  <a:lnTo>
                    <a:pt x="2842" y="38"/>
                  </a:lnTo>
                  <a:lnTo>
                    <a:pt x="2842" y="38"/>
                  </a:lnTo>
                  <a:lnTo>
                    <a:pt x="2840" y="38"/>
                  </a:lnTo>
                  <a:lnTo>
                    <a:pt x="2840" y="38"/>
                  </a:lnTo>
                  <a:lnTo>
                    <a:pt x="2834" y="38"/>
                  </a:lnTo>
                  <a:lnTo>
                    <a:pt x="2834" y="38"/>
                  </a:lnTo>
                  <a:lnTo>
                    <a:pt x="2832" y="38"/>
                  </a:lnTo>
                  <a:lnTo>
                    <a:pt x="2832" y="38"/>
                  </a:lnTo>
                  <a:lnTo>
                    <a:pt x="2832" y="38"/>
                  </a:lnTo>
                  <a:lnTo>
                    <a:pt x="2832" y="38"/>
                  </a:lnTo>
                  <a:lnTo>
                    <a:pt x="2830" y="38"/>
                  </a:lnTo>
                  <a:lnTo>
                    <a:pt x="2830" y="38"/>
                  </a:lnTo>
                  <a:lnTo>
                    <a:pt x="2830" y="38"/>
                  </a:lnTo>
                  <a:lnTo>
                    <a:pt x="2830" y="38"/>
                  </a:lnTo>
                  <a:lnTo>
                    <a:pt x="2828" y="38"/>
                  </a:lnTo>
                  <a:lnTo>
                    <a:pt x="2828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4" y="38"/>
                  </a:lnTo>
                  <a:lnTo>
                    <a:pt x="2824" y="38"/>
                  </a:lnTo>
                  <a:lnTo>
                    <a:pt x="2820" y="38"/>
                  </a:lnTo>
                  <a:lnTo>
                    <a:pt x="2816" y="38"/>
                  </a:lnTo>
                  <a:lnTo>
                    <a:pt x="2816" y="38"/>
                  </a:lnTo>
                  <a:lnTo>
                    <a:pt x="2814" y="38"/>
                  </a:lnTo>
                  <a:lnTo>
                    <a:pt x="2814" y="38"/>
                  </a:lnTo>
                  <a:lnTo>
                    <a:pt x="2806" y="38"/>
                  </a:lnTo>
                  <a:lnTo>
                    <a:pt x="2806" y="38"/>
                  </a:lnTo>
                  <a:lnTo>
                    <a:pt x="2804" y="38"/>
                  </a:lnTo>
                  <a:lnTo>
                    <a:pt x="2804" y="38"/>
                  </a:lnTo>
                  <a:lnTo>
                    <a:pt x="2796" y="38"/>
                  </a:lnTo>
                  <a:lnTo>
                    <a:pt x="2796" y="38"/>
                  </a:lnTo>
                  <a:lnTo>
                    <a:pt x="2794" y="38"/>
                  </a:lnTo>
                  <a:lnTo>
                    <a:pt x="2794" y="38"/>
                  </a:lnTo>
                  <a:lnTo>
                    <a:pt x="2792" y="38"/>
                  </a:lnTo>
                  <a:lnTo>
                    <a:pt x="2792" y="38"/>
                  </a:lnTo>
                  <a:lnTo>
                    <a:pt x="2792" y="38"/>
                  </a:lnTo>
                  <a:lnTo>
                    <a:pt x="2792" y="38"/>
                  </a:lnTo>
                  <a:lnTo>
                    <a:pt x="2790" y="38"/>
                  </a:lnTo>
                  <a:lnTo>
                    <a:pt x="2790" y="38"/>
                  </a:lnTo>
                  <a:lnTo>
                    <a:pt x="2790" y="38"/>
                  </a:lnTo>
                  <a:lnTo>
                    <a:pt x="2790" y="38"/>
                  </a:lnTo>
                  <a:lnTo>
                    <a:pt x="2786" y="38"/>
                  </a:lnTo>
                  <a:lnTo>
                    <a:pt x="2784" y="38"/>
                  </a:lnTo>
                  <a:lnTo>
                    <a:pt x="2784" y="38"/>
                  </a:lnTo>
                  <a:lnTo>
                    <a:pt x="2782" y="38"/>
                  </a:lnTo>
                  <a:lnTo>
                    <a:pt x="2782" y="38"/>
                  </a:lnTo>
                  <a:lnTo>
                    <a:pt x="2780" y="38"/>
                  </a:lnTo>
                  <a:lnTo>
                    <a:pt x="2780" y="38"/>
                  </a:lnTo>
                  <a:lnTo>
                    <a:pt x="2776" y="38"/>
                  </a:lnTo>
                  <a:lnTo>
                    <a:pt x="2776" y="38"/>
                  </a:lnTo>
                  <a:lnTo>
                    <a:pt x="2772" y="38"/>
                  </a:lnTo>
                  <a:lnTo>
                    <a:pt x="2772" y="38"/>
                  </a:lnTo>
                  <a:lnTo>
                    <a:pt x="2772" y="38"/>
                  </a:lnTo>
                  <a:lnTo>
                    <a:pt x="2772" y="38"/>
                  </a:lnTo>
                  <a:lnTo>
                    <a:pt x="2770" y="38"/>
                  </a:lnTo>
                  <a:lnTo>
                    <a:pt x="2770" y="38"/>
                  </a:lnTo>
                  <a:lnTo>
                    <a:pt x="2770" y="38"/>
                  </a:lnTo>
                  <a:lnTo>
                    <a:pt x="2770" y="38"/>
                  </a:lnTo>
                  <a:lnTo>
                    <a:pt x="2768" y="38"/>
                  </a:lnTo>
                  <a:lnTo>
                    <a:pt x="2768" y="38"/>
                  </a:lnTo>
                  <a:lnTo>
                    <a:pt x="2764" y="38"/>
                  </a:lnTo>
                  <a:lnTo>
                    <a:pt x="2764" y="38"/>
                  </a:lnTo>
                  <a:lnTo>
                    <a:pt x="2762" y="38"/>
                  </a:lnTo>
                  <a:lnTo>
                    <a:pt x="2762" y="38"/>
                  </a:lnTo>
                  <a:lnTo>
                    <a:pt x="2762" y="36"/>
                  </a:lnTo>
                  <a:lnTo>
                    <a:pt x="2762" y="36"/>
                  </a:lnTo>
                  <a:lnTo>
                    <a:pt x="2762" y="36"/>
                  </a:lnTo>
                  <a:lnTo>
                    <a:pt x="2762" y="36"/>
                  </a:lnTo>
                  <a:lnTo>
                    <a:pt x="2760" y="36"/>
                  </a:lnTo>
                  <a:lnTo>
                    <a:pt x="2760" y="36"/>
                  </a:lnTo>
                  <a:lnTo>
                    <a:pt x="2754" y="36"/>
                  </a:lnTo>
                  <a:lnTo>
                    <a:pt x="2754" y="36"/>
                  </a:lnTo>
                  <a:lnTo>
                    <a:pt x="2750" y="36"/>
                  </a:lnTo>
                  <a:lnTo>
                    <a:pt x="2750" y="36"/>
                  </a:lnTo>
                  <a:lnTo>
                    <a:pt x="2750" y="36"/>
                  </a:lnTo>
                  <a:lnTo>
                    <a:pt x="2750" y="36"/>
                  </a:lnTo>
                  <a:lnTo>
                    <a:pt x="2748" y="36"/>
                  </a:lnTo>
                  <a:lnTo>
                    <a:pt x="2748" y="36"/>
                  </a:lnTo>
                  <a:lnTo>
                    <a:pt x="2746" y="36"/>
                  </a:lnTo>
                  <a:lnTo>
                    <a:pt x="2746" y="36"/>
                  </a:lnTo>
                  <a:lnTo>
                    <a:pt x="2744" y="38"/>
                  </a:lnTo>
                  <a:lnTo>
                    <a:pt x="2744" y="38"/>
                  </a:lnTo>
                  <a:lnTo>
                    <a:pt x="2742" y="38"/>
                  </a:lnTo>
                  <a:lnTo>
                    <a:pt x="2738" y="38"/>
                  </a:lnTo>
                  <a:lnTo>
                    <a:pt x="2738" y="38"/>
                  </a:lnTo>
                  <a:lnTo>
                    <a:pt x="2738" y="38"/>
                  </a:lnTo>
                  <a:lnTo>
                    <a:pt x="2738" y="38"/>
                  </a:lnTo>
                  <a:lnTo>
                    <a:pt x="2736" y="38"/>
                  </a:lnTo>
                  <a:lnTo>
                    <a:pt x="2736" y="38"/>
                  </a:lnTo>
                  <a:lnTo>
                    <a:pt x="2728" y="38"/>
                  </a:lnTo>
                  <a:lnTo>
                    <a:pt x="2728" y="38"/>
                  </a:lnTo>
                  <a:lnTo>
                    <a:pt x="2724" y="38"/>
                  </a:lnTo>
                  <a:lnTo>
                    <a:pt x="2724" y="38"/>
                  </a:lnTo>
                  <a:lnTo>
                    <a:pt x="2720" y="36"/>
                  </a:lnTo>
                  <a:lnTo>
                    <a:pt x="2720" y="36"/>
                  </a:lnTo>
                  <a:lnTo>
                    <a:pt x="2720" y="36"/>
                  </a:lnTo>
                  <a:lnTo>
                    <a:pt x="2720" y="36"/>
                  </a:lnTo>
                  <a:lnTo>
                    <a:pt x="2716" y="38"/>
                  </a:lnTo>
                  <a:lnTo>
                    <a:pt x="2716" y="38"/>
                  </a:lnTo>
                  <a:lnTo>
                    <a:pt x="2712" y="38"/>
                  </a:lnTo>
                  <a:lnTo>
                    <a:pt x="2712" y="38"/>
                  </a:lnTo>
                  <a:lnTo>
                    <a:pt x="2710" y="38"/>
                  </a:lnTo>
                  <a:lnTo>
                    <a:pt x="2706" y="38"/>
                  </a:lnTo>
                  <a:lnTo>
                    <a:pt x="2706" y="38"/>
                  </a:lnTo>
                  <a:lnTo>
                    <a:pt x="2700" y="38"/>
                  </a:lnTo>
                  <a:lnTo>
                    <a:pt x="2700" y="38"/>
                  </a:lnTo>
                  <a:lnTo>
                    <a:pt x="2694" y="38"/>
                  </a:lnTo>
                  <a:lnTo>
                    <a:pt x="2694" y="38"/>
                  </a:lnTo>
                  <a:lnTo>
                    <a:pt x="2692" y="36"/>
                  </a:lnTo>
                  <a:lnTo>
                    <a:pt x="2692" y="36"/>
                  </a:lnTo>
                  <a:lnTo>
                    <a:pt x="2688" y="36"/>
                  </a:lnTo>
                  <a:lnTo>
                    <a:pt x="2688" y="36"/>
                  </a:lnTo>
                  <a:lnTo>
                    <a:pt x="2686" y="36"/>
                  </a:lnTo>
                  <a:lnTo>
                    <a:pt x="2686" y="36"/>
                  </a:lnTo>
                  <a:lnTo>
                    <a:pt x="2684" y="36"/>
                  </a:lnTo>
                  <a:lnTo>
                    <a:pt x="2684" y="36"/>
                  </a:lnTo>
                  <a:lnTo>
                    <a:pt x="2682" y="36"/>
                  </a:lnTo>
                  <a:lnTo>
                    <a:pt x="2682" y="36"/>
                  </a:lnTo>
                  <a:lnTo>
                    <a:pt x="2682" y="36"/>
                  </a:lnTo>
                  <a:lnTo>
                    <a:pt x="2682" y="36"/>
                  </a:lnTo>
                  <a:lnTo>
                    <a:pt x="2680" y="36"/>
                  </a:lnTo>
                  <a:lnTo>
                    <a:pt x="2680" y="36"/>
                  </a:lnTo>
                  <a:lnTo>
                    <a:pt x="2680" y="36"/>
                  </a:lnTo>
                  <a:lnTo>
                    <a:pt x="2680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6" y="36"/>
                  </a:lnTo>
                  <a:lnTo>
                    <a:pt x="2676" y="36"/>
                  </a:lnTo>
                  <a:lnTo>
                    <a:pt x="2670" y="36"/>
                  </a:lnTo>
                  <a:lnTo>
                    <a:pt x="2670" y="36"/>
                  </a:lnTo>
                  <a:lnTo>
                    <a:pt x="2664" y="38"/>
                  </a:lnTo>
                  <a:lnTo>
                    <a:pt x="2664" y="38"/>
                  </a:lnTo>
                  <a:lnTo>
                    <a:pt x="2660" y="38"/>
                  </a:lnTo>
                  <a:lnTo>
                    <a:pt x="2660" y="38"/>
                  </a:lnTo>
                  <a:lnTo>
                    <a:pt x="2656" y="38"/>
                  </a:lnTo>
                  <a:lnTo>
                    <a:pt x="2656" y="38"/>
                  </a:lnTo>
                  <a:lnTo>
                    <a:pt x="2656" y="38"/>
                  </a:lnTo>
                  <a:lnTo>
                    <a:pt x="2656" y="38"/>
                  </a:lnTo>
                  <a:lnTo>
                    <a:pt x="2654" y="38"/>
                  </a:lnTo>
                  <a:lnTo>
                    <a:pt x="2654" y="38"/>
                  </a:lnTo>
                  <a:lnTo>
                    <a:pt x="2648" y="38"/>
                  </a:lnTo>
                  <a:lnTo>
                    <a:pt x="2648" y="38"/>
                  </a:lnTo>
                  <a:lnTo>
                    <a:pt x="2644" y="38"/>
                  </a:lnTo>
                  <a:lnTo>
                    <a:pt x="2644" y="38"/>
                  </a:lnTo>
                  <a:lnTo>
                    <a:pt x="2642" y="38"/>
                  </a:lnTo>
                  <a:lnTo>
                    <a:pt x="2642" y="38"/>
                  </a:lnTo>
                  <a:lnTo>
                    <a:pt x="2640" y="38"/>
                  </a:lnTo>
                  <a:lnTo>
                    <a:pt x="2640" y="38"/>
                  </a:lnTo>
                  <a:lnTo>
                    <a:pt x="2636" y="40"/>
                  </a:lnTo>
                  <a:lnTo>
                    <a:pt x="2636" y="40"/>
                  </a:lnTo>
                  <a:lnTo>
                    <a:pt x="2634" y="40"/>
                  </a:lnTo>
                  <a:lnTo>
                    <a:pt x="2634" y="40"/>
                  </a:lnTo>
                  <a:lnTo>
                    <a:pt x="2632" y="40"/>
                  </a:lnTo>
                  <a:lnTo>
                    <a:pt x="2632" y="40"/>
                  </a:lnTo>
                  <a:lnTo>
                    <a:pt x="2630" y="40"/>
                  </a:lnTo>
                  <a:lnTo>
                    <a:pt x="2630" y="40"/>
                  </a:lnTo>
                  <a:lnTo>
                    <a:pt x="2630" y="40"/>
                  </a:lnTo>
                  <a:lnTo>
                    <a:pt x="2630" y="40"/>
                  </a:lnTo>
                  <a:lnTo>
                    <a:pt x="2628" y="40"/>
                  </a:lnTo>
                  <a:lnTo>
                    <a:pt x="2628" y="40"/>
                  </a:lnTo>
                  <a:lnTo>
                    <a:pt x="2624" y="40"/>
                  </a:lnTo>
                  <a:lnTo>
                    <a:pt x="2624" y="40"/>
                  </a:lnTo>
                  <a:lnTo>
                    <a:pt x="2624" y="38"/>
                  </a:lnTo>
                  <a:lnTo>
                    <a:pt x="2624" y="38"/>
                  </a:lnTo>
                  <a:lnTo>
                    <a:pt x="2618" y="38"/>
                  </a:lnTo>
                  <a:lnTo>
                    <a:pt x="2618" y="38"/>
                  </a:lnTo>
                  <a:lnTo>
                    <a:pt x="2616" y="38"/>
                  </a:lnTo>
                  <a:lnTo>
                    <a:pt x="2616" y="38"/>
                  </a:lnTo>
                  <a:lnTo>
                    <a:pt x="2614" y="38"/>
                  </a:lnTo>
                  <a:lnTo>
                    <a:pt x="2614" y="38"/>
                  </a:lnTo>
                  <a:lnTo>
                    <a:pt x="2614" y="38"/>
                  </a:lnTo>
                  <a:lnTo>
                    <a:pt x="2614" y="38"/>
                  </a:lnTo>
                  <a:lnTo>
                    <a:pt x="2612" y="38"/>
                  </a:lnTo>
                  <a:lnTo>
                    <a:pt x="2612" y="38"/>
                  </a:lnTo>
                  <a:lnTo>
                    <a:pt x="2608" y="38"/>
                  </a:lnTo>
                  <a:lnTo>
                    <a:pt x="2608" y="38"/>
                  </a:lnTo>
                  <a:lnTo>
                    <a:pt x="2604" y="38"/>
                  </a:lnTo>
                  <a:lnTo>
                    <a:pt x="2604" y="38"/>
                  </a:lnTo>
                  <a:lnTo>
                    <a:pt x="2602" y="36"/>
                  </a:lnTo>
                  <a:lnTo>
                    <a:pt x="2602" y="36"/>
                  </a:lnTo>
                  <a:lnTo>
                    <a:pt x="2600" y="36"/>
                  </a:lnTo>
                  <a:lnTo>
                    <a:pt x="2600" y="36"/>
                  </a:lnTo>
                  <a:lnTo>
                    <a:pt x="2600" y="36"/>
                  </a:lnTo>
                  <a:lnTo>
                    <a:pt x="2600" y="36"/>
                  </a:lnTo>
                  <a:lnTo>
                    <a:pt x="2598" y="34"/>
                  </a:lnTo>
                  <a:lnTo>
                    <a:pt x="2598" y="34"/>
                  </a:lnTo>
                  <a:lnTo>
                    <a:pt x="2596" y="34"/>
                  </a:lnTo>
                  <a:lnTo>
                    <a:pt x="2596" y="34"/>
                  </a:lnTo>
                  <a:lnTo>
                    <a:pt x="2588" y="34"/>
                  </a:lnTo>
                  <a:lnTo>
                    <a:pt x="2588" y="34"/>
                  </a:lnTo>
                  <a:lnTo>
                    <a:pt x="2584" y="34"/>
                  </a:lnTo>
                  <a:lnTo>
                    <a:pt x="2584" y="34"/>
                  </a:lnTo>
                  <a:lnTo>
                    <a:pt x="2570" y="34"/>
                  </a:lnTo>
                  <a:lnTo>
                    <a:pt x="2570" y="34"/>
                  </a:lnTo>
                  <a:lnTo>
                    <a:pt x="2568" y="34"/>
                  </a:lnTo>
                  <a:lnTo>
                    <a:pt x="2568" y="34"/>
                  </a:lnTo>
                  <a:lnTo>
                    <a:pt x="2566" y="34"/>
                  </a:lnTo>
                  <a:lnTo>
                    <a:pt x="2566" y="34"/>
                  </a:lnTo>
                  <a:lnTo>
                    <a:pt x="2562" y="36"/>
                  </a:lnTo>
                  <a:lnTo>
                    <a:pt x="2562" y="36"/>
                  </a:lnTo>
                  <a:lnTo>
                    <a:pt x="2556" y="36"/>
                  </a:lnTo>
                  <a:lnTo>
                    <a:pt x="2556" y="36"/>
                  </a:lnTo>
                  <a:lnTo>
                    <a:pt x="2552" y="34"/>
                  </a:lnTo>
                  <a:lnTo>
                    <a:pt x="2552" y="34"/>
                  </a:lnTo>
                  <a:lnTo>
                    <a:pt x="2544" y="34"/>
                  </a:lnTo>
                  <a:lnTo>
                    <a:pt x="2544" y="34"/>
                  </a:lnTo>
                  <a:lnTo>
                    <a:pt x="2542" y="34"/>
                  </a:lnTo>
                  <a:lnTo>
                    <a:pt x="2542" y="34"/>
                  </a:lnTo>
                  <a:lnTo>
                    <a:pt x="2536" y="34"/>
                  </a:lnTo>
                  <a:lnTo>
                    <a:pt x="2536" y="34"/>
                  </a:lnTo>
                  <a:lnTo>
                    <a:pt x="2532" y="36"/>
                  </a:lnTo>
                  <a:lnTo>
                    <a:pt x="2532" y="36"/>
                  </a:lnTo>
                  <a:lnTo>
                    <a:pt x="2528" y="36"/>
                  </a:lnTo>
                  <a:lnTo>
                    <a:pt x="2528" y="36"/>
                  </a:lnTo>
                  <a:lnTo>
                    <a:pt x="2526" y="36"/>
                  </a:lnTo>
                  <a:lnTo>
                    <a:pt x="2526" y="36"/>
                  </a:lnTo>
                  <a:lnTo>
                    <a:pt x="2524" y="36"/>
                  </a:lnTo>
                  <a:lnTo>
                    <a:pt x="2524" y="36"/>
                  </a:lnTo>
                  <a:lnTo>
                    <a:pt x="2520" y="36"/>
                  </a:lnTo>
                  <a:lnTo>
                    <a:pt x="2520" y="36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2" y="38"/>
                  </a:lnTo>
                  <a:lnTo>
                    <a:pt x="2512" y="38"/>
                  </a:lnTo>
                  <a:lnTo>
                    <a:pt x="2512" y="36"/>
                  </a:lnTo>
                  <a:lnTo>
                    <a:pt x="2512" y="36"/>
                  </a:lnTo>
                  <a:lnTo>
                    <a:pt x="2510" y="36"/>
                  </a:lnTo>
                  <a:lnTo>
                    <a:pt x="2510" y="36"/>
                  </a:lnTo>
                  <a:lnTo>
                    <a:pt x="2508" y="36"/>
                  </a:lnTo>
                  <a:lnTo>
                    <a:pt x="2508" y="36"/>
                  </a:lnTo>
                  <a:lnTo>
                    <a:pt x="2506" y="36"/>
                  </a:lnTo>
                  <a:lnTo>
                    <a:pt x="2506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0" y="36"/>
                  </a:lnTo>
                  <a:lnTo>
                    <a:pt x="2500" y="36"/>
                  </a:lnTo>
                  <a:lnTo>
                    <a:pt x="2496" y="36"/>
                  </a:lnTo>
                  <a:lnTo>
                    <a:pt x="2496" y="3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88" y="36"/>
                  </a:lnTo>
                  <a:lnTo>
                    <a:pt x="2488" y="36"/>
                  </a:lnTo>
                  <a:lnTo>
                    <a:pt x="2488" y="36"/>
                  </a:lnTo>
                  <a:lnTo>
                    <a:pt x="2488" y="36"/>
                  </a:lnTo>
                  <a:lnTo>
                    <a:pt x="2484" y="36"/>
                  </a:lnTo>
                  <a:lnTo>
                    <a:pt x="2484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0" y="36"/>
                  </a:lnTo>
                  <a:lnTo>
                    <a:pt x="2480" y="36"/>
                  </a:lnTo>
                  <a:lnTo>
                    <a:pt x="2480" y="36"/>
                  </a:lnTo>
                  <a:lnTo>
                    <a:pt x="2480" y="36"/>
                  </a:lnTo>
                  <a:lnTo>
                    <a:pt x="2474" y="36"/>
                  </a:lnTo>
                  <a:lnTo>
                    <a:pt x="2474" y="36"/>
                  </a:lnTo>
                  <a:lnTo>
                    <a:pt x="2470" y="36"/>
                  </a:lnTo>
                  <a:lnTo>
                    <a:pt x="2470" y="36"/>
                  </a:lnTo>
                  <a:lnTo>
                    <a:pt x="2466" y="38"/>
                  </a:lnTo>
                  <a:lnTo>
                    <a:pt x="2466" y="38"/>
                  </a:lnTo>
                  <a:lnTo>
                    <a:pt x="2464" y="36"/>
                  </a:lnTo>
                  <a:lnTo>
                    <a:pt x="2464" y="36"/>
                  </a:lnTo>
                  <a:lnTo>
                    <a:pt x="2458" y="38"/>
                  </a:lnTo>
                  <a:lnTo>
                    <a:pt x="2458" y="38"/>
                  </a:lnTo>
                  <a:lnTo>
                    <a:pt x="2458" y="38"/>
                  </a:lnTo>
                  <a:lnTo>
                    <a:pt x="2458" y="38"/>
                  </a:lnTo>
                  <a:lnTo>
                    <a:pt x="2456" y="38"/>
                  </a:lnTo>
                  <a:lnTo>
                    <a:pt x="2456" y="38"/>
                  </a:lnTo>
                  <a:lnTo>
                    <a:pt x="2456" y="38"/>
                  </a:lnTo>
                  <a:lnTo>
                    <a:pt x="2456" y="38"/>
                  </a:lnTo>
                  <a:lnTo>
                    <a:pt x="2452" y="36"/>
                  </a:lnTo>
                  <a:lnTo>
                    <a:pt x="2452" y="36"/>
                  </a:lnTo>
                  <a:lnTo>
                    <a:pt x="2448" y="38"/>
                  </a:lnTo>
                  <a:lnTo>
                    <a:pt x="2448" y="38"/>
                  </a:lnTo>
                  <a:lnTo>
                    <a:pt x="2446" y="38"/>
                  </a:lnTo>
                  <a:lnTo>
                    <a:pt x="2446" y="38"/>
                  </a:lnTo>
                  <a:lnTo>
                    <a:pt x="2442" y="40"/>
                  </a:lnTo>
                  <a:lnTo>
                    <a:pt x="2442" y="40"/>
                  </a:lnTo>
                  <a:lnTo>
                    <a:pt x="2438" y="40"/>
                  </a:lnTo>
                  <a:lnTo>
                    <a:pt x="2438" y="40"/>
                  </a:lnTo>
                  <a:lnTo>
                    <a:pt x="2432" y="38"/>
                  </a:lnTo>
                  <a:lnTo>
                    <a:pt x="2432" y="38"/>
                  </a:lnTo>
                  <a:lnTo>
                    <a:pt x="2432" y="38"/>
                  </a:lnTo>
                  <a:lnTo>
                    <a:pt x="2432" y="38"/>
                  </a:lnTo>
                  <a:lnTo>
                    <a:pt x="2430" y="36"/>
                  </a:lnTo>
                  <a:lnTo>
                    <a:pt x="2430" y="36"/>
                  </a:lnTo>
                  <a:lnTo>
                    <a:pt x="2428" y="36"/>
                  </a:lnTo>
                  <a:lnTo>
                    <a:pt x="2428" y="36"/>
                  </a:lnTo>
                  <a:lnTo>
                    <a:pt x="2424" y="34"/>
                  </a:lnTo>
                  <a:lnTo>
                    <a:pt x="2424" y="34"/>
                  </a:lnTo>
                  <a:lnTo>
                    <a:pt x="2420" y="34"/>
                  </a:lnTo>
                  <a:lnTo>
                    <a:pt x="2420" y="34"/>
                  </a:lnTo>
                  <a:lnTo>
                    <a:pt x="2416" y="36"/>
                  </a:lnTo>
                  <a:lnTo>
                    <a:pt x="2416" y="36"/>
                  </a:lnTo>
                  <a:lnTo>
                    <a:pt x="2414" y="36"/>
                  </a:lnTo>
                  <a:lnTo>
                    <a:pt x="2414" y="36"/>
                  </a:lnTo>
                  <a:lnTo>
                    <a:pt x="2412" y="36"/>
                  </a:lnTo>
                  <a:lnTo>
                    <a:pt x="2412" y="36"/>
                  </a:lnTo>
                  <a:lnTo>
                    <a:pt x="2408" y="36"/>
                  </a:lnTo>
                  <a:lnTo>
                    <a:pt x="2408" y="36"/>
                  </a:lnTo>
                  <a:lnTo>
                    <a:pt x="2406" y="36"/>
                  </a:lnTo>
                  <a:lnTo>
                    <a:pt x="2406" y="36"/>
                  </a:lnTo>
                  <a:lnTo>
                    <a:pt x="2402" y="36"/>
                  </a:lnTo>
                  <a:lnTo>
                    <a:pt x="2402" y="36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398" y="38"/>
                  </a:lnTo>
                  <a:lnTo>
                    <a:pt x="2398" y="38"/>
                  </a:lnTo>
                  <a:lnTo>
                    <a:pt x="2396" y="36"/>
                  </a:lnTo>
                  <a:lnTo>
                    <a:pt x="2396" y="36"/>
                  </a:lnTo>
                  <a:lnTo>
                    <a:pt x="2394" y="36"/>
                  </a:lnTo>
                  <a:lnTo>
                    <a:pt x="2394" y="36"/>
                  </a:lnTo>
                  <a:lnTo>
                    <a:pt x="2392" y="36"/>
                  </a:lnTo>
                  <a:lnTo>
                    <a:pt x="2392" y="36"/>
                  </a:lnTo>
                  <a:lnTo>
                    <a:pt x="2388" y="36"/>
                  </a:lnTo>
                  <a:lnTo>
                    <a:pt x="2388" y="36"/>
                  </a:lnTo>
                  <a:lnTo>
                    <a:pt x="2384" y="34"/>
                  </a:lnTo>
                  <a:lnTo>
                    <a:pt x="2384" y="34"/>
                  </a:lnTo>
                  <a:lnTo>
                    <a:pt x="2380" y="36"/>
                  </a:lnTo>
                  <a:lnTo>
                    <a:pt x="2380" y="36"/>
                  </a:lnTo>
                  <a:lnTo>
                    <a:pt x="2374" y="36"/>
                  </a:lnTo>
                  <a:lnTo>
                    <a:pt x="2374" y="36"/>
                  </a:lnTo>
                  <a:lnTo>
                    <a:pt x="2372" y="38"/>
                  </a:lnTo>
                  <a:lnTo>
                    <a:pt x="2372" y="38"/>
                  </a:lnTo>
                  <a:lnTo>
                    <a:pt x="2368" y="38"/>
                  </a:lnTo>
                  <a:lnTo>
                    <a:pt x="2368" y="38"/>
                  </a:lnTo>
                  <a:lnTo>
                    <a:pt x="2366" y="38"/>
                  </a:lnTo>
                  <a:lnTo>
                    <a:pt x="2366" y="38"/>
                  </a:lnTo>
                  <a:lnTo>
                    <a:pt x="2366" y="38"/>
                  </a:lnTo>
                  <a:lnTo>
                    <a:pt x="2366" y="38"/>
                  </a:lnTo>
                  <a:lnTo>
                    <a:pt x="2364" y="36"/>
                  </a:lnTo>
                  <a:lnTo>
                    <a:pt x="2364" y="36"/>
                  </a:lnTo>
                  <a:lnTo>
                    <a:pt x="2356" y="36"/>
                  </a:lnTo>
                  <a:lnTo>
                    <a:pt x="2356" y="36"/>
                  </a:lnTo>
                  <a:lnTo>
                    <a:pt x="2354" y="34"/>
                  </a:lnTo>
                  <a:lnTo>
                    <a:pt x="2354" y="34"/>
                  </a:lnTo>
                  <a:lnTo>
                    <a:pt x="2352" y="34"/>
                  </a:lnTo>
                  <a:lnTo>
                    <a:pt x="2352" y="34"/>
                  </a:lnTo>
                  <a:lnTo>
                    <a:pt x="2350" y="34"/>
                  </a:lnTo>
                  <a:lnTo>
                    <a:pt x="2350" y="34"/>
                  </a:lnTo>
                  <a:lnTo>
                    <a:pt x="2344" y="34"/>
                  </a:lnTo>
                  <a:lnTo>
                    <a:pt x="2344" y="34"/>
                  </a:lnTo>
                  <a:lnTo>
                    <a:pt x="2342" y="36"/>
                  </a:lnTo>
                  <a:lnTo>
                    <a:pt x="2342" y="36"/>
                  </a:lnTo>
                  <a:lnTo>
                    <a:pt x="2338" y="36"/>
                  </a:lnTo>
                  <a:lnTo>
                    <a:pt x="2338" y="36"/>
                  </a:lnTo>
                  <a:lnTo>
                    <a:pt x="2334" y="38"/>
                  </a:lnTo>
                  <a:lnTo>
                    <a:pt x="2334" y="38"/>
                  </a:lnTo>
                  <a:lnTo>
                    <a:pt x="2328" y="36"/>
                  </a:lnTo>
                  <a:lnTo>
                    <a:pt x="2328" y="36"/>
                  </a:lnTo>
                  <a:lnTo>
                    <a:pt x="2328" y="36"/>
                  </a:lnTo>
                  <a:lnTo>
                    <a:pt x="2328" y="36"/>
                  </a:lnTo>
                  <a:lnTo>
                    <a:pt x="2326" y="36"/>
                  </a:lnTo>
                  <a:lnTo>
                    <a:pt x="2326" y="36"/>
                  </a:lnTo>
                  <a:lnTo>
                    <a:pt x="2324" y="34"/>
                  </a:lnTo>
                  <a:lnTo>
                    <a:pt x="2324" y="34"/>
                  </a:lnTo>
                  <a:lnTo>
                    <a:pt x="2320" y="34"/>
                  </a:lnTo>
                  <a:lnTo>
                    <a:pt x="2320" y="34"/>
                  </a:lnTo>
                  <a:lnTo>
                    <a:pt x="2318" y="34"/>
                  </a:lnTo>
                  <a:lnTo>
                    <a:pt x="2318" y="34"/>
                  </a:lnTo>
                  <a:lnTo>
                    <a:pt x="2312" y="34"/>
                  </a:lnTo>
                  <a:lnTo>
                    <a:pt x="2312" y="34"/>
                  </a:lnTo>
                  <a:lnTo>
                    <a:pt x="2306" y="34"/>
                  </a:lnTo>
                  <a:lnTo>
                    <a:pt x="2306" y="34"/>
                  </a:lnTo>
                  <a:lnTo>
                    <a:pt x="2300" y="34"/>
                  </a:lnTo>
                  <a:lnTo>
                    <a:pt x="2300" y="34"/>
                  </a:lnTo>
                  <a:lnTo>
                    <a:pt x="2294" y="36"/>
                  </a:lnTo>
                  <a:lnTo>
                    <a:pt x="2294" y="36"/>
                  </a:lnTo>
                  <a:lnTo>
                    <a:pt x="2294" y="36"/>
                  </a:lnTo>
                  <a:lnTo>
                    <a:pt x="2294" y="36"/>
                  </a:lnTo>
                  <a:lnTo>
                    <a:pt x="2292" y="36"/>
                  </a:lnTo>
                  <a:lnTo>
                    <a:pt x="2292" y="36"/>
                  </a:lnTo>
                  <a:lnTo>
                    <a:pt x="2290" y="34"/>
                  </a:lnTo>
                  <a:lnTo>
                    <a:pt x="2290" y="34"/>
                  </a:lnTo>
                  <a:lnTo>
                    <a:pt x="2286" y="34"/>
                  </a:lnTo>
                  <a:lnTo>
                    <a:pt x="2286" y="34"/>
                  </a:lnTo>
                  <a:lnTo>
                    <a:pt x="2284" y="34"/>
                  </a:lnTo>
                  <a:lnTo>
                    <a:pt x="2284" y="34"/>
                  </a:lnTo>
                  <a:lnTo>
                    <a:pt x="2282" y="32"/>
                  </a:lnTo>
                  <a:lnTo>
                    <a:pt x="2282" y="32"/>
                  </a:lnTo>
                  <a:lnTo>
                    <a:pt x="2276" y="34"/>
                  </a:lnTo>
                  <a:lnTo>
                    <a:pt x="2276" y="34"/>
                  </a:lnTo>
                  <a:lnTo>
                    <a:pt x="2272" y="36"/>
                  </a:lnTo>
                  <a:lnTo>
                    <a:pt x="2272" y="36"/>
                  </a:lnTo>
                  <a:lnTo>
                    <a:pt x="2262" y="36"/>
                  </a:lnTo>
                  <a:lnTo>
                    <a:pt x="2262" y="36"/>
                  </a:lnTo>
                  <a:lnTo>
                    <a:pt x="2258" y="34"/>
                  </a:lnTo>
                  <a:lnTo>
                    <a:pt x="2258" y="34"/>
                  </a:lnTo>
                  <a:lnTo>
                    <a:pt x="2254" y="36"/>
                  </a:lnTo>
                  <a:lnTo>
                    <a:pt x="2254" y="36"/>
                  </a:lnTo>
                  <a:lnTo>
                    <a:pt x="2252" y="36"/>
                  </a:lnTo>
                  <a:lnTo>
                    <a:pt x="2248" y="34"/>
                  </a:lnTo>
                  <a:lnTo>
                    <a:pt x="2248" y="34"/>
                  </a:lnTo>
                  <a:lnTo>
                    <a:pt x="2244" y="34"/>
                  </a:lnTo>
                  <a:lnTo>
                    <a:pt x="2244" y="34"/>
                  </a:lnTo>
                  <a:lnTo>
                    <a:pt x="2244" y="34"/>
                  </a:lnTo>
                  <a:lnTo>
                    <a:pt x="2244" y="34"/>
                  </a:lnTo>
                  <a:lnTo>
                    <a:pt x="2242" y="34"/>
                  </a:lnTo>
                  <a:lnTo>
                    <a:pt x="2242" y="34"/>
                  </a:lnTo>
                  <a:lnTo>
                    <a:pt x="2238" y="36"/>
                  </a:lnTo>
                  <a:lnTo>
                    <a:pt x="2238" y="36"/>
                  </a:lnTo>
                  <a:lnTo>
                    <a:pt x="2238" y="36"/>
                  </a:lnTo>
                  <a:lnTo>
                    <a:pt x="2238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26" y="38"/>
                  </a:lnTo>
                  <a:lnTo>
                    <a:pt x="2226" y="38"/>
                  </a:lnTo>
                  <a:lnTo>
                    <a:pt x="2218" y="38"/>
                  </a:lnTo>
                  <a:lnTo>
                    <a:pt x="2218" y="38"/>
                  </a:lnTo>
                  <a:lnTo>
                    <a:pt x="2216" y="40"/>
                  </a:lnTo>
                  <a:lnTo>
                    <a:pt x="2216" y="40"/>
                  </a:lnTo>
                  <a:lnTo>
                    <a:pt x="2212" y="40"/>
                  </a:lnTo>
                  <a:lnTo>
                    <a:pt x="2212" y="40"/>
                  </a:lnTo>
                  <a:lnTo>
                    <a:pt x="2210" y="38"/>
                  </a:lnTo>
                  <a:lnTo>
                    <a:pt x="2210" y="38"/>
                  </a:lnTo>
                  <a:lnTo>
                    <a:pt x="2208" y="36"/>
                  </a:lnTo>
                  <a:lnTo>
                    <a:pt x="2208" y="36"/>
                  </a:lnTo>
                  <a:lnTo>
                    <a:pt x="2204" y="36"/>
                  </a:lnTo>
                  <a:lnTo>
                    <a:pt x="2200" y="36"/>
                  </a:lnTo>
                  <a:lnTo>
                    <a:pt x="2200" y="36"/>
                  </a:lnTo>
                  <a:lnTo>
                    <a:pt x="2194" y="36"/>
                  </a:lnTo>
                  <a:lnTo>
                    <a:pt x="2194" y="36"/>
                  </a:lnTo>
                  <a:lnTo>
                    <a:pt x="2194" y="36"/>
                  </a:lnTo>
                  <a:lnTo>
                    <a:pt x="2194" y="36"/>
                  </a:lnTo>
                  <a:lnTo>
                    <a:pt x="2190" y="36"/>
                  </a:lnTo>
                  <a:lnTo>
                    <a:pt x="2190" y="36"/>
                  </a:lnTo>
                  <a:lnTo>
                    <a:pt x="2186" y="36"/>
                  </a:lnTo>
                  <a:lnTo>
                    <a:pt x="2186" y="36"/>
                  </a:lnTo>
                  <a:lnTo>
                    <a:pt x="2184" y="36"/>
                  </a:lnTo>
                  <a:lnTo>
                    <a:pt x="2184" y="36"/>
                  </a:lnTo>
                  <a:lnTo>
                    <a:pt x="2178" y="36"/>
                  </a:lnTo>
                  <a:lnTo>
                    <a:pt x="2178" y="36"/>
                  </a:lnTo>
                  <a:lnTo>
                    <a:pt x="2170" y="36"/>
                  </a:lnTo>
                  <a:lnTo>
                    <a:pt x="2170" y="36"/>
                  </a:lnTo>
                  <a:lnTo>
                    <a:pt x="2168" y="38"/>
                  </a:lnTo>
                  <a:lnTo>
                    <a:pt x="2168" y="38"/>
                  </a:lnTo>
                  <a:lnTo>
                    <a:pt x="2164" y="38"/>
                  </a:lnTo>
                  <a:lnTo>
                    <a:pt x="2164" y="38"/>
                  </a:lnTo>
                  <a:lnTo>
                    <a:pt x="2162" y="38"/>
                  </a:lnTo>
                  <a:lnTo>
                    <a:pt x="2162" y="38"/>
                  </a:lnTo>
                  <a:lnTo>
                    <a:pt x="2158" y="38"/>
                  </a:lnTo>
                  <a:lnTo>
                    <a:pt x="2158" y="38"/>
                  </a:lnTo>
                  <a:lnTo>
                    <a:pt x="2154" y="36"/>
                  </a:lnTo>
                  <a:lnTo>
                    <a:pt x="2154" y="36"/>
                  </a:lnTo>
                  <a:lnTo>
                    <a:pt x="2148" y="38"/>
                  </a:lnTo>
                  <a:lnTo>
                    <a:pt x="2148" y="38"/>
                  </a:lnTo>
                  <a:lnTo>
                    <a:pt x="2144" y="36"/>
                  </a:lnTo>
                  <a:lnTo>
                    <a:pt x="2144" y="36"/>
                  </a:lnTo>
                  <a:lnTo>
                    <a:pt x="2140" y="36"/>
                  </a:lnTo>
                  <a:lnTo>
                    <a:pt x="2140" y="36"/>
                  </a:lnTo>
                  <a:lnTo>
                    <a:pt x="2130" y="36"/>
                  </a:lnTo>
                  <a:lnTo>
                    <a:pt x="2130" y="36"/>
                  </a:lnTo>
                  <a:lnTo>
                    <a:pt x="2128" y="36"/>
                  </a:lnTo>
                  <a:lnTo>
                    <a:pt x="2128" y="36"/>
                  </a:lnTo>
                  <a:lnTo>
                    <a:pt x="2124" y="36"/>
                  </a:lnTo>
                  <a:lnTo>
                    <a:pt x="2118" y="36"/>
                  </a:lnTo>
                  <a:lnTo>
                    <a:pt x="2118" y="36"/>
                  </a:lnTo>
                  <a:lnTo>
                    <a:pt x="2114" y="36"/>
                  </a:lnTo>
                  <a:lnTo>
                    <a:pt x="2110" y="38"/>
                  </a:lnTo>
                  <a:lnTo>
                    <a:pt x="2110" y="38"/>
                  </a:lnTo>
                  <a:lnTo>
                    <a:pt x="2102" y="38"/>
                  </a:lnTo>
                  <a:lnTo>
                    <a:pt x="2102" y="38"/>
                  </a:lnTo>
                  <a:lnTo>
                    <a:pt x="2100" y="36"/>
                  </a:lnTo>
                  <a:lnTo>
                    <a:pt x="2100" y="36"/>
                  </a:lnTo>
                  <a:lnTo>
                    <a:pt x="2096" y="36"/>
                  </a:lnTo>
                  <a:lnTo>
                    <a:pt x="2092" y="36"/>
                  </a:lnTo>
                  <a:lnTo>
                    <a:pt x="2092" y="36"/>
                  </a:lnTo>
                  <a:lnTo>
                    <a:pt x="2090" y="38"/>
                  </a:lnTo>
                  <a:lnTo>
                    <a:pt x="2090" y="38"/>
                  </a:lnTo>
                  <a:lnTo>
                    <a:pt x="2088" y="38"/>
                  </a:lnTo>
                  <a:lnTo>
                    <a:pt x="2088" y="38"/>
                  </a:lnTo>
                  <a:lnTo>
                    <a:pt x="2082" y="38"/>
                  </a:lnTo>
                  <a:lnTo>
                    <a:pt x="2082" y="38"/>
                  </a:lnTo>
                  <a:lnTo>
                    <a:pt x="2078" y="40"/>
                  </a:lnTo>
                  <a:lnTo>
                    <a:pt x="2078" y="40"/>
                  </a:lnTo>
                  <a:lnTo>
                    <a:pt x="2078" y="40"/>
                  </a:lnTo>
                  <a:lnTo>
                    <a:pt x="2078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2" y="40"/>
                  </a:lnTo>
                  <a:lnTo>
                    <a:pt x="2072" y="40"/>
                  </a:lnTo>
                  <a:lnTo>
                    <a:pt x="2068" y="40"/>
                  </a:lnTo>
                  <a:lnTo>
                    <a:pt x="2068" y="40"/>
                  </a:lnTo>
                  <a:lnTo>
                    <a:pt x="2062" y="40"/>
                  </a:lnTo>
                  <a:lnTo>
                    <a:pt x="2058" y="38"/>
                  </a:lnTo>
                  <a:lnTo>
                    <a:pt x="2058" y="38"/>
                  </a:lnTo>
                  <a:lnTo>
                    <a:pt x="2052" y="38"/>
                  </a:lnTo>
                  <a:lnTo>
                    <a:pt x="2052" y="38"/>
                  </a:lnTo>
                  <a:lnTo>
                    <a:pt x="2046" y="40"/>
                  </a:lnTo>
                  <a:lnTo>
                    <a:pt x="2042" y="40"/>
                  </a:lnTo>
                  <a:lnTo>
                    <a:pt x="2042" y="40"/>
                  </a:lnTo>
                  <a:lnTo>
                    <a:pt x="2040" y="40"/>
                  </a:lnTo>
                  <a:lnTo>
                    <a:pt x="2040" y="40"/>
                  </a:lnTo>
                  <a:lnTo>
                    <a:pt x="2036" y="40"/>
                  </a:lnTo>
                  <a:lnTo>
                    <a:pt x="2036" y="40"/>
                  </a:lnTo>
                  <a:lnTo>
                    <a:pt x="2030" y="40"/>
                  </a:lnTo>
                  <a:lnTo>
                    <a:pt x="2030" y="40"/>
                  </a:lnTo>
                  <a:lnTo>
                    <a:pt x="2024" y="40"/>
                  </a:lnTo>
                  <a:lnTo>
                    <a:pt x="2024" y="40"/>
                  </a:lnTo>
                  <a:lnTo>
                    <a:pt x="2020" y="40"/>
                  </a:lnTo>
                  <a:lnTo>
                    <a:pt x="2020" y="40"/>
                  </a:lnTo>
                  <a:lnTo>
                    <a:pt x="2018" y="40"/>
                  </a:lnTo>
                  <a:lnTo>
                    <a:pt x="2018" y="40"/>
                  </a:lnTo>
                  <a:lnTo>
                    <a:pt x="2016" y="40"/>
                  </a:lnTo>
                  <a:lnTo>
                    <a:pt x="2016" y="40"/>
                  </a:lnTo>
                  <a:lnTo>
                    <a:pt x="2016" y="40"/>
                  </a:lnTo>
                  <a:lnTo>
                    <a:pt x="2016" y="40"/>
                  </a:lnTo>
                  <a:lnTo>
                    <a:pt x="2016" y="38"/>
                  </a:lnTo>
                  <a:lnTo>
                    <a:pt x="2016" y="38"/>
                  </a:lnTo>
                  <a:lnTo>
                    <a:pt x="2010" y="40"/>
                  </a:lnTo>
                  <a:lnTo>
                    <a:pt x="2010" y="40"/>
                  </a:lnTo>
                  <a:lnTo>
                    <a:pt x="2010" y="40"/>
                  </a:lnTo>
                  <a:lnTo>
                    <a:pt x="2010" y="40"/>
                  </a:lnTo>
                  <a:lnTo>
                    <a:pt x="2008" y="40"/>
                  </a:lnTo>
                  <a:lnTo>
                    <a:pt x="2008" y="40"/>
                  </a:lnTo>
                  <a:lnTo>
                    <a:pt x="2006" y="40"/>
                  </a:lnTo>
                  <a:lnTo>
                    <a:pt x="2006" y="40"/>
                  </a:lnTo>
                  <a:lnTo>
                    <a:pt x="2000" y="40"/>
                  </a:lnTo>
                  <a:lnTo>
                    <a:pt x="2000" y="40"/>
                  </a:lnTo>
                  <a:lnTo>
                    <a:pt x="1998" y="40"/>
                  </a:lnTo>
                  <a:lnTo>
                    <a:pt x="1998" y="40"/>
                  </a:lnTo>
                  <a:lnTo>
                    <a:pt x="1996" y="40"/>
                  </a:lnTo>
                  <a:lnTo>
                    <a:pt x="1996" y="40"/>
                  </a:lnTo>
                  <a:lnTo>
                    <a:pt x="1994" y="40"/>
                  </a:lnTo>
                  <a:lnTo>
                    <a:pt x="1994" y="40"/>
                  </a:lnTo>
                  <a:lnTo>
                    <a:pt x="1988" y="38"/>
                  </a:lnTo>
                  <a:lnTo>
                    <a:pt x="1988" y="38"/>
                  </a:lnTo>
                  <a:lnTo>
                    <a:pt x="1984" y="38"/>
                  </a:lnTo>
                  <a:lnTo>
                    <a:pt x="1984" y="38"/>
                  </a:lnTo>
                  <a:lnTo>
                    <a:pt x="1976" y="38"/>
                  </a:lnTo>
                  <a:lnTo>
                    <a:pt x="1976" y="38"/>
                  </a:lnTo>
                  <a:lnTo>
                    <a:pt x="1972" y="38"/>
                  </a:lnTo>
                  <a:lnTo>
                    <a:pt x="1972" y="38"/>
                  </a:lnTo>
                  <a:lnTo>
                    <a:pt x="1968" y="40"/>
                  </a:lnTo>
                  <a:lnTo>
                    <a:pt x="1968" y="40"/>
                  </a:lnTo>
                  <a:lnTo>
                    <a:pt x="1964" y="40"/>
                  </a:lnTo>
                  <a:lnTo>
                    <a:pt x="1964" y="40"/>
                  </a:lnTo>
                  <a:lnTo>
                    <a:pt x="1960" y="40"/>
                  </a:lnTo>
                  <a:lnTo>
                    <a:pt x="1960" y="40"/>
                  </a:lnTo>
                  <a:lnTo>
                    <a:pt x="1958" y="40"/>
                  </a:lnTo>
                  <a:lnTo>
                    <a:pt x="1958" y="40"/>
                  </a:lnTo>
                  <a:lnTo>
                    <a:pt x="1950" y="40"/>
                  </a:lnTo>
                  <a:lnTo>
                    <a:pt x="1950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6" y="40"/>
                  </a:lnTo>
                  <a:lnTo>
                    <a:pt x="1946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2" y="40"/>
                  </a:lnTo>
                  <a:lnTo>
                    <a:pt x="1942" y="40"/>
                  </a:lnTo>
                  <a:lnTo>
                    <a:pt x="1942" y="40"/>
                  </a:lnTo>
                  <a:lnTo>
                    <a:pt x="1942" y="40"/>
                  </a:lnTo>
                  <a:lnTo>
                    <a:pt x="1934" y="40"/>
                  </a:lnTo>
                  <a:lnTo>
                    <a:pt x="1934" y="40"/>
                  </a:lnTo>
                  <a:lnTo>
                    <a:pt x="1932" y="40"/>
                  </a:lnTo>
                  <a:lnTo>
                    <a:pt x="1932" y="40"/>
                  </a:lnTo>
                  <a:lnTo>
                    <a:pt x="1932" y="40"/>
                  </a:lnTo>
                  <a:lnTo>
                    <a:pt x="1932" y="40"/>
                  </a:lnTo>
                  <a:lnTo>
                    <a:pt x="1932" y="40"/>
                  </a:lnTo>
                  <a:lnTo>
                    <a:pt x="1928" y="40"/>
                  </a:lnTo>
                  <a:lnTo>
                    <a:pt x="1924" y="40"/>
                  </a:lnTo>
                  <a:lnTo>
                    <a:pt x="1924" y="40"/>
                  </a:lnTo>
                  <a:lnTo>
                    <a:pt x="1924" y="40"/>
                  </a:lnTo>
                  <a:lnTo>
                    <a:pt x="1924" y="40"/>
                  </a:lnTo>
                  <a:lnTo>
                    <a:pt x="1922" y="40"/>
                  </a:lnTo>
                  <a:lnTo>
                    <a:pt x="1922" y="40"/>
                  </a:lnTo>
                  <a:lnTo>
                    <a:pt x="1918" y="40"/>
                  </a:lnTo>
                  <a:lnTo>
                    <a:pt x="1918" y="40"/>
                  </a:lnTo>
                  <a:lnTo>
                    <a:pt x="1914" y="40"/>
                  </a:lnTo>
                  <a:lnTo>
                    <a:pt x="1914" y="40"/>
                  </a:lnTo>
                  <a:lnTo>
                    <a:pt x="1910" y="40"/>
                  </a:lnTo>
                  <a:lnTo>
                    <a:pt x="1910" y="40"/>
                  </a:lnTo>
                  <a:lnTo>
                    <a:pt x="1908" y="40"/>
                  </a:lnTo>
                  <a:lnTo>
                    <a:pt x="1908" y="40"/>
                  </a:lnTo>
                  <a:lnTo>
                    <a:pt x="1906" y="42"/>
                  </a:lnTo>
                  <a:lnTo>
                    <a:pt x="1906" y="42"/>
                  </a:lnTo>
                  <a:lnTo>
                    <a:pt x="1900" y="42"/>
                  </a:lnTo>
                  <a:lnTo>
                    <a:pt x="1900" y="42"/>
                  </a:lnTo>
                  <a:lnTo>
                    <a:pt x="1900" y="42"/>
                  </a:lnTo>
                  <a:lnTo>
                    <a:pt x="1900" y="42"/>
                  </a:lnTo>
                  <a:lnTo>
                    <a:pt x="1896" y="42"/>
                  </a:lnTo>
                  <a:lnTo>
                    <a:pt x="1896" y="42"/>
                  </a:lnTo>
                  <a:lnTo>
                    <a:pt x="1896" y="42"/>
                  </a:lnTo>
                  <a:lnTo>
                    <a:pt x="1896" y="42"/>
                  </a:lnTo>
                  <a:lnTo>
                    <a:pt x="1894" y="42"/>
                  </a:lnTo>
                  <a:lnTo>
                    <a:pt x="1894" y="42"/>
                  </a:lnTo>
                  <a:lnTo>
                    <a:pt x="1888" y="42"/>
                  </a:lnTo>
                  <a:lnTo>
                    <a:pt x="1888" y="42"/>
                  </a:lnTo>
                  <a:lnTo>
                    <a:pt x="1886" y="42"/>
                  </a:lnTo>
                  <a:lnTo>
                    <a:pt x="1886" y="42"/>
                  </a:lnTo>
                  <a:lnTo>
                    <a:pt x="1886" y="42"/>
                  </a:lnTo>
                  <a:lnTo>
                    <a:pt x="1886" y="42"/>
                  </a:lnTo>
                  <a:lnTo>
                    <a:pt x="1884" y="40"/>
                  </a:lnTo>
                  <a:lnTo>
                    <a:pt x="1884" y="40"/>
                  </a:lnTo>
                  <a:lnTo>
                    <a:pt x="1882" y="42"/>
                  </a:lnTo>
                  <a:lnTo>
                    <a:pt x="1882" y="42"/>
                  </a:lnTo>
                  <a:lnTo>
                    <a:pt x="1882" y="40"/>
                  </a:lnTo>
                  <a:lnTo>
                    <a:pt x="1882" y="40"/>
                  </a:lnTo>
                  <a:lnTo>
                    <a:pt x="1882" y="40"/>
                  </a:lnTo>
                  <a:lnTo>
                    <a:pt x="1882" y="40"/>
                  </a:lnTo>
                  <a:lnTo>
                    <a:pt x="1880" y="40"/>
                  </a:lnTo>
                  <a:lnTo>
                    <a:pt x="1880" y="40"/>
                  </a:lnTo>
                  <a:lnTo>
                    <a:pt x="1876" y="40"/>
                  </a:lnTo>
                  <a:lnTo>
                    <a:pt x="1876" y="40"/>
                  </a:lnTo>
                  <a:lnTo>
                    <a:pt x="1874" y="42"/>
                  </a:lnTo>
                  <a:lnTo>
                    <a:pt x="1874" y="42"/>
                  </a:lnTo>
                  <a:lnTo>
                    <a:pt x="1870" y="42"/>
                  </a:lnTo>
                  <a:lnTo>
                    <a:pt x="1870" y="42"/>
                  </a:lnTo>
                  <a:lnTo>
                    <a:pt x="1866" y="44"/>
                  </a:lnTo>
                  <a:lnTo>
                    <a:pt x="1866" y="44"/>
                  </a:lnTo>
                  <a:lnTo>
                    <a:pt x="1860" y="42"/>
                  </a:lnTo>
                  <a:lnTo>
                    <a:pt x="1860" y="42"/>
                  </a:lnTo>
                  <a:lnTo>
                    <a:pt x="1856" y="42"/>
                  </a:lnTo>
                  <a:lnTo>
                    <a:pt x="1856" y="42"/>
                  </a:lnTo>
                  <a:lnTo>
                    <a:pt x="1848" y="42"/>
                  </a:lnTo>
                  <a:lnTo>
                    <a:pt x="1848" y="42"/>
                  </a:lnTo>
                  <a:lnTo>
                    <a:pt x="1846" y="42"/>
                  </a:lnTo>
                  <a:lnTo>
                    <a:pt x="1846" y="42"/>
                  </a:lnTo>
                  <a:lnTo>
                    <a:pt x="1842" y="42"/>
                  </a:lnTo>
                  <a:lnTo>
                    <a:pt x="1842" y="42"/>
                  </a:lnTo>
                  <a:lnTo>
                    <a:pt x="1842" y="42"/>
                  </a:lnTo>
                  <a:lnTo>
                    <a:pt x="1842" y="42"/>
                  </a:lnTo>
                  <a:lnTo>
                    <a:pt x="1840" y="42"/>
                  </a:lnTo>
                  <a:lnTo>
                    <a:pt x="1840" y="42"/>
                  </a:lnTo>
                  <a:lnTo>
                    <a:pt x="1840" y="42"/>
                  </a:lnTo>
                  <a:lnTo>
                    <a:pt x="1840" y="42"/>
                  </a:lnTo>
                  <a:lnTo>
                    <a:pt x="1836" y="42"/>
                  </a:lnTo>
                  <a:lnTo>
                    <a:pt x="1832" y="42"/>
                  </a:lnTo>
                  <a:lnTo>
                    <a:pt x="1832" y="42"/>
                  </a:lnTo>
                  <a:lnTo>
                    <a:pt x="1832" y="38"/>
                  </a:lnTo>
                  <a:lnTo>
                    <a:pt x="1832" y="38"/>
                  </a:lnTo>
                  <a:lnTo>
                    <a:pt x="1830" y="38"/>
                  </a:lnTo>
                  <a:lnTo>
                    <a:pt x="1830" y="38"/>
                  </a:lnTo>
                  <a:lnTo>
                    <a:pt x="1828" y="40"/>
                  </a:lnTo>
                  <a:lnTo>
                    <a:pt x="1828" y="40"/>
                  </a:lnTo>
                  <a:lnTo>
                    <a:pt x="1826" y="40"/>
                  </a:lnTo>
                  <a:lnTo>
                    <a:pt x="1826" y="40"/>
                  </a:lnTo>
                  <a:lnTo>
                    <a:pt x="1820" y="40"/>
                  </a:lnTo>
                  <a:lnTo>
                    <a:pt x="1820" y="40"/>
                  </a:lnTo>
                  <a:lnTo>
                    <a:pt x="1820" y="40"/>
                  </a:lnTo>
                  <a:lnTo>
                    <a:pt x="1820" y="40"/>
                  </a:lnTo>
                  <a:lnTo>
                    <a:pt x="1816" y="38"/>
                  </a:lnTo>
                  <a:lnTo>
                    <a:pt x="1816" y="38"/>
                  </a:lnTo>
                  <a:lnTo>
                    <a:pt x="1814" y="38"/>
                  </a:lnTo>
                  <a:lnTo>
                    <a:pt x="1812" y="40"/>
                  </a:lnTo>
                  <a:lnTo>
                    <a:pt x="1812" y="40"/>
                  </a:lnTo>
                  <a:lnTo>
                    <a:pt x="1812" y="42"/>
                  </a:lnTo>
                  <a:lnTo>
                    <a:pt x="1812" y="42"/>
                  </a:lnTo>
                  <a:lnTo>
                    <a:pt x="1804" y="42"/>
                  </a:lnTo>
                  <a:lnTo>
                    <a:pt x="1804" y="42"/>
                  </a:lnTo>
                  <a:lnTo>
                    <a:pt x="1798" y="42"/>
                  </a:lnTo>
                  <a:lnTo>
                    <a:pt x="1798" y="42"/>
                  </a:lnTo>
                  <a:lnTo>
                    <a:pt x="1790" y="44"/>
                  </a:lnTo>
                  <a:lnTo>
                    <a:pt x="1790" y="44"/>
                  </a:lnTo>
                  <a:lnTo>
                    <a:pt x="1786" y="44"/>
                  </a:lnTo>
                  <a:lnTo>
                    <a:pt x="1782" y="44"/>
                  </a:lnTo>
                  <a:lnTo>
                    <a:pt x="1782" y="44"/>
                  </a:lnTo>
                  <a:lnTo>
                    <a:pt x="1778" y="44"/>
                  </a:lnTo>
                  <a:lnTo>
                    <a:pt x="1778" y="44"/>
                  </a:lnTo>
                  <a:lnTo>
                    <a:pt x="1774" y="44"/>
                  </a:lnTo>
                  <a:lnTo>
                    <a:pt x="1774" y="44"/>
                  </a:lnTo>
                  <a:lnTo>
                    <a:pt x="1772" y="44"/>
                  </a:lnTo>
                  <a:lnTo>
                    <a:pt x="1768" y="44"/>
                  </a:lnTo>
                  <a:lnTo>
                    <a:pt x="1768" y="44"/>
                  </a:lnTo>
                  <a:lnTo>
                    <a:pt x="1766" y="44"/>
                  </a:lnTo>
                  <a:lnTo>
                    <a:pt x="1766" y="44"/>
                  </a:lnTo>
                  <a:lnTo>
                    <a:pt x="1762" y="44"/>
                  </a:lnTo>
                  <a:lnTo>
                    <a:pt x="1762" y="44"/>
                  </a:lnTo>
                  <a:lnTo>
                    <a:pt x="1756" y="44"/>
                  </a:lnTo>
                  <a:lnTo>
                    <a:pt x="1756" y="44"/>
                  </a:lnTo>
                  <a:lnTo>
                    <a:pt x="1752" y="44"/>
                  </a:lnTo>
                  <a:lnTo>
                    <a:pt x="1752" y="44"/>
                  </a:lnTo>
                  <a:lnTo>
                    <a:pt x="1748" y="44"/>
                  </a:lnTo>
                  <a:lnTo>
                    <a:pt x="1748" y="44"/>
                  </a:lnTo>
                  <a:lnTo>
                    <a:pt x="1746" y="44"/>
                  </a:lnTo>
                  <a:lnTo>
                    <a:pt x="1746" y="44"/>
                  </a:lnTo>
                  <a:lnTo>
                    <a:pt x="1744" y="44"/>
                  </a:lnTo>
                  <a:lnTo>
                    <a:pt x="1744" y="44"/>
                  </a:lnTo>
                  <a:lnTo>
                    <a:pt x="1742" y="44"/>
                  </a:lnTo>
                  <a:lnTo>
                    <a:pt x="1742" y="44"/>
                  </a:lnTo>
                  <a:lnTo>
                    <a:pt x="1738" y="44"/>
                  </a:lnTo>
                  <a:lnTo>
                    <a:pt x="1738" y="44"/>
                  </a:lnTo>
                  <a:lnTo>
                    <a:pt x="1734" y="44"/>
                  </a:lnTo>
                  <a:lnTo>
                    <a:pt x="1734" y="44"/>
                  </a:lnTo>
                  <a:lnTo>
                    <a:pt x="1734" y="44"/>
                  </a:lnTo>
                  <a:lnTo>
                    <a:pt x="1734" y="44"/>
                  </a:lnTo>
                  <a:lnTo>
                    <a:pt x="1732" y="44"/>
                  </a:lnTo>
                  <a:lnTo>
                    <a:pt x="1732" y="44"/>
                  </a:lnTo>
                  <a:lnTo>
                    <a:pt x="1724" y="44"/>
                  </a:lnTo>
                  <a:lnTo>
                    <a:pt x="1718" y="46"/>
                  </a:lnTo>
                  <a:lnTo>
                    <a:pt x="1718" y="46"/>
                  </a:lnTo>
                  <a:lnTo>
                    <a:pt x="1718" y="44"/>
                  </a:lnTo>
                  <a:lnTo>
                    <a:pt x="1718" y="44"/>
                  </a:lnTo>
                  <a:lnTo>
                    <a:pt x="1716" y="44"/>
                  </a:lnTo>
                  <a:lnTo>
                    <a:pt x="1716" y="44"/>
                  </a:lnTo>
                  <a:lnTo>
                    <a:pt x="1706" y="44"/>
                  </a:lnTo>
                  <a:lnTo>
                    <a:pt x="1706" y="44"/>
                  </a:lnTo>
                  <a:lnTo>
                    <a:pt x="1702" y="44"/>
                  </a:lnTo>
                  <a:lnTo>
                    <a:pt x="1702" y="44"/>
                  </a:lnTo>
                  <a:lnTo>
                    <a:pt x="1698" y="44"/>
                  </a:lnTo>
                  <a:lnTo>
                    <a:pt x="1698" y="44"/>
                  </a:lnTo>
                  <a:lnTo>
                    <a:pt x="1694" y="44"/>
                  </a:lnTo>
                  <a:lnTo>
                    <a:pt x="1694" y="44"/>
                  </a:lnTo>
                  <a:lnTo>
                    <a:pt x="1694" y="44"/>
                  </a:lnTo>
                  <a:lnTo>
                    <a:pt x="1694" y="44"/>
                  </a:lnTo>
                  <a:lnTo>
                    <a:pt x="1690" y="44"/>
                  </a:lnTo>
                  <a:lnTo>
                    <a:pt x="1690" y="44"/>
                  </a:lnTo>
                  <a:lnTo>
                    <a:pt x="1686" y="44"/>
                  </a:lnTo>
                  <a:lnTo>
                    <a:pt x="1686" y="44"/>
                  </a:lnTo>
                  <a:lnTo>
                    <a:pt x="1686" y="44"/>
                  </a:lnTo>
                  <a:lnTo>
                    <a:pt x="1686" y="44"/>
                  </a:lnTo>
                  <a:lnTo>
                    <a:pt x="1682" y="44"/>
                  </a:lnTo>
                  <a:lnTo>
                    <a:pt x="1682" y="44"/>
                  </a:lnTo>
                  <a:lnTo>
                    <a:pt x="1678" y="44"/>
                  </a:lnTo>
                  <a:lnTo>
                    <a:pt x="1678" y="44"/>
                  </a:lnTo>
                  <a:lnTo>
                    <a:pt x="1672" y="44"/>
                  </a:lnTo>
                  <a:lnTo>
                    <a:pt x="1672" y="44"/>
                  </a:lnTo>
                  <a:lnTo>
                    <a:pt x="1670" y="44"/>
                  </a:lnTo>
                  <a:lnTo>
                    <a:pt x="1670" y="44"/>
                  </a:lnTo>
                  <a:lnTo>
                    <a:pt x="1668" y="44"/>
                  </a:lnTo>
                  <a:lnTo>
                    <a:pt x="1668" y="44"/>
                  </a:lnTo>
                  <a:lnTo>
                    <a:pt x="1668" y="44"/>
                  </a:lnTo>
                  <a:lnTo>
                    <a:pt x="1668" y="44"/>
                  </a:lnTo>
                  <a:lnTo>
                    <a:pt x="1664" y="44"/>
                  </a:lnTo>
                  <a:lnTo>
                    <a:pt x="1664" y="44"/>
                  </a:lnTo>
                  <a:lnTo>
                    <a:pt x="1658" y="46"/>
                  </a:lnTo>
                  <a:lnTo>
                    <a:pt x="1652" y="46"/>
                  </a:lnTo>
                  <a:lnTo>
                    <a:pt x="1652" y="46"/>
                  </a:lnTo>
                  <a:lnTo>
                    <a:pt x="1652" y="46"/>
                  </a:lnTo>
                  <a:lnTo>
                    <a:pt x="1652" y="46"/>
                  </a:lnTo>
                  <a:lnTo>
                    <a:pt x="1650" y="46"/>
                  </a:lnTo>
                  <a:lnTo>
                    <a:pt x="1650" y="46"/>
                  </a:lnTo>
                  <a:lnTo>
                    <a:pt x="1642" y="44"/>
                  </a:lnTo>
                  <a:lnTo>
                    <a:pt x="1642" y="44"/>
                  </a:lnTo>
                  <a:lnTo>
                    <a:pt x="1638" y="44"/>
                  </a:lnTo>
                  <a:lnTo>
                    <a:pt x="1638" y="44"/>
                  </a:lnTo>
                  <a:lnTo>
                    <a:pt x="1634" y="46"/>
                  </a:lnTo>
                  <a:lnTo>
                    <a:pt x="1634" y="46"/>
                  </a:lnTo>
                  <a:lnTo>
                    <a:pt x="1626" y="46"/>
                  </a:lnTo>
                  <a:lnTo>
                    <a:pt x="1626" y="46"/>
                  </a:lnTo>
                  <a:lnTo>
                    <a:pt x="1622" y="46"/>
                  </a:lnTo>
                  <a:lnTo>
                    <a:pt x="1622" y="46"/>
                  </a:lnTo>
                  <a:lnTo>
                    <a:pt x="1620" y="44"/>
                  </a:lnTo>
                  <a:lnTo>
                    <a:pt x="1620" y="44"/>
                  </a:lnTo>
                  <a:lnTo>
                    <a:pt x="1612" y="44"/>
                  </a:lnTo>
                  <a:lnTo>
                    <a:pt x="1612" y="44"/>
                  </a:lnTo>
                  <a:lnTo>
                    <a:pt x="1608" y="44"/>
                  </a:lnTo>
                  <a:lnTo>
                    <a:pt x="1608" y="44"/>
                  </a:lnTo>
                  <a:lnTo>
                    <a:pt x="1600" y="46"/>
                  </a:lnTo>
                  <a:lnTo>
                    <a:pt x="1600" y="46"/>
                  </a:lnTo>
                  <a:lnTo>
                    <a:pt x="1596" y="46"/>
                  </a:lnTo>
                  <a:lnTo>
                    <a:pt x="1596" y="46"/>
                  </a:lnTo>
                  <a:lnTo>
                    <a:pt x="1592" y="46"/>
                  </a:lnTo>
                  <a:lnTo>
                    <a:pt x="1592" y="46"/>
                  </a:lnTo>
                  <a:lnTo>
                    <a:pt x="1588" y="46"/>
                  </a:lnTo>
                  <a:lnTo>
                    <a:pt x="1588" y="46"/>
                  </a:lnTo>
                  <a:lnTo>
                    <a:pt x="1586" y="46"/>
                  </a:lnTo>
                  <a:lnTo>
                    <a:pt x="1586" y="46"/>
                  </a:lnTo>
                  <a:lnTo>
                    <a:pt x="1584" y="46"/>
                  </a:lnTo>
                  <a:lnTo>
                    <a:pt x="1584" y="46"/>
                  </a:lnTo>
                  <a:lnTo>
                    <a:pt x="1580" y="46"/>
                  </a:lnTo>
                  <a:lnTo>
                    <a:pt x="1580" y="46"/>
                  </a:lnTo>
                  <a:lnTo>
                    <a:pt x="1580" y="46"/>
                  </a:lnTo>
                  <a:lnTo>
                    <a:pt x="1580" y="46"/>
                  </a:lnTo>
                  <a:lnTo>
                    <a:pt x="1576" y="46"/>
                  </a:lnTo>
                  <a:lnTo>
                    <a:pt x="1570" y="48"/>
                  </a:lnTo>
                  <a:lnTo>
                    <a:pt x="1570" y="48"/>
                  </a:lnTo>
                  <a:lnTo>
                    <a:pt x="1568" y="46"/>
                  </a:lnTo>
                  <a:lnTo>
                    <a:pt x="1568" y="46"/>
                  </a:lnTo>
                  <a:lnTo>
                    <a:pt x="1566" y="48"/>
                  </a:lnTo>
                  <a:lnTo>
                    <a:pt x="1566" y="48"/>
                  </a:lnTo>
                  <a:lnTo>
                    <a:pt x="1560" y="48"/>
                  </a:lnTo>
                  <a:lnTo>
                    <a:pt x="1560" y="48"/>
                  </a:lnTo>
                  <a:lnTo>
                    <a:pt x="1560" y="48"/>
                  </a:lnTo>
                  <a:lnTo>
                    <a:pt x="1560" y="48"/>
                  </a:lnTo>
                  <a:lnTo>
                    <a:pt x="1558" y="46"/>
                  </a:lnTo>
                  <a:lnTo>
                    <a:pt x="1558" y="46"/>
                  </a:lnTo>
                  <a:lnTo>
                    <a:pt x="1554" y="44"/>
                  </a:lnTo>
                  <a:lnTo>
                    <a:pt x="1554" y="44"/>
                  </a:lnTo>
                  <a:lnTo>
                    <a:pt x="1550" y="46"/>
                  </a:lnTo>
                  <a:lnTo>
                    <a:pt x="1550" y="46"/>
                  </a:lnTo>
                  <a:lnTo>
                    <a:pt x="1546" y="46"/>
                  </a:lnTo>
                  <a:lnTo>
                    <a:pt x="1546" y="46"/>
                  </a:lnTo>
                  <a:lnTo>
                    <a:pt x="1544" y="46"/>
                  </a:lnTo>
                  <a:lnTo>
                    <a:pt x="1544" y="46"/>
                  </a:lnTo>
                  <a:lnTo>
                    <a:pt x="1540" y="48"/>
                  </a:lnTo>
                  <a:lnTo>
                    <a:pt x="1540" y="48"/>
                  </a:lnTo>
                  <a:lnTo>
                    <a:pt x="1538" y="46"/>
                  </a:lnTo>
                  <a:lnTo>
                    <a:pt x="1538" y="46"/>
                  </a:lnTo>
                  <a:lnTo>
                    <a:pt x="1536" y="44"/>
                  </a:lnTo>
                  <a:lnTo>
                    <a:pt x="1536" y="44"/>
                  </a:lnTo>
                  <a:lnTo>
                    <a:pt x="1534" y="44"/>
                  </a:lnTo>
                  <a:lnTo>
                    <a:pt x="1534" y="44"/>
                  </a:lnTo>
                  <a:lnTo>
                    <a:pt x="1532" y="44"/>
                  </a:lnTo>
                  <a:lnTo>
                    <a:pt x="1532" y="44"/>
                  </a:lnTo>
                  <a:lnTo>
                    <a:pt x="1532" y="44"/>
                  </a:lnTo>
                  <a:lnTo>
                    <a:pt x="1532" y="44"/>
                  </a:lnTo>
                  <a:lnTo>
                    <a:pt x="1526" y="46"/>
                  </a:lnTo>
                  <a:lnTo>
                    <a:pt x="1526" y="46"/>
                  </a:lnTo>
                  <a:lnTo>
                    <a:pt x="1520" y="46"/>
                  </a:lnTo>
                  <a:lnTo>
                    <a:pt x="1520" y="46"/>
                  </a:lnTo>
                  <a:lnTo>
                    <a:pt x="1518" y="46"/>
                  </a:lnTo>
                  <a:lnTo>
                    <a:pt x="1518" y="46"/>
                  </a:lnTo>
                  <a:lnTo>
                    <a:pt x="1516" y="46"/>
                  </a:lnTo>
                  <a:lnTo>
                    <a:pt x="1516" y="46"/>
                  </a:lnTo>
                  <a:lnTo>
                    <a:pt x="1514" y="46"/>
                  </a:lnTo>
                  <a:lnTo>
                    <a:pt x="1514" y="46"/>
                  </a:lnTo>
                  <a:lnTo>
                    <a:pt x="1514" y="46"/>
                  </a:lnTo>
                  <a:lnTo>
                    <a:pt x="1514" y="46"/>
                  </a:lnTo>
                  <a:lnTo>
                    <a:pt x="1512" y="46"/>
                  </a:lnTo>
                  <a:lnTo>
                    <a:pt x="1512" y="46"/>
                  </a:lnTo>
                  <a:lnTo>
                    <a:pt x="1506" y="44"/>
                  </a:lnTo>
                  <a:lnTo>
                    <a:pt x="1504" y="46"/>
                  </a:lnTo>
                  <a:lnTo>
                    <a:pt x="1504" y="46"/>
                  </a:lnTo>
                  <a:lnTo>
                    <a:pt x="1500" y="46"/>
                  </a:lnTo>
                  <a:lnTo>
                    <a:pt x="1500" y="46"/>
                  </a:lnTo>
                  <a:lnTo>
                    <a:pt x="1492" y="46"/>
                  </a:lnTo>
                  <a:lnTo>
                    <a:pt x="1492" y="46"/>
                  </a:lnTo>
                  <a:lnTo>
                    <a:pt x="1492" y="46"/>
                  </a:lnTo>
                  <a:lnTo>
                    <a:pt x="1492" y="46"/>
                  </a:lnTo>
                  <a:lnTo>
                    <a:pt x="1490" y="46"/>
                  </a:lnTo>
                  <a:lnTo>
                    <a:pt x="1490" y="46"/>
                  </a:lnTo>
                  <a:lnTo>
                    <a:pt x="1488" y="46"/>
                  </a:lnTo>
                  <a:lnTo>
                    <a:pt x="1488" y="46"/>
                  </a:lnTo>
                  <a:lnTo>
                    <a:pt x="1486" y="46"/>
                  </a:lnTo>
                  <a:lnTo>
                    <a:pt x="1486" y="46"/>
                  </a:lnTo>
                  <a:lnTo>
                    <a:pt x="1484" y="46"/>
                  </a:lnTo>
                  <a:lnTo>
                    <a:pt x="1484" y="46"/>
                  </a:lnTo>
                  <a:lnTo>
                    <a:pt x="1480" y="46"/>
                  </a:lnTo>
                  <a:lnTo>
                    <a:pt x="1480" y="46"/>
                  </a:lnTo>
                  <a:lnTo>
                    <a:pt x="1480" y="44"/>
                  </a:lnTo>
                  <a:lnTo>
                    <a:pt x="1480" y="44"/>
                  </a:lnTo>
                  <a:lnTo>
                    <a:pt x="1476" y="44"/>
                  </a:lnTo>
                  <a:lnTo>
                    <a:pt x="1476" y="44"/>
                  </a:lnTo>
                  <a:lnTo>
                    <a:pt x="1470" y="46"/>
                  </a:lnTo>
                  <a:lnTo>
                    <a:pt x="1470" y="46"/>
                  </a:lnTo>
                  <a:lnTo>
                    <a:pt x="1466" y="44"/>
                  </a:lnTo>
                  <a:lnTo>
                    <a:pt x="1466" y="44"/>
                  </a:lnTo>
                  <a:lnTo>
                    <a:pt x="1464" y="44"/>
                  </a:lnTo>
                  <a:lnTo>
                    <a:pt x="1464" y="44"/>
                  </a:lnTo>
                  <a:lnTo>
                    <a:pt x="1462" y="44"/>
                  </a:lnTo>
                  <a:lnTo>
                    <a:pt x="1462" y="44"/>
                  </a:lnTo>
                  <a:lnTo>
                    <a:pt x="1458" y="44"/>
                  </a:lnTo>
                  <a:lnTo>
                    <a:pt x="1458" y="44"/>
                  </a:lnTo>
                  <a:lnTo>
                    <a:pt x="1456" y="44"/>
                  </a:lnTo>
                  <a:lnTo>
                    <a:pt x="1456" y="44"/>
                  </a:lnTo>
                  <a:lnTo>
                    <a:pt x="1452" y="44"/>
                  </a:lnTo>
                  <a:lnTo>
                    <a:pt x="1452" y="44"/>
                  </a:lnTo>
                  <a:lnTo>
                    <a:pt x="1450" y="44"/>
                  </a:lnTo>
                  <a:lnTo>
                    <a:pt x="1450" y="44"/>
                  </a:lnTo>
                  <a:lnTo>
                    <a:pt x="1442" y="44"/>
                  </a:lnTo>
                  <a:lnTo>
                    <a:pt x="1442" y="44"/>
                  </a:lnTo>
                  <a:lnTo>
                    <a:pt x="1438" y="42"/>
                  </a:lnTo>
                  <a:lnTo>
                    <a:pt x="1438" y="42"/>
                  </a:lnTo>
                  <a:lnTo>
                    <a:pt x="1434" y="42"/>
                  </a:lnTo>
                  <a:lnTo>
                    <a:pt x="1434" y="42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24" y="42"/>
                  </a:lnTo>
                  <a:lnTo>
                    <a:pt x="1424" y="42"/>
                  </a:lnTo>
                  <a:lnTo>
                    <a:pt x="1420" y="44"/>
                  </a:lnTo>
                  <a:lnTo>
                    <a:pt x="1420" y="44"/>
                  </a:lnTo>
                  <a:lnTo>
                    <a:pt x="1414" y="42"/>
                  </a:lnTo>
                  <a:lnTo>
                    <a:pt x="1414" y="42"/>
                  </a:lnTo>
                  <a:lnTo>
                    <a:pt x="1412" y="44"/>
                  </a:lnTo>
                  <a:lnTo>
                    <a:pt x="1412" y="44"/>
                  </a:lnTo>
                  <a:lnTo>
                    <a:pt x="1406" y="42"/>
                  </a:lnTo>
                  <a:lnTo>
                    <a:pt x="1406" y="42"/>
                  </a:lnTo>
                  <a:lnTo>
                    <a:pt x="1398" y="42"/>
                  </a:lnTo>
                  <a:lnTo>
                    <a:pt x="1398" y="42"/>
                  </a:lnTo>
                  <a:lnTo>
                    <a:pt x="1396" y="44"/>
                  </a:lnTo>
                  <a:lnTo>
                    <a:pt x="1396" y="44"/>
                  </a:lnTo>
                  <a:lnTo>
                    <a:pt x="1394" y="42"/>
                  </a:lnTo>
                  <a:lnTo>
                    <a:pt x="1394" y="42"/>
                  </a:lnTo>
                  <a:lnTo>
                    <a:pt x="1394" y="42"/>
                  </a:lnTo>
                  <a:lnTo>
                    <a:pt x="1394" y="42"/>
                  </a:lnTo>
                  <a:lnTo>
                    <a:pt x="1390" y="44"/>
                  </a:lnTo>
                  <a:lnTo>
                    <a:pt x="1386" y="44"/>
                  </a:lnTo>
                  <a:lnTo>
                    <a:pt x="1386" y="44"/>
                  </a:lnTo>
                  <a:lnTo>
                    <a:pt x="1384" y="44"/>
                  </a:lnTo>
                  <a:lnTo>
                    <a:pt x="1384" y="44"/>
                  </a:lnTo>
                  <a:lnTo>
                    <a:pt x="1380" y="44"/>
                  </a:lnTo>
                  <a:lnTo>
                    <a:pt x="1380" y="44"/>
                  </a:lnTo>
                  <a:lnTo>
                    <a:pt x="1378" y="44"/>
                  </a:lnTo>
                  <a:lnTo>
                    <a:pt x="1378" y="44"/>
                  </a:lnTo>
                  <a:lnTo>
                    <a:pt x="1374" y="44"/>
                  </a:lnTo>
                  <a:lnTo>
                    <a:pt x="1374" y="44"/>
                  </a:lnTo>
                  <a:lnTo>
                    <a:pt x="1372" y="44"/>
                  </a:lnTo>
                  <a:lnTo>
                    <a:pt x="1372" y="44"/>
                  </a:lnTo>
                  <a:lnTo>
                    <a:pt x="1370" y="44"/>
                  </a:lnTo>
                  <a:lnTo>
                    <a:pt x="1370" y="44"/>
                  </a:lnTo>
                  <a:lnTo>
                    <a:pt x="1366" y="44"/>
                  </a:lnTo>
                  <a:lnTo>
                    <a:pt x="1366" y="44"/>
                  </a:lnTo>
                  <a:lnTo>
                    <a:pt x="1364" y="44"/>
                  </a:lnTo>
                  <a:lnTo>
                    <a:pt x="1364" y="44"/>
                  </a:lnTo>
                  <a:lnTo>
                    <a:pt x="1362" y="44"/>
                  </a:lnTo>
                  <a:lnTo>
                    <a:pt x="1362" y="44"/>
                  </a:lnTo>
                  <a:lnTo>
                    <a:pt x="1354" y="44"/>
                  </a:lnTo>
                  <a:lnTo>
                    <a:pt x="1354" y="44"/>
                  </a:lnTo>
                  <a:lnTo>
                    <a:pt x="1350" y="44"/>
                  </a:lnTo>
                  <a:lnTo>
                    <a:pt x="1350" y="44"/>
                  </a:lnTo>
                  <a:lnTo>
                    <a:pt x="1348" y="44"/>
                  </a:lnTo>
                  <a:lnTo>
                    <a:pt x="1348" y="44"/>
                  </a:lnTo>
                  <a:lnTo>
                    <a:pt x="1344" y="44"/>
                  </a:lnTo>
                  <a:lnTo>
                    <a:pt x="1344" y="44"/>
                  </a:lnTo>
                  <a:lnTo>
                    <a:pt x="1340" y="46"/>
                  </a:lnTo>
                  <a:lnTo>
                    <a:pt x="1340" y="46"/>
                  </a:lnTo>
                  <a:lnTo>
                    <a:pt x="1336" y="46"/>
                  </a:lnTo>
                  <a:lnTo>
                    <a:pt x="1336" y="46"/>
                  </a:lnTo>
                  <a:lnTo>
                    <a:pt x="1328" y="46"/>
                  </a:lnTo>
                  <a:lnTo>
                    <a:pt x="1328" y="46"/>
                  </a:lnTo>
                  <a:lnTo>
                    <a:pt x="1326" y="44"/>
                  </a:lnTo>
                  <a:lnTo>
                    <a:pt x="1326" y="44"/>
                  </a:lnTo>
                  <a:lnTo>
                    <a:pt x="1318" y="44"/>
                  </a:lnTo>
                  <a:lnTo>
                    <a:pt x="1318" y="44"/>
                  </a:lnTo>
                  <a:lnTo>
                    <a:pt x="1316" y="44"/>
                  </a:lnTo>
                  <a:lnTo>
                    <a:pt x="1316" y="44"/>
                  </a:lnTo>
                  <a:lnTo>
                    <a:pt x="1312" y="44"/>
                  </a:lnTo>
                  <a:lnTo>
                    <a:pt x="1312" y="44"/>
                  </a:lnTo>
                  <a:lnTo>
                    <a:pt x="1306" y="46"/>
                  </a:lnTo>
                  <a:lnTo>
                    <a:pt x="1306" y="46"/>
                  </a:lnTo>
                  <a:lnTo>
                    <a:pt x="1302" y="46"/>
                  </a:lnTo>
                  <a:lnTo>
                    <a:pt x="1296" y="46"/>
                  </a:lnTo>
                  <a:lnTo>
                    <a:pt x="1296" y="46"/>
                  </a:lnTo>
                  <a:lnTo>
                    <a:pt x="1290" y="46"/>
                  </a:lnTo>
                  <a:lnTo>
                    <a:pt x="1290" y="46"/>
                  </a:lnTo>
                  <a:lnTo>
                    <a:pt x="1288" y="46"/>
                  </a:lnTo>
                  <a:lnTo>
                    <a:pt x="1288" y="46"/>
                  </a:lnTo>
                  <a:lnTo>
                    <a:pt x="1284" y="44"/>
                  </a:lnTo>
                  <a:lnTo>
                    <a:pt x="1284" y="44"/>
                  </a:lnTo>
                  <a:lnTo>
                    <a:pt x="1282" y="46"/>
                  </a:lnTo>
                  <a:lnTo>
                    <a:pt x="1282" y="46"/>
                  </a:lnTo>
                  <a:lnTo>
                    <a:pt x="1276" y="46"/>
                  </a:lnTo>
                  <a:lnTo>
                    <a:pt x="1276" y="46"/>
                  </a:lnTo>
                  <a:lnTo>
                    <a:pt x="1274" y="46"/>
                  </a:lnTo>
                  <a:lnTo>
                    <a:pt x="1274" y="46"/>
                  </a:lnTo>
                  <a:lnTo>
                    <a:pt x="1272" y="46"/>
                  </a:lnTo>
                  <a:lnTo>
                    <a:pt x="1272" y="46"/>
                  </a:lnTo>
                  <a:lnTo>
                    <a:pt x="1266" y="44"/>
                  </a:lnTo>
                  <a:lnTo>
                    <a:pt x="1266" y="44"/>
                  </a:lnTo>
                  <a:lnTo>
                    <a:pt x="1262" y="44"/>
                  </a:lnTo>
                  <a:lnTo>
                    <a:pt x="1262" y="44"/>
                  </a:lnTo>
                  <a:lnTo>
                    <a:pt x="1260" y="44"/>
                  </a:lnTo>
                  <a:lnTo>
                    <a:pt x="1260" y="44"/>
                  </a:lnTo>
                  <a:lnTo>
                    <a:pt x="1258" y="46"/>
                  </a:lnTo>
                  <a:lnTo>
                    <a:pt x="1258" y="46"/>
                  </a:lnTo>
                  <a:lnTo>
                    <a:pt x="1254" y="46"/>
                  </a:lnTo>
                  <a:lnTo>
                    <a:pt x="1254" y="46"/>
                  </a:lnTo>
                  <a:lnTo>
                    <a:pt x="1250" y="48"/>
                  </a:lnTo>
                  <a:lnTo>
                    <a:pt x="1250" y="48"/>
                  </a:lnTo>
                  <a:lnTo>
                    <a:pt x="1248" y="46"/>
                  </a:lnTo>
                  <a:lnTo>
                    <a:pt x="1248" y="46"/>
                  </a:lnTo>
                  <a:lnTo>
                    <a:pt x="1248" y="48"/>
                  </a:lnTo>
                  <a:lnTo>
                    <a:pt x="1248" y="48"/>
                  </a:lnTo>
                  <a:lnTo>
                    <a:pt x="1246" y="46"/>
                  </a:lnTo>
                  <a:lnTo>
                    <a:pt x="1246" y="46"/>
                  </a:lnTo>
                  <a:lnTo>
                    <a:pt x="1244" y="46"/>
                  </a:lnTo>
                  <a:lnTo>
                    <a:pt x="1244" y="46"/>
                  </a:lnTo>
                  <a:lnTo>
                    <a:pt x="1240" y="48"/>
                  </a:lnTo>
                  <a:lnTo>
                    <a:pt x="1240" y="48"/>
                  </a:lnTo>
                  <a:lnTo>
                    <a:pt x="1236" y="44"/>
                  </a:lnTo>
                  <a:lnTo>
                    <a:pt x="1236" y="44"/>
                  </a:lnTo>
                  <a:lnTo>
                    <a:pt x="1230" y="46"/>
                  </a:lnTo>
                  <a:lnTo>
                    <a:pt x="1224" y="46"/>
                  </a:lnTo>
                  <a:lnTo>
                    <a:pt x="1224" y="46"/>
                  </a:lnTo>
                  <a:lnTo>
                    <a:pt x="1222" y="46"/>
                  </a:lnTo>
                  <a:lnTo>
                    <a:pt x="1218" y="46"/>
                  </a:lnTo>
                  <a:lnTo>
                    <a:pt x="1218" y="46"/>
                  </a:lnTo>
                  <a:lnTo>
                    <a:pt x="1216" y="44"/>
                  </a:lnTo>
                  <a:lnTo>
                    <a:pt x="1214" y="44"/>
                  </a:lnTo>
                  <a:lnTo>
                    <a:pt x="1214" y="44"/>
                  </a:lnTo>
                  <a:lnTo>
                    <a:pt x="1204" y="44"/>
                  </a:lnTo>
                  <a:lnTo>
                    <a:pt x="1204" y="44"/>
                  </a:lnTo>
                  <a:lnTo>
                    <a:pt x="1200" y="42"/>
                  </a:lnTo>
                  <a:lnTo>
                    <a:pt x="1200" y="42"/>
                  </a:lnTo>
                  <a:lnTo>
                    <a:pt x="1196" y="42"/>
                  </a:lnTo>
                  <a:lnTo>
                    <a:pt x="1196" y="42"/>
                  </a:lnTo>
                  <a:lnTo>
                    <a:pt x="1188" y="44"/>
                  </a:lnTo>
                  <a:lnTo>
                    <a:pt x="1188" y="44"/>
                  </a:lnTo>
                  <a:lnTo>
                    <a:pt x="1186" y="44"/>
                  </a:lnTo>
                  <a:lnTo>
                    <a:pt x="1186" y="44"/>
                  </a:lnTo>
                  <a:lnTo>
                    <a:pt x="1180" y="44"/>
                  </a:lnTo>
                  <a:lnTo>
                    <a:pt x="1180" y="44"/>
                  </a:lnTo>
                  <a:lnTo>
                    <a:pt x="1180" y="42"/>
                  </a:lnTo>
                  <a:lnTo>
                    <a:pt x="1180" y="42"/>
                  </a:lnTo>
                  <a:lnTo>
                    <a:pt x="1176" y="42"/>
                  </a:lnTo>
                  <a:lnTo>
                    <a:pt x="1176" y="42"/>
                  </a:lnTo>
                  <a:lnTo>
                    <a:pt x="1174" y="42"/>
                  </a:lnTo>
                  <a:lnTo>
                    <a:pt x="1174" y="42"/>
                  </a:lnTo>
                  <a:lnTo>
                    <a:pt x="1170" y="44"/>
                  </a:lnTo>
                  <a:lnTo>
                    <a:pt x="1170" y="44"/>
                  </a:lnTo>
                  <a:lnTo>
                    <a:pt x="1164" y="42"/>
                  </a:lnTo>
                  <a:lnTo>
                    <a:pt x="1164" y="42"/>
                  </a:lnTo>
                  <a:lnTo>
                    <a:pt x="1156" y="42"/>
                  </a:lnTo>
                  <a:lnTo>
                    <a:pt x="1156" y="42"/>
                  </a:lnTo>
                  <a:lnTo>
                    <a:pt x="1152" y="42"/>
                  </a:lnTo>
                  <a:lnTo>
                    <a:pt x="1152" y="42"/>
                  </a:lnTo>
                  <a:lnTo>
                    <a:pt x="1148" y="44"/>
                  </a:lnTo>
                  <a:lnTo>
                    <a:pt x="1148" y="44"/>
                  </a:lnTo>
                  <a:lnTo>
                    <a:pt x="1146" y="44"/>
                  </a:lnTo>
                  <a:lnTo>
                    <a:pt x="1144" y="44"/>
                  </a:lnTo>
                  <a:lnTo>
                    <a:pt x="1142" y="44"/>
                  </a:lnTo>
                  <a:lnTo>
                    <a:pt x="1142" y="44"/>
                  </a:lnTo>
                  <a:lnTo>
                    <a:pt x="1140" y="42"/>
                  </a:lnTo>
                  <a:lnTo>
                    <a:pt x="1140" y="42"/>
                  </a:lnTo>
                  <a:lnTo>
                    <a:pt x="1140" y="42"/>
                  </a:lnTo>
                  <a:lnTo>
                    <a:pt x="1140" y="42"/>
                  </a:lnTo>
                  <a:lnTo>
                    <a:pt x="1138" y="42"/>
                  </a:lnTo>
                  <a:lnTo>
                    <a:pt x="1138" y="42"/>
                  </a:lnTo>
                  <a:lnTo>
                    <a:pt x="1138" y="40"/>
                  </a:lnTo>
                  <a:lnTo>
                    <a:pt x="1138" y="40"/>
                  </a:lnTo>
                  <a:lnTo>
                    <a:pt x="1138" y="40"/>
                  </a:lnTo>
                  <a:lnTo>
                    <a:pt x="1138" y="40"/>
                  </a:lnTo>
                  <a:lnTo>
                    <a:pt x="1136" y="40"/>
                  </a:lnTo>
                  <a:lnTo>
                    <a:pt x="1136" y="40"/>
                  </a:lnTo>
                  <a:lnTo>
                    <a:pt x="1134" y="40"/>
                  </a:lnTo>
                  <a:lnTo>
                    <a:pt x="1134" y="40"/>
                  </a:lnTo>
                  <a:lnTo>
                    <a:pt x="1132" y="40"/>
                  </a:lnTo>
                  <a:lnTo>
                    <a:pt x="1132" y="40"/>
                  </a:lnTo>
                  <a:lnTo>
                    <a:pt x="1128" y="38"/>
                  </a:lnTo>
                  <a:lnTo>
                    <a:pt x="1128" y="38"/>
                  </a:lnTo>
                  <a:lnTo>
                    <a:pt x="1124" y="38"/>
                  </a:lnTo>
                  <a:lnTo>
                    <a:pt x="1124" y="38"/>
                  </a:lnTo>
                  <a:lnTo>
                    <a:pt x="1124" y="38"/>
                  </a:lnTo>
                  <a:lnTo>
                    <a:pt x="1124" y="38"/>
                  </a:lnTo>
                  <a:lnTo>
                    <a:pt x="1122" y="38"/>
                  </a:lnTo>
                  <a:lnTo>
                    <a:pt x="1122" y="38"/>
                  </a:lnTo>
                  <a:lnTo>
                    <a:pt x="1120" y="40"/>
                  </a:lnTo>
                  <a:lnTo>
                    <a:pt x="1120" y="40"/>
                  </a:lnTo>
                  <a:lnTo>
                    <a:pt x="1114" y="42"/>
                  </a:lnTo>
                  <a:lnTo>
                    <a:pt x="1114" y="42"/>
                  </a:lnTo>
                  <a:lnTo>
                    <a:pt x="1112" y="44"/>
                  </a:lnTo>
                  <a:lnTo>
                    <a:pt x="1112" y="44"/>
                  </a:lnTo>
                  <a:lnTo>
                    <a:pt x="1104" y="42"/>
                  </a:lnTo>
                  <a:lnTo>
                    <a:pt x="1104" y="42"/>
                  </a:lnTo>
                  <a:lnTo>
                    <a:pt x="1102" y="44"/>
                  </a:lnTo>
                  <a:lnTo>
                    <a:pt x="1102" y="44"/>
                  </a:lnTo>
                  <a:lnTo>
                    <a:pt x="1096" y="44"/>
                  </a:lnTo>
                  <a:lnTo>
                    <a:pt x="1096" y="44"/>
                  </a:lnTo>
                  <a:lnTo>
                    <a:pt x="1094" y="42"/>
                  </a:lnTo>
                  <a:lnTo>
                    <a:pt x="1094" y="42"/>
                  </a:lnTo>
                  <a:lnTo>
                    <a:pt x="1090" y="44"/>
                  </a:lnTo>
                  <a:lnTo>
                    <a:pt x="1090" y="44"/>
                  </a:lnTo>
                  <a:lnTo>
                    <a:pt x="1088" y="44"/>
                  </a:lnTo>
                  <a:lnTo>
                    <a:pt x="1088" y="44"/>
                  </a:lnTo>
                  <a:lnTo>
                    <a:pt x="1088" y="44"/>
                  </a:lnTo>
                  <a:lnTo>
                    <a:pt x="1088" y="44"/>
                  </a:lnTo>
                  <a:lnTo>
                    <a:pt x="1080" y="44"/>
                  </a:lnTo>
                  <a:lnTo>
                    <a:pt x="1080" y="44"/>
                  </a:lnTo>
                  <a:lnTo>
                    <a:pt x="1078" y="44"/>
                  </a:lnTo>
                  <a:lnTo>
                    <a:pt x="1078" y="44"/>
                  </a:lnTo>
                  <a:lnTo>
                    <a:pt x="1072" y="44"/>
                  </a:lnTo>
                  <a:lnTo>
                    <a:pt x="1072" y="44"/>
                  </a:lnTo>
                  <a:lnTo>
                    <a:pt x="1068" y="44"/>
                  </a:lnTo>
                  <a:lnTo>
                    <a:pt x="1068" y="44"/>
                  </a:lnTo>
                  <a:lnTo>
                    <a:pt x="1066" y="42"/>
                  </a:lnTo>
                  <a:lnTo>
                    <a:pt x="1066" y="42"/>
                  </a:lnTo>
                  <a:lnTo>
                    <a:pt x="1064" y="42"/>
                  </a:lnTo>
                  <a:lnTo>
                    <a:pt x="1062" y="44"/>
                  </a:lnTo>
                  <a:lnTo>
                    <a:pt x="1062" y="44"/>
                  </a:lnTo>
                  <a:lnTo>
                    <a:pt x="1056" y="44"/>
                  </a:lnTo>
                  <a:lnTo>
                    <a:pt x="1056" y="44"/>
                  </a:lnTo>
                  <a:lnTo>
                    <a:pt x="1054" y="44"/>
                  </a:lnTo>
                  <a:lnTo>
                    <a:pt x="1054" y="44"/>
                  </a:lnTo>
                  <a:lnTo>
                    <a:pt x="1052" y="46"/>
                  </a:lnTo>
                  <a:lnTo>
                    <a:pt x="1052" y="46"/>
                  </a:lnTo>
                  <a:lnTo>
                    <a:pt x="1050" y="44"/>
                  </a:lnTo>
                  <a:lnTo>
                    <a:pt x="1050" y="44"/>
                  </a:lnTo>
                  <a:lnTo>
                    <a:pt x="1050" y="46"/>
                  </a:lnTo>
                  <a:lnTo>
                    <a:pt x="1050" y="46"/>
                  </a:lnTo>
                  <a:lnTo>
                    <a:pt x="1046" y="44"/>
                  </a:lnTo>
                  <a:lnTo>
                    <a:pt x="1046" y="44"/>
                  </a:lnTo>
                  <a:lnTo>
                    <a:pt x="1044" y="44"/>
                  </a:lnTo>
                  <a:lnTo>
                    <a:pt x="1044" y="44"/>
                  </a:lnTo>
                  <a:lnTo>
                    <a:pt x="1042" y="46"/>
                  </a:lnTo>
                  <a:lnTo>
                    <a:pt x="1042" y="46"/>
                  </a:lnTo>
                  <a:lnTo>
                    <a:pt x="1038" y="46"/>
                  </a:lnTo>
                  <a:lnTo>
                    <a:pt x="1038" y="46"/>
                  </a:lnTo>
                  <a:lnTo>
                    <a:pt x="1038" y="46"/>
                  </a:lnTo>
                  <a:lnTo>
                    <a:pt x="1038" y="46"/>
                  </a:lnTo>
                  <a:lnTo>
                    <a:pt x="1032" y="46"/>
                  </a:lnTo>
                  <a:lnTo>
                    <a:pt x="1032" y="46"/>
                  </a:lnTo>
                  <a:lnTo>
                    <a:pt x="1032" y="46"/>
                  </a:lnTo>
                  <a:lnTo>
                    <a:pt x="1032" y="46"/>
                  </a:lnTo>
                  <a:lnTo>
                    <a:pt x="1030" y="46"/>
                  </a:lnTo>
                  <a:lnTo>
                    <a:pt x="1030" y="46"/>
                  </a:lnTo>
                  <a:lnTo>
                    <a:pt x="1028" y="46"/>
                  </a:lnTo>
                  <a:lnTo>
                    <a:pt x="1028" y="46"/>
                  </a:lnTo>
                  <a:lnTo>
                    <a:pt x="1022" y="44"/>
                  </a:lnTo>
                  <a:lnTo>
                    <a:pt x="1022" y="44"/>
                  </a:lnTo>
                  <a:lnTo>
                    <a:pt x="1018" y="42"/>
                  </a:lnTo>
                  <a:lnTo>
                    <a:pt x="1018" y="42"/>
                  </a:lnTo>
                  <a:lnTo>
                    <a:pt x="1014" y="42"/>
                  </a:lnTo>
                  <a:lnTo>
                    <a:pt x="1014" y="42"/>
                  </a:lnTo>
                  <a:lnTo>
                    <a:pt x="1012" y="42"/>
                  </a:lnTo>
                  <a:lnTo>
                    <a:pt x="1012" y="42"/>
                  </a:lnTo>
                  <a:lnTo>
                    <a:pt x="1010" y="42"/>
                  </a:lnTo>
                  <a:lnTo>
                    <a:pt x="1010" y="42"/>
                  </a:lnTo>
                  <a:lnTo>
                    <a:pt x="1008" y="44"/>
                  </a:lnTo>
                  <a:lnTo>
                    <a:pt x="1008" y="44"/>
                  </a:lnTo>
                  <a:lnTo>
                    <a:pt x="1008" y="44"/>
                  </a:lnTo>
                  <a:lnTo>
                    <a:pt x="1006" y="44"/>
                  </a:lnTo>
                  <a:lnTo>
                    <a:pt x="1006" y="44"/>
                  </a:lnTo>
                  <a:lnTo>
                    <a:pt x="1002" y="44"/>
                  </a:lnTo>
                  <a:lnTo>
                    <a:pt x="1000" y="44"/>
                  </a:lnTo>
                  <a:lnTo>
                    <a:pt x="1000" y="44"/>
                  </a:lnTo>
                  <a:lnTo>
                    <a:pt x="996" y="44"/>
                  </a:lnTo>
                  <a:lnTo>
                    <a:pt x="996" y="44"/>
                  </a:lnTo>
                  <a:lnTo>
                    <a:pt x="996" y="42"/>
                  </a:lnTo>
                  <a:lnTo>
                    <a:pt x="996" y="42"/>
                  </a:lnTo>
                  <a:lnTo>
                    <a:pt x="992" y="42"/>
                  </a:lnTo>
                  <a:lnTo>
                    <a:pt x="992" y="42"/>
                  </a:lnTo>
                  <a:lnTo>
                    <a:pt x="992" y="40"/>
                  </a:lnTo>
                  <a:lnTo>
                    <a:pt x="992" y="40"/>
                  </a:lnTo>
                  <a:lnTo>
                    <a:pt x="992" y="40"/>
                  </a:lnTo>
                  <a:lnTo>
                    <a:pt x="992" y="40"/>
                  </a:lnTo>
                  <a:lnTo>
                    <a:pt x="990" y="40"/>
                  </a:lnTo>
                  <a:lnTo>
                    <a:pt x="990" y="40"/>
                  </a:lnTo>
                  <a:lnTo>
                    <a:pt x="988" y="40"/>
                  </a:lnTo>
                  <a:lnTo>
                    <a:pt x="988" y="40"/>
                  </a:lnTo>
                  <a:lnTo>
                    <a:pt x="982" y="42"/>
                  </a:lnTo>
                  <a:lnTo>
                    <a:pt x="982" y="42"/>
                  </a:lnTo>
                  <a:lnTo>
                    <a:pt x="980" y="40"/>
                  </a:lnTo>
                  <a:lnTo>
                    <a:pt x="980" y="40"/>
                  </a:lnTo>
                  <a:lnTo>
                    <a:pt x="974" y="42"/>
                  </a:lnTo>
                  <a:lnTo>
                    <a:pt x="968" y="42"/>
                  </a:lnTo>
                  <a:lnTo>
                    <a:pt x="968" y="42"/>
                  </a:lnTo>
                  <a:lnTo>
                    <a:pt x="966" y="42"/>
                  </a:lnTo>
                  <a:lnTo>
                    <a:pt x="966" y="42"/>
                  </a:lnTo>
                  <a:lnTo>
                    <a:pt x="966" y="40"/>
                  </a:lnTo>
                  <a:lnTo>
                    <a:pt x="966" y="40"/>
                  </a:lnTo>
                  <a:lnTo>
                    <a:pt x="964" y="40"/>
                  </a:lnTo>
                  <a:lnTo>
                    <a:pt x="964" y="40"/>
                  </a:lnTo>
                  <a:lnTo>
                    <a:pt x="960" y="42"/>
                  </a:lnTo>
                  <a:lnTo>
                    <a:pt x="960" y="42"/>
                  </a:lnTo>
                  <a:lnTo>
                    <a:pt x="956" y="44"/>
                  </a:lnTo>
                  <a:lnTo>
                    <a:pt x="956" y="44"/>
                  </a:lnTo>
                  <a:lnTo>
                    <a:pt x="956" y="44"/>
                  </a:lnTo>
                  <a:lnTo>
                    <a:pt x="956" y="44"/>
                  </a:lnTo>
                  <a:lnTo>
                    <a:pt x="952" y="44"/>
                  </a:lnTo>
                  <a:lnTo>
                    <a:pt x="952" y="44"/>
                  </a:lnTo>
                  <a:lnTo>
                    <a:pt x="950" y="46"/>
                  </a:lnTo>
                  <a:lnTo>
                    <a:pt x="950" y="46"/>
                  </a:lnTo>
                  <a:lnTo>
                    <a:pt x="950" y="46"/>
                  </a:lnTo>
                  <a:lnTo>
                    <a:pt x="950" y="46"/>
                  </a:lnTo>
                  <a:lnTo>
                    <a:pt x="948" y="46"/>
                  </a:lnTo>
                  <a:lnTo>
                    <a:pt x="948" y="46"/>
                  </a:lnTo>
                  <a:lnTo>
                    <a:pt x="942" y="46"/>
                  </a:lnTo>
                  <a:lnTo>
                    <a:pt x="942" y="46"/>
                  </a:lnTo>
                  <a:lnTo>
                    <a:pt x="936" y="44"/>
                  </a:lnTo>
                  <a:lnTo>
                    <a:pt x="936" y="44"/>
                  </a:lnTo>
                  <a:lnTo>
                    <a:pt x="934" y="42"/>
                  </a:lnTo>
                  <a:lnTo>
                    <a:pt x="934" y="42"/>
                  </a:lnTo>
                  <a:lnTo>
                    <a:pt x="930" y="42"/>
                  </a:lnTo>
                  <a:lnTo>
                    <a:pt x="930" y="42"/>
                  </a:lnTo>
                  <a:lnTo>
                    <a:pt x="930" y="40"/>
                  </a:lnTo>
                  <a:lnTo>
                    <a:pt x="930" y="40"/>
                  </a:lnTo>
                  <a:lnTo>
                    <a:pt x="922" y="42"/>
                  </a:lnTo>
                  <a:lnTo>
                    <a:pt x="912" y="42"/>
                  </a:lnTo>
                  <a:lnTo>
                    <a:pt x="912" y="42"/>
                  </a:lnTo>
                  <a:lnTo>
                    <a:pt x="910" y="44"/>
                  </a:lnTo>
                  <a:lnTo>
                    <a:pt x="910" y="44"/>
                  </a:lnTo>
                  <a:lnTo>
                    <a:pt x="908" y="44"/>
                  </a:lnTo>
                  <a:lnTo>
                    <a:pt x="908" y="44"/>
                  </a:lnTo>
                  <a:lnTo>
                    <a:pt x="908" y="44"/>
                  </a:lnTo>
                  <a:lnTo>
                    <a:pt x="908" y="44"/>
                  </a:lnTo>
                  <a:lnTo>
                    <a:pt x="902" y="46"/>
                  </a:lnTo>
                  <a:lnTo>
                    <a:pt x="902" y="46"/>
                  </a:lnTo>
                  <a:lnTo>
                    <a:pt x="900" y="44"/>
                  </a:lnTo>
                  <a:lnTo>
                    <a:pt x="900" y="44"/>
                  </a:lnTo>
                  <a:lnTo>
                    <a:pt x="896" y="44"/>
                  </a:lnTo>
                  <a:lnTo>
                    <a:pt x="892" y="44"/>
                  </a:lnTo>
                  <a:lnTo>
                    <a:pt x="892" y="44"/>
                  </a:lnTo>
                  <a:lnTo>
                    <a:pt x="890" y="44"/>
                  </a:lnTo>
                  <a:lnTo>
                    <a:pt x="890" y="44"/>
                  </a:lnTo>
                  <a:lnTo>
                    <a:pt x="888" y="46"/>
                  </a:lnTo>
                  <a:lnTo>
                    <a:pt x="888" y="46"/>
                  </a:lnTo>
                  <a:lnTo>
                    <a:pt x="882" y="44"/>
                  </a:lnTo>
                  <a:lnTo>
                    <a:pt x="882" y="44"/>
                  </a:lnTo>
                  <a:lnTo>
                    <a:pt x="876" y="42"/>
                  </a:lnTo>
                  <a:lnTo>
                    <a:pt x="876" y="42"/>
                  </a:lnTo>
                  <a:lnTo>
                    <a:pt x="874" y="42"/>
                  </a:lnTo>
                  <a:lnTo>
                    <a:pt x="870" y="42"/>
                  </a:lnTo>
                  <a:lnTo>
                    <a:pt x="870" y="42"/>
                  </a:lnTo>
                  <a:lnTo>
                    <a:pt x="866" y="44"/>
                  </a:lnTo>
                  <a:lnTo>
                    <a:pt x="866" y="44"/>
                  </a:lnTo>
                  <a:lnTo>
                    <a:pt x="862" y="46"/>
                  </a:lnTo>
                  <a:lnTo>
                    <a:pt x="862" y="46"/>
                  </a:lnTo>
                  <a:lnTo>
                    <a:pt x="858" y="46"/>
                  </a:lnTo>
                  <a:lnTo>
                    <a:pt x="858" y="46"/>
                  </a:lnTo>
                  <a:lnTo>
                    <a:pt x="856" y="44"/>
                  </a:lnTo>
                  <a:lnTo>
                    <a:pt x="856" y="44"/>
                  </a:lnTo>
                  <a:lnTo>
                    <a:pt x="852" y="44"/>
                  </a:lnTo>
                  <a:lnTo>
                    <a:pt x="852" y="44"/>
                  </a:lnTo>
                  <a:lnTo>
                    <a:pt x="850" y="44"/>
                  </a:lnTo>
                  <a:lnTo>
                    <a:pt x="850" y="44"/>
                  </a:lnTo>
                  <a:lnTo>
                    <a:pt x="848" y="40"/>
                  </a:lnTo>
                  <a:lnTo>
                    <a:pt x="846" y="40"/>
                  </a:lnTo>
                  <a:lnTo>
                    <a:pt x="846" y="40"/>
                  </a:lnTo>
                  <a:lnTo>
                    <a:pt x="844" y="42"/>
                  </a:lnTo>
                  <a:lnTo>
                    <a:pt x="844" y="42"/>
                  </a:lnTo>
                  <a:lnTo>
                    <a:pt x="840" y="42"/>
                  </a:lnTo>
                  <a:lnTo>
                    <a:pt x="836" y="40"/>
                  </a:lnTo>
                  <a:lnTo>
                    <a:pt x="836" y="40"/>
                  </a:lnTo>
                  <a:lnTo>
                    <a:pt x="834" y="38"/>
                  </a:lnTo>
                  <a:lnTo>
                    <a:pt x="834" y="38"/>
                  </a:lnTo>
                  <a:lnTo>
                    <a:pt x="830" y="40"/>
                  </a:lnTo>
                  <a:lnTo>
                    <a:pt x="828" y="38"/>
                  </a:lnTo>
                  <a:lnTo>
                    <a:pt x="828" y="38"/>
                  </a:lnTo>
                  <a:lnTo>
                    <a:pt x="820" y="40"/>
                  </a:lnTo>
                  <a:lnTo>
                    <a:pt x="820" y="40"/>
                  </a:lnTo>
                  <a:lnTo>
                    <a:pt x="820" y="40"/>
                  </a:lnTo>
                  <a:lnTo>
                    <a:pt x="820" y="40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812" y="40"/>
                  </a:lnTo>
                  <a:lnTo>
                    <a:pt x="812" y="40"/>
                  </a:lnTo>
                  <a:lnTo>
                    <a:pt x="808" y="40"/>
                  </a:lnTo>
                  <a:lnTo>
                    <a:pt x="808" y="40"/>
                  </a:lnTo>
                  <a:lnTo>
                    <a:pt x="806" y="40"/>
                  </a:lnTo>
                  <a:lnTo>
                    <a:pt x="806" y="40"/>
                  </a:lnTo>
                  <a:lnTo>
                    <a:pt x="804" y="40"/>
                  </a:lnTo>
                  <a:lnTo>
                    <a:pt x="804" y="40"/>
                  </a:lnTo>
                  <a:lnTo>
                    <a:pt x="802" y="38"/>
                  </a:lnTo>
                  <a:lnTo>
                    <a:pt x="802" y="38"/>
                  </a:lnTo>
                  <a:lnTo>
                    <a:pt x="800" y="40"/>
                  </a:lnTo>
                  <a:lnTo>
                    <a:pt x="800" y="40"/>
                  </a:lnTo>
                  <a:lnTo>
                    <a:pt x="800" y="40"/>
                  </a:lnTo>
                  <a:lnTo>
                    <a:pt x="794" y="42"/>
                  </a:lnTo>
                  <a:lnTo>
                    <a:pt x="794" y="42"/>
                  </a:lnTo>
                  <a:lnTo>
                    <a:pt x="792" y="40"/>
                  </a:lnTo>
                  <a:lnTo>
                    <a:pt x="792" y="40"/>
                  </a:lnTo>
                  <a:lnTo>
                    <a:pt x="790" y="40"/>
                  </a:lnTo>
                  <a:lnTo>
                    <a:pt x="790" y="40"/>
                  </a:lnTo>
                  <a:lnTo>
                    <a:pt x="790" y="40"/>
                  </a:lnTo>
                  <a:lnTo>
                    <a:pt x="788" y="42"/>
                  </a:lnTo>
                  <a:lnTo>
                    <a:pt x="788" y="42"/>
                  </a:lnTo>
                  <a:lnTo>
                    <a:pt x="786" y="42"/>
                  </a:lnTo>
                  <a:lnTo>
                    <a:pt x="786" y="42"/>
                  </a:lnTo>
                  <a:lnTo>
                    <a:pt x="782" y="40"/>
                  </a:lnTo>
                  <a:lnTo>
                    <a:pt x="782" y="40"/>
                  </a:lnTo>
                  <a:lnTo>
                    <a:pt x="778" y="40"/>
                  </a:lnTo>
                  <a:lnTo>
                    <a:pt x="778" y="40"/>
                  </a:lnTo>
                  <a:lnTo>
                    <a:pt x="776" y="42"/>
                  </a:lnTo>
                  <a:lnTo>
                    <a:pt x="772" y="42"/>
                  </a:lnTo>
                  <a:lnTo>
                    <a:pt x="772" y="42"/>
                  </a:lnTo>
                  <a:lnTo>
                    <a:pt x="770" y="42"/>
                  </a:lnTo>
                  <a:lnTo>
                    <a:pt x="770" y="42"/>
                  </a:lnTo>
                  <a:lnTo>
                    <a:pt x="766" y="40"/>
                  </a:lnTo>
                  <a:lnTo>
                    <a:pt x="766" y="40"/>
                  </a:lnTo>
                  <a:lnTo>
                    <a:pt x="764" y="40"/>
                  </a:lnTo>
                  <a:lnTo>
                    <a:pt x="764" y="40"/>
                  </a:lnTo>
                  <a:lnTo>
                    <a:pt x="762" y="42"/>
                  </a:lnTo>
                  <a:lnTo>
                    <a:pt x="762" y="42"/>
                  </a:lnTo>
                  <a:lnTo>
                    <a:pt x="758" y="42"/>
                  </a:lnTo>
                  <a:lnTo>
                    <a:pt x="758" y="42"/>
                  </a:lnTo>
                  <a:lnTo>
                    <a:pt x="756" y="42"/>
                  </a:lnTo>
                  <a:lnTo>
                    <a:pt x="756" y="42"/>
                  </a:lnTo>
                  <a:lnTo>
                    <a:pt x="752" y="42"/>
                  </a:lnTo>
                  <a:lnTo>
                    <a:pt x="752" y="42"/>
                  </a:lnTo>
                  <a:lnTo>
                    <a:pt x="744" y="44"/>
                  </a:lnTo>
                  <a:lnTo>
                    <a:pt x="744" y="44"/>
                  </a:lnTo>
                  <a:lnTo>
                    <a:pt x="738" y="42"/>
                  </a:lnTo>
                  <a:lnTo>
                    <a:pt x="738" y="42"/>
                  </a:lnTo>
                  <a:lnTo>
                    <a:pt x="734" y="40"/>
                  </a:lnTo>
                  <a:lnTo>
                    <a:pt x="734" y="40"/>
                  </a:lnTo>
                  <a:lnTo>
                    <a:pt x="732" y="42"/>
                  </a:lnTo>
                  <a:lnTo>
                    <a:pt x="732" y="42"/>
                  </a:lnTo>
                  <a:lnTo>
                    <a:pt x="728" y="42"/>
                  </a:lnTo>
                  <a:lnTo>
                    <a:pt x="726" y="42"/>
                  </a:lnTo>
                  <a:lnTo>
                    <a:pt x="726" y="42"/>
                  </a:lnTo>
                  <a:lnTo>
                    <a:pt x="724" y="42"/>
                  </a:lnTo>
                  <a:lnTo>
                    <a:pt x="724" y="42"/>
                  </a:lnTo>
                  <a:lnTo>
                    <a:pt x="720" y="42"/>
                  </a:lnTo>
                  <a:lnTo>
                    <a:pt x="720" y="42"/>
                  </a:lnTo>
                  <a:lnTo>
                    <a:pt x="718" y="42"/>
                  </a:lnTo>
                  <a:lnTo>
                    <a:pt x="718" y="42"/>
                  </a:lnTo>
                  <a:lnTo>
                    <a:pt x="712" y="42"/>
                  </a:lnTo>
                  <a:lnTo>
                    <a:pt x="712" y="42"/>
                  </a:lnTo>
                  <a:lnTo>
                    <a:pt x="710" y="42"/>
                  </a:lnTo>
                  <a:lnTo>
                    <a:pt x="710" y="42"/>
                  </a:lnTo>
                  <a:lnTo>
                    <a:pt x="706" y="42"/>
                  </a:lnTo>
                  <a:lnTo>
                    <a:pt x="706" y="42"/>
                  </a:lnTo>
                  <a:lnTo>
                    <a:pt x="704" y="44"/>
                  </a:lnTo>
                  <a:lnTo>
                    <a:pt x="704" y="44"/>
                  </a:lnTo>
                  <a:lnTo>
                    <a:pt x="702" y="42"/>
                  </a:lnTo>
                  <a:lnTo>
                    <a:pt x="702" y="42"/>
                  </a:lnTo>
                  <a:lnTo>
                    <a:pt x="696" y="44"/>
                  </a:lnTo>
                  <a:lnTo>
                    <a:pt x="696" y="44"/>
                  </a:lnTo>
                  <a:lnTo>
                    <a:pt x="692" y="44"/>
                  </a:lnTo>
                  <a:lnTo>
                    <a:pt x="692" y="44"/>
                  </a:lnTo>
                  <a:lnTo>
                    <a:pt x="690" y="44"/>
                  </a:lnTo>
                  <a:lnTo>
                    <a:pt x="690" y="44"/>
                  </a:lnTo>
                  <a:lnTo>
                    <a:pt x="688" y="44"/>
                  </a:lnTo>
                  <a:lnTo>
                    <a:pt x="688" y="44"/>
                  </a:lnTo>
                  <a:lnTo>
                    <a:pt x="686" y="44"/>
                  </a:lnTo>
                  <a:lnTo>
                    <a:pt x="686" y="44"/>
                  </a:lnTo>
                  <a:lnTo>
                    <a:pt x="680" y="44"/>
                  </a:lnTo>
                  <a:lnTo>
                    <a:pt x="680" y="44"/>
                  </a:lnTo>
                  <a:lnTo>
                    <a:pt x="676" y="44"/>
                  </a:lnTo>
                  <a:lnTo>
                    <a:pt x="676" y="44"/>
                  </a:lnTo>
                  <a:lnTo>
                    <a:pt x="668" y="44"/>
                  </a:lnTo>
                  <a:lnTo>
                    <a:pt x="660" y="42"/>
                  </a:lnTo>
                  <a:lnTo>
                    <a:pt x="660" y="42"/>
                  </a:lnTo>
                  <a:lnTo>
                    <a:pt x="658" y="42"/>
                  </a:lnTo>
                  <a:lnTo>
                    <a:pt x="658" y="42"/>
                  </a:lnTo>
                  <a:lnTo>
                    <a:pt x="654" y="42"/>
                  </a:lnTo>
                  <a:lnTo>
                    <a:pt x="652" y="42"/>
                  </a:lnTo>
                  <a:lnTo>
                    <a:pt x="652" y="42"/>
                  </a:lnTo>
                  <a:lnTo>
                    <a:pt x="648" y="42"/>
                  </a:lnTo>
                  <a:lnTo>
                    <a:pt x="648" y="42"/>
                  </a:lnTo>
                  <a:lnTo>
                    <a:pt x="646" y="42"/>
                  </a:lnTo>
                  <a:lnTo>
                    <a:pt x="64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4" y="42"/>
                  </a:lnTo>
                  <a:lnTo>
                    <a:pt x="634" y="42"/>
                  </a:lnTo>
                  <a:lnTo>
                    <a:pt x="630" y="42"/>
                  </a:lnTo>
                  <a:lnTo>
                    <a:pt x="630" y="42"/>
                  </a:lnTo>
                  <a:lnTo>
                    <a:pt x="628" y="42"/>
                  </a:lnTo>
                  <a:lnTo>
                    <a:pt x="628" y="42"/>
                  </a:lnTo>
                  <a:lnTo>
                    <a:pt x="622" y="42"/>
                  </a:lnTo>
                  <a:lnTo>
                    <a:pt x="622" y="42"/>
                  </a:lnTo>
                  <a:lnTo>
                    <a:pt x="614" y="42"/>
                  </a:lnTo>
                  <a:lnTo>
                    <a:pt x="614" y="42"/>
                  </a:lnTo>
                  <a:lnTo>
                    <a:pt x="612" y="42"/>
                  </a:lnTo>
                  <a:lnTo>
                    <a:pt x="608" y="42"/>
                  </a:lnTo>
                  <a:lnTo>
                    <a:pt x="608" y="42"/>
                  </a:lnTo>
                  <a:lnTo>
                    <a:pt x="608" y="42"/>
                  </a:lnTo>
                  <a:lnTo>
                    <a:pt x="608" y="42"/>
                  </a:lnTo>
                  <a:lnTo>
                    <a:pt x="606" y="42"/>
                  </a:lnTo>
                  <a:lnTo>
                    <a:pt x="606" y="42"/>
                  </a:lnTo>
                  <a:lnTo>
                    <a:pt x="604" y="42"/>
                  </a:lnTo>
                  <a:lnTo>
                    <a:pt x="604" y="42"/>
                  </a:lnTo>
                  <a:lnTo>
                    <a:pt x="600" y="42"/>
                  </a:lnTo>
                  <a:lnTo>
                    <a:pt x="600" y="42"/>
                  </a:lnTo>
                  <a:lnTo>
                    <a:pt x="596" y="42"/>
                  </a:lnTo>
                  <a:lnTo>
                    <a:pt x="596" y="42"/>
                  </a:lnTo>
                  <a:lnTo>
                    <a:pt x="594" y="42"/>
                  </a:lnTo>
                  <a:lnTo>
                    <a:pt x="594" y="42"/>
                  </a:lnTo>
                  <a:lnTo>
                    <a:pt x="588" y="42"/>
                  </a:lnTo>
                  <a:lnTo>
                    <a:pt x="588" y="42"/>
                  </a:lnTo>
                  <a:lnTo>
                    <a:pt x="586" y="42"/>
                  </a:lnTo>
                  <a:lnTo>
                    <a:pt x="586" y="42"/>
                  </a:lnTo>
                  <a:lnTo>
                    <a:pt x="582" y="42"/>
                  </a:lnTo>
                  <a:lnTo>
                    <a:pt x="582" y="42"/>
                  </a:lnTo>
                  <a:lnTo>
                    <a:pt x="580" y="42"/>
                  </a:lnTo>
                  <a:lnTo>
                    <a:pt x="580" y="42"/>
                  </a:lnTo>
                  <a:lnTo>
                    <a:pt x="576" y="42"/>
                  </a:lnTo>
                  <a:lnTo>
                    <a:pt x="576" y="42"/>
                  </a:lnTo>
                  <a:lnTo>
                    <a:pt x="574" y="42"/>
                  </a:lnTo>
                  <a:lnTo>
                    <a:pt x="574" y="42"/>
                  </a:lnTo>
                  <a:lnTo>
                    <a:pt x="570" y="42"/>
                  </a:lnTo>
                  <a:lnTo>
                    <a:pt x="570" y="42"/>
                  </a:lnTo>
                  <a:lnTo>
                    <a:pt x="566" y="42"/>
                  </a:lnTo>
                  <a:lnTo>
                    <a:pt x="566" y="42"/>
                  </a:lnTo>
                  <a:lnTo>
                    <a:pt x="564" y="42"/>
                  </a:lnTo>
                  <a:lnTo>
                    <a:pt x="564" y="42"/>
                  </a:lnTo>
                  <a:lnTo>
                    <a:pt x="560" y="42"/>
                  </a:lnTo>
                  <a:lnTo>
                    <a:pt x="560" y="42"/>
                  </a:lnTo>
                  <a:lnTo>
                    <a:pt x="542" y="42"/>
                  </a:lnTo>
                  <a:lnTo>
                    <a:pt x="542" y="42"/>
                  </a:lnTo>
                  <a:lnTo>
                    <a:pt x="540" y="44"/>
                  </a:lnTo>
                  <a:lnTo>
                    <a:pt x="540" y="44"/>
                  </a:lnTo>
                  <a:lnTo>
                    <a:pt x="536" y="42"/>
                  </a:lnTo>
                  <a:lnTo>
                    <a:pt x="532" y="44"/>
                  </a:lnTo>
                  <a:lnTo>
                    <a:pt x="532" y="44"/>
                  </a:lnTo>
                  <a:lnTo>
                    <a:pt x="528" y="42"/>
                  </a:lnTo>
                  <a:lnTo>
                    <a:pt x="528" y="42"/>
                  </a:lnTo>
                  <a:lnTo>
                    <a:pt x="528" y="42"/>
                  </a:lnTo>
                  <a:lnTo>
                    <a:pt x="526" y="44"/>
                  </a:lnTo>
                  <a:lnTo>
                    <a:pt x="526" y="44"/>
                  </a:lnTo>
                  <a:lnTo>
                    <a:pt x="518" y="44"/>
                  </a:lnTo>
                  <a:lnTo>
                    <a:pt x="518" y="44"/>
                  </a:lnTo>
                  <a:lnTo>
                    <a:pt x="514" y="46"/>
                  </a:lnTo>
                  <a:lnTo>
                    <a:pt x="514" y="46"/>
                  </a:lnTo>
                  <a:lnTo>
                    <a:pt x="510" y="46"/>
                  </a:lnTo>
                  <a:lnTo>
                    <a:pt x="510" y="46"/>
                  </a:lnTo>
                  <a:lnTo>
                    <a:pt x="508" y="46"/>
                  </a:lnTo>
                  <a:lnTo>
                    <a:pt x="508" y="46"/>
                  </a:lnTo>
                  <a:lnTo>
                    <a:pt x="504" y="46"/>
                  </a:lnTo>
                  <a:lnTo>
                    <a:pt x="504" y="46"/>
                  </a:lnTo>
                  <a:lnTo>
                    <a:pt x="500" y="46"/>
                  </a:lnTo>
                  <a:lnTo>
                    <a:pt x="500" y="46"/>
                  </a:lnTo>
                  <a:lnTo>
                    <a:pt x="500" y="46"/>
                  </a:lnTo>
                  <a:lnTo>
                    <a:pt x="500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6" y="46"/>
                  </a:lnTo>
                  <a:lnTo>
                    <a:pt x="496" y="46"/>
                  </a:lnTo>
                  <a:lnTo>
                    <a:pt x="494" y="46"/>
                  </a:lnTo>
                  <a:lnTo>
                    <a:pt x="494" y="46"/>
                  </a:lnTo>
                  <a:lnTo>
                    <a:pt x="490" y="46"/>
                  </a:lnTo>
                  <a:lnTo>
                    <a:pt x="490" y="46"/>
                  </a:lnTo>
                  <a:lnTo>
                    <a:pt x="486" y="44"/>
                  </a:lnTo>
                  <a:lnTo>
                    <a:pt x="486" y="44"/>
                  </a:lnTo>
                  <a:lnTo>
                    <a:pt x="484" y="44"/>
                  </a:lnTo>
                  <a:lnTo>
                    <a:pt x="484" y="44"/>
                  </a:lnTo>
                  <a:lnTo>
                    <a:pt x="482" y="44"/>
                  </a:lnTo>
                  <a:lnTo>
                    <a:pt x="482" y="44"/>
                  </a:lnTo>
                  <a:lnTo>
                    <a:pt x="478" y="44"/>
                  </a:lnTo>
                  <a:lnTo>
                    <a:pt x="478" y="44"/>
                  </a:lnTo>
                  <a:lnTo>
                    <a:pt x="476" y="44"/>
                  </a:lnTo>
                  <a:lnTo>
                    <a:pt x="476" y="44"/>
                  </a:lnTo>
                  <a:lnTo>
                    <a:pt x="472" y="46"/>
                  </a:lnTo>
                  <a:lnTo>
                    <a:pt x="468" y="44"/>
                  </a:lnTo>
                  <a:lnTo>
                    <a:pt x="468" y="44"/>
                  </a:lnTo>
                  <a:lnTo>
                    <a:pt x="466" y="46"/>
                  </a:lnTo>
                  <a:lnTo>
                    <a:pt x="464" y="46"/>
                  </a:lnTo>
                  <a:lnTo>
                    <a:pt x="464" y="46"/>
                  </a:lnTo>
                  <a:lnTo>
                    <a:pt x="464" y="44"/>
                  </a:lnTo>
                  <a:lnTo>
                    <a:pt x="464" y="44"/>
                  </a:lnTo>
                  <a:lnTo>
                    <a:pt x="462" y="44"/>
                  </a:lnTo>
                  <a:lnTo>
                    <a:pt x="462" y="44"/>
                  </a:lnTo>
                  <a:lnTo>
                    <a:pt x="462" y="42"/>
                  </a:lnTo>
                  <a:lnTo>
                    <a:pt x="462" y="42"/>
                  </a:lnTo>
                  <a:lnTo>
                    <a:pt x="456" y="42"/>
                  </a:lnTo>
                  <a:lnTo>
                    <a:pt x="456" y="42"/>
                  </a:lnTo>
                  <a:lnTo>
                    <a:pt x="450" y="42"/>
                  </a:lnTo>
                  <a:lnTo>
                    <a:pt x="450" y="42"/>
                  </a:lnTo>
                  <a:lnTo>
                    <a:pt x="448" y="44"/>
                  </a:lnTo>
                  <a:lnTo>
                    <a:pt x="448" y="44"/>
                  </a:lnTo>
                  <a:lnTo>
                    <a:pt x="442" y="44"/>
                  </a:lnTo>
                  <a:lnTo>
                    <a:pt x="442" y="44"/>
                  </a:lnTo>
                  <a:lnTo>
                    <a:pt x="438" y="44"/>
                  </a:lnTo>
                  <a:lnTo>
                    <a:pt x="438" y="44"/>
                  </a:lnTo>
                  <a:lnTo>
                    <a:pt x="436" y="46"/>
                  </a:lnTo>
                  <a:lnTo>
                    <a:pt x="436" y="46"/>
                  </a:lnTo>
                  <a:lnTo>
                    <a:pt x="432" y="44"/>
                  </a:lnTo>
                  <a:lnTo>
                    <a:pt x="432" y="44"/>
                  </a:lnTo>
                  <a:lnTo>
                    <a:pt x="428" y="44"/>
                  </a:lnTo>
                  <a:lnTo>
                    <a:pt x="428" y="44"/>
                  </a:lnTo>
                  <a:lnTo>
                    <a:pt x="428" y="44"/>
                  </a:lnTo>
                  <a:lnTo>
                    <a:pt x="428" y="44"/>
                  </a:lnTo>
                  <a:lnTo>
                    <a:pt x="426" y="44"/>
                  </a:lnTo>
                  <a:lnTo>
                    <a:pt x="426" y="44"/>
                  </a:lnTo>
                  <a:lnTo>
                    <a:pt x="426" y="44"/>
                  </a:lnTo>
                  <a:lnTo>
                    <a:pt x="426" y="44"/>
                  </a:lnTo>
                  <a:lnTo>
                    <a:pt x="420" y="42"/>
                  </a:lnTo>
                  <a:lnTo>
                    <a:pt x="420" y="42"/>
                  </a:lnTo>
                  <a:lnTo>
                    <a:pt x="418" y="44"/>
                  </a:lnTo>
                  <a:lnTo>
                    <a:pt x="418" y="44"/>
                  </a:lnTo>
                  <a:lnTo>
                    <a:pt x="416" y="42"/>
                  </a:lnTo>
                  <a:lnTo>
                    <a:pt x="416" y="40"/>
                  </a:lnTo>
                  <a:lnTo>
                    <a:pt x="416" y="40"/>
                  </a:lnTo>
                  <a:lnTo>
                    <a:pt x="412" y="40"/>
                  </a:lnTo>
                  <a:lnTo>
                    <a:pt x="412" y="40"/>
                  </a:lnTo>
                  <a:lnTo>
                    <a:pt x="412" y="42"/>
                  </a:lnTo>
                  <a:lnTo>
                    <a:pt x="412" y="42"/>
                  </a:lnTo>
                  <a:lnTo>
                    <a:pt x="410" y="44"/>
                  </a:lnTo>
                  <a:lnTo>
                    <a:pt x="410" y="44"/>
                  </a:lnTo>
                  <a:lnTo>
                    <a:pt x="404" y="44"/>
                  </a:lnTo>
                  <a:lnTo>
                    <a:pt x="404" y="44"/>
                  </a:lnTo>
                  <a:lnTo>
                    <a:pt x="400" y="44"/>
                  </a:lnTo>
                  <a:lnTo>
                    <a:pt x="400" y="44"/>
                  </a:lnTo>
                  <a:lnTo>
                    <a:pt x="396" y="42"/>
                  </a:lnTo>
                  <a:lnTo>
                    <a:pt x="396" y="42"/>
                  </a:lnTo>
                  <a:lnTo>
                    <a:pt x="394" y="44"/>
                  </a:lnTo>
                  <a:lnTo>
                    <a:pt x="394" y="44"/>
                  </a:lnTo>
                  <a:lnTo>
                    <a:pt x="390" y="44"/>
                  </a:lnTo>
                  <a:lnTo>
                    <a:pt x="390" y="44"/>
                  </a:lnTo>
                  <a:lnTo>
                    <a:pt x="386" y="42"/>
                  </a:lnTo>
                  <a:lnTo>
                    <a:pt x="386" y="42"/>
                  </a:lnTo>
                  <a:lnTo>
                    <a:pt x="376" y="44"/>
                  </a:lnTo>
                  <a:lnTo>
                    <a:pt x="376" y="44"/>
                  </a:lnTo>
                  <a:lnTo>
                    <a:pt x="374" y="42"/>
                  </a:lnTo>
                  <a:lnTo>
                    <a:pt x="374" y="42"/>
                  </a:lnTo>
                  <a:lnTo>
                    <a:pt x="368" y="42"/>
                  </a:lnTo>
                  <a:lnTo>
                    <a:pt x="368" y="42"/>
                  </a:lnTo>
                  <a:lnTo>
                    <a:pt x="366" y="42"/>
                  </a:lnTo>
                  <a:lnTo>
                    <a:pt x="366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0" y="42"/>
                  </a:lnTo>
                  <a:lnTo>
                    <a:pt x="360" y="42"/>
                  </a:lnTo>
                  <a:lnTo>
                    <a:pt x="358" y="42"/>
                  </a:lnTo>
                  <a:lnTo>
                    <a:pt x="358" y="42"/>
                  </a:lnTo>
                  <a:lnTo>
                    <a:pt x="352" y="44"/>
                  </a:lnTo>
                  <a:lnTo>
                    <a:pt x="352" y="44"/>
                  </a:lnTo>
                  <a:lnTo>
                    <a:pt x="344" y="42"/>
                  </a:lnTo>
                  <a:lnTo>
                    <a:pt x="344" y="42"/>
                  </a:lnTo>
                  <a:lnTo>
                    <a:pt x="342" y="44"/>
                  </a:lnTo>
                  <a:lnTo>
                    <a:pt x="342" y="44"/>
                  </a:lnTo>
                  <a:lnTo>
                    <a:pt x="338" y="42"/>
                  </a:lnTo>
                  <a:lnTo>
                    <a:pt x="338" y="42"/>
                  </a:lnTo>
                  <a:lnTo>
                    <a:pt x="330" y="44"/>
                  </a:lnTo>
                  <a:lnTo>
                    <a:pt x="330" y="44"/>
                  </a:lnTo>
                  <a:lnTo>
                    <a:pt x="328" y="44"/>
                  </a:lnTo>
                  <a:lnTo>
                    <a:pt x="328" y="44"/>
                  </a:lnTo>
                  <a:lnTo>
                    <a:pt x="322" y="42"/>
                  </a:lnTo>
                  <a:lnTo>
                    <a:pt x="322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4" y="42"/>
                  </a:lnTo>
                  <a:lnTo>
                    <a:pt x="314" y="42"/>
                  </a:lnTo>
                  <a:lnTo>
                    <a:pt x="310" y="42"/>
                  </a:lnTo>
                  <a:lnTo>
                    <a:pt x="310" y="42"/>
                  </a:lnTo>
                  <a:lnTo>
                    <a:pt x="310" y="40"/>
                  </a:lnTo>
                  <a:lnTo>
                    <a:pt x="310" y="40"/>
                  </a:lnTo>
                  <a:lnTo>
                    <a:pt x="308" y="40"/>
                  </a:lnTo>
                  <a:lnTo>
                    <a:pt x="308" y="42"/>
                  </a:lnTo>
                  <a:lnTo>
                    <a:pt x="308" y="42"/>
                  </a:lnTo>
                  <a:lnTo>
                    <a:pt x="306" y="42"/>
                  </a:lnTo>
                  <a:lnTo>
                    <a:pt x="306" y="42"/>
                  </a:lnTo>
                  <a:lnTo>
                    <a:pt x="298" y="42"/>
                  </a:lnTo>
                  <a:lnTo>
                    <a:pt x="298" y="42"/>
                  </a:lnTo>
                  <a:lnTo>
                    <a:pt x="296" y="42"/>
                  </a:lnTo>
                  <a:lnTo>
                    <a:pt x="296" y="42"/>
                  </a:lnTo>
                  <a:lnTo>
                    <a:pt x="294" y="42"/>
                  </a:lnTo>
                  <a:lnTo>
                    <a:pt x="294" y="42"/>
                  </a:lnTo>
                  <a:lnTo>
                    <a:pt x="290" y="42"/>
                  </a:lnTo>
                  <a:lnTo>
                    <a:pt x="290" y="42"/>
                  </a:lnTo>
                  <a:lnTo>
                    <a:pt x="288" y="42"/>
                  </a:lnTo>
                  <a:lnTo>
                    <a:pt x="288" y="42"/>
                  </a:lnTo>
                  <a:lnTo>
                    <a:pt x="286" y="42"/>
                  </a:lnTo>
                  <a:lnTo>
                    <a:pt x="286" y="42"/>
                  </a:lnTo>
                  <a:lnTo>
                    <a:pt x="286" y="40"/>
                  </a:lnTo>
                  <a:lnTo>
                    <a:pt x="286" y="40"/>
                  </a:lnTo>
                  <a:lnTo>
                    <a:pt x="282" y="42"/>
                  </a:lnTo>
                  <a:lnTo>
                    <a:pt x="282" y="42"/>
                  </a:lnTo>
                  <a:lnTo>
                    <a:pt x="278" y="40"/>
                  </a:lnTo>
                  <a:lnTo>
                    <a:pt x="278" y="40"/>
                  </a:lnTo>
                  <a:lnTo>
                    <a:pt x="276" y="40"/>
                  </a:lnTo>
                  <a:lnTo>
                    <a:pt x="274" y="40"/>
                  </a:lnTo>
                  <a:lnTo>
                    <a:pt x="274" y="40"/>
                  </a:lnTo>
                  <a:lnTo>
                    <a:pt x="270" y="40"/>
                  </a:lnTo>
                  <a:lnTo>
                    <a:pt x="270" y="40"/>
                  </a:lnTo>
                  <a:lnTo>
                    <a:pt x="268" y="42"/>
                  </a:lnTo>
                  <a:lnTo>
                    <a:pt x="268" y="42"/>
                  </a:lnTo>
                  <a:lnTo>
                    <a:pt x="264" y="40"/>
                  </a:lnTo>
                  <a:lnTo>
                    <a:pt x="264" y="40"/>
                  </a:lnTo>
                  <a:lnTo>
                    <a:pt x="260" y="40"/>
                  </a:lnTo>
                  <a:lnTo>
                    <a:pt x="260" y="40"/>
                  </a:lnTo>
                  <a:lnTo>
                    <a:pt x="258" y="40"/>
                  </a:lnTo>
                  <a:lnTo>
                    <a:pt x="258" y="40"/>
                  </a:lnTo>
                  <a:lnTo>
                    <a:pt x="252" y="40"/>
                  </a:lnTo>
                  <a:lnTo>
                    <a:pt x="252" y="40"/>
                  </a:lnTo>
                  <a:lnTo>
                    <a:pt x="246" y="40"/>
                  </a:lnTo>
                  <a:lnTo>
                    <a:pt x="242" y="40"/>
                  </a:lnTo>
                  <a:lnTo>
                    <a:pt x="242" y="40"/>
                  </a:lnTo>
                  <a:lnTo>
                    <a:pt x="238" y="40"/>
                  </a:lnTo>
                  <a:lnTo>
                    <a:pt x="234" y="40"/>
                  </a:lnTo>
                  <a:lnTo>
                    <a:pt x="234" y="40"/>
                  </a:lnTo>
                  <a:lnTo>
                    <a:pt x="234" y="40"/>
                  </a:lnTo>
                  <a:lnTo>
                    <a:pt x="234" y="4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28" y="40"/>
                  </a:lnTo>
                  <a:lnTo>
                    <a:pt x="228" y="40"/>
                  </a:lnTo>
                  <a:lnTo>
                    <a:pt x="224" y="40"/>
                  </a:lnTo>
                  <a:lnTo>
                    <a:pt x="224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18" y="40"/>
                  </a:lnTo>
                  <a:lnTo>
                    <a:pt x="218" y="40"/>
                  </a:lnTo>
                  <a:lnTo>
                    <a:pt x="216" y="40"/>
                  </a:lnTo>
                  <a:lnTo>
                    <a:pt x="216" y="40"/>
                  </a:lnTo>
                  <a:lnTo>
                    <a:pt x="212" y="42"/>
                  </a:lnTo>
                  <a:lnTo>
                    <a:pt x="212" y="42"/>
                  </a:lnTo>
                  <a:lnTo>
                    <a:pt x="208" y="40"/>
                  </a:lnTo>
                  <a:lnTo>
                    <a:pt x="208" y="40"/>
                  </a:lnTo>
                  <a:lnTo>
                    <a:pt x="204" y="42"/>
                  </a:lnTo>
                  <a:lnTo>
                    <a:pt x="204" y="42"/>
                  </a:lnTo>
                  <a:lnTo>
                    <a:pt x="200" y="40"/>
                  </a:lnTo>
                  <a:lnTo>
                    <a:pt x="200" y="40"/>
                  </a:lnTo>
                  <a:lnTo>
                    <a:pt x="190" y="40"/>
                  </a:lnTo>
                  <a:lnTo>
                    <a:pt x="190" y="40"/>
                  </a:lnTo>
                  <a:lnTo>
                    <a:pt x="188" y="40"/>
                  </a:lnTo>
                  <a:lnTo>
                    <a:pt x="188" y="40"/>
                  </a:lnTo>
                  <a:lnTo>
                    <a:pt x="176" y="40"/>
                  </a:lnTo>
                  <a:lnTo>
                    <a:pt x="176" y="40"/>
                  </a:lnTo>
                  <a:lnTo>
                    <a:pt x="172" y="42"/>
                  </a:lnTo>
                  <a:lnTo>
                    <a:pt x="172" y="42"/>
                  </a:lnTo>
                  <a:lnTo>
                    <a:pt x="170" y="42"/>
                  </a:lnTo>
                  <a:lnTo>
                    <a:pt x="170" y="42"/>
                  </a:lnTo>
                  <a:lnTo>
                    <a:pt x="166" y="42"/>
                  </a:lnTo>
                  <a:lnTo>
                    <a:pt x="166" y="42"/>
                  </a:lnTo>
                  <a:lnTo>
                    <a:pt x="162" y="42"/>
                  </a:lnTo>
                  <a:lnTo>
                    <a:pt x="158" y="42"/>
                  </a:lnTo>
                  <a:lnTo>
                    <a:pt x="158" y="42"/>
                  </a:lnTo>
                  <a:lnTo>
                    <a:pt x="158" y="40"/>
                  </a:lnTo>
                  <a:lnTo>
                    <a:pt x="158" y="40"/>
                  </a:lnTo>
                  <a:lnTo>
                    <a:pt x="156" y="40"/>
                  </a:lnTo>
                  <a:lnTo>
                    <a:pt x="156" y="40"/>
                  </a:lnTo>
                  <a:lnTo>
                    <a:pt x="156" y="38"/>
                  </a:lnTo>
                  <a:lnTo>
                    <a:pt x="156" y="38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6" y="38"/>
                  </a:lnTo>
                  <a:lnTo>
                    <a:pt x="146" y="38"/>
                  </a:lnTo>
                  <a:lnTo>
                    <a:pt x="142" y="38"/>
                  </a:lnTo>
                  <a:lnTo>
                    <a:pt x="140" y="40"/>
                  </a:lnTo>
                  <a:lnTo>
                    <a:pt x="140" y="40"/>
                  </a:lnTo>
                  <a:lnTo>
                    <a:pt x="138" y="40"/>
                  </a:lnTo>
                  <a:lnTo>
                    <a:pt x="138" y="40"/>
                  </a:lnTo>
                  <a:lnTo>
                    <a:pt x="134" y="40"/>
                  </a:lnTo>
                  <a:lnTo>
                    <a:pt x="134" y="40"/>
                  </a:lnTo>
                  <a:lnTo>
                    <a:pt x="130" y="40"/>
                  </a:lnTo>
                  <a:lnTo>
                    <a:pt x="130" y="40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24" y="38"/>
                  </a:lnTo>
                  <a:lnTo>
                    <a:pt x="124" y="38"/>
                  </a:lnTo>
                  <a:lnTo>
                    <a:pt x="122" y="38"/>
                  </a:lnTo>
                  <a:lnTo>
                    <a:pt x="118" y="38"/>
                  </a:lnTo>
                  <a:lnTo>
                    <a:pt x="118" y="38"/>
                  </a:lnTo>
                  <a:lnTo>
                    <a:pt x="116" y="38"/>
                  </a:lnTo>
                  <a:lnTo>
                    <a:pt x="116" y="38"/>
                  </a:lnTo>
                  <a:lnTo>
                    <a:pt x="112" y="38"/>
                  </a:lnTo>
                  <a:lnTo>
                    <a:pt x="112" y="38"/>
                  </a:lnTo>
                  <a:lnTo>
                    <a:pt x="106" y="40"/>
                  </a:lnTo>
                  <a:lnTo>
                    <a:pt x="106" y="40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2" y="38"/>
                  </a:lnTo>
                  <a:lnTo>
                    <a:pt x="102" y="38"/>
                  </a:lnTo>
                  <a:lnTo>
                    <a:pt x="98" y="36"/>
                  </a:lnTo>
                  <a:lnTo>
                    <a:pt x="98" y="36"/>
                  </a:lnTo>
                  <a:lnTo>
                    <a:pt x="92" y="38"/>
                  </a:lnTo>
                  <a:lnTo>
                    <a:pt x="92" y="38"/>
                  </a:lnTo>
                  <a:lnTo>
                    <a:pt x="90" y="36"/>
                  </a:lnTo>
                  <a:lnTo>
                    <a:pt x="90" y="36"/>
                  </a:lnTo>
                  <a:lnTo>
                    <a:pt x="86" y="38"/>
                  </a:lnTo>
                  <a:lnTo>
                    <a:pt x="86" y="38"/>
                  </a:lnTo>
                  <a:lnTo>
                    <a:pt x="82" y="36"/>
                  </a:lnTo>
                  <a:lnTo>
                    <a:pt x="82" y="36"/>
                  </a:lnTo>
                  <a:lnTo>
                    <a:pt x="76" y="36"/>
                  </a:lnTo>
                  <a:lnTo>
                    <a:pt x="76" y="36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70" y="38"/>
                  </a:lnTo>
                  <a:lnTo>
                    <a:pt x="70" y="38"/>
                  </a:lnTo>
                  <a:lnTo>
                    <a:pt x="66" y="36"/>
                  </a:lnTo>
                  <a:lnTo>
                    <a:pt x="66" y="36"/>
                  </a:lnTo>
                  <a:lnTo>
                    <a:pt x="64" y="36"/>
                  </a:lnTo>
                  <a:lnTo>
                    <a:pt x="64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4" y="38"/>
                  </a:lnTo>
                  <a:lnTo>
                    <a:pt x="54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2" y="38"/>
                  </a:lnTo>
                  <a:lnTo>
                    <a:pt x="42" y="38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38" y="36"/>
                  </a:lnTo>
                  <a:lnTo>
                    <a:pt x="38" y="36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2" y="32"/>
                  </a:lnTo>
                  <a:lnTo>
                    <a:pt x="2" y="32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6"/>
            <p:cNvSpPr>
              <a:spLocks noEditPoints="1"/>
            </p:cNvSpPr>
            <p:nvPr userDrawn="1"/>
          </p:nvSpPr>
          <p:spPr bwMode="gray">
            <a:xfrm>
              <a:off x="377760" y="6195126"/>
              <a:ext cx="8418958" cy="60192"/>
            </a:xfrm>
            <a:custGeom>
              <a:avLst/>
              <a:gdLst>
                <a:gd name="T0" fmla="*/ 3752 w 3916"/>
                <a:gd name="T1" fmla="*/ 12 h 28"/>
                <a:gd name="T2" fmla="*/ 3576 w 3916"/>
                <a:gd name="T3" fmla="*/ 14 h 28"/>
                <a:gd name="T4" fmla="*/ 3450 w 3916"/>
                <a:gd name="T5" fmla="*/ 14 h 28"/>
                <a:gd name="T6" fmla="*/ 3348 w 3916"/>
                <a:gd name="T7" fmla="*/ 12 h 28"/>
                <a:gd name="T8" fmla="*/ 3206 w 3916"/>
                <a:gd name="T9" fmla="*/ 12 h 28"/>
                <a:gd name="T10" fmla="*/ 3108 w 3916"/>
                <a:gd name="T11" fmla="*/ 10 h 28"/>
                <a:gd name="T12" fmla="*/ 2950 w 3916"/>
                <a:gd name="T13" fmla="*/ 12 h 28"/>
                <a:gd name="T14" fmla="*/ 2916 w 3916"/>
                <a:gd name="T15" fmla="*/ 10 h 28"/>
                <a:gd name="T16" fmla="*/ 2826 w 3916"/>
                <a:gd name="T17" fmla="*/ 10 h 28"/>
                <a:gd name="T18" fmla="*/ 2684 w 3916"/>
                <a:gd name="T19" fmla="*/ 8 h 28"/>
                <a:gd name="T20" fmla="*/ 2550 w 3916"/>
                <a:gd name="T21" fmla="*/ 6 h 28"/>
                <a:gd name="T22" fmla="*/ 2400 w 3916"/>
                <a:gd name="T23" fmla="*/ 4 h 28"/>
                <a:gd name="T24" fmla="*/ 2252 w 3916"/>
                <a:gd name="T25" fmla="*/ 6 h 28"/>
                <a:gd name="T26" fmla="*/ 2078 w 3916"/>
                <a:gd name="T27" fmla="*/ 4 h 28"/>
                <a:gd name="T28" fmla="*/ 1694 w 3916"/>
                <a:gd name="T29" fmla="*/ 4 h 28"/>
                <a:gd name="T30" fmla="*/ 1488 w 3916"/>
                <a:gd name="T31" fmla="*/ 4 h 28"/>
                <a:gd name="T32" fmla="*/ 1294 w 3916"/>
                <a:gd name="T33" fmla="*/ 6 h 28"/>
                <a:gd name="T34" fmla="*/ 1254 w 3916"/>
                <a:gd name="T35" fmla="*/ 10 h 28"/>
                <a:gd name="T36" fmla="*/ 1126 w 3916"/>
                <a:gd name="T37" fmla="*/ 10 h 28"/>
                <a:gd name="T38" fmla="*/ 1048 w 3916"/>
                <a:gd name="T39" fmla="*/ 8 h 28"/>
                <a:gd name="T40" fmla="*/ 1044 w 3916"/>
                <a:gd name="T41" fmla="*/ 8 h 28"/>
                <a:gd name="T42" fmla="*/ 900 w 3916"/>
                <a:gd name="T43" fmla="*/ 8 h 28"/>
                <a:gd name="T44" fmla="*/ 720 w 3916"/>
                <a:gd name="T45" fmla="*/ 6 h 28"/>
                <a:gd name="T46" fmla="*/ 480 w 3916"/>
                <a:gd name="T47" fmla="*/ 6 h 28"/>
                <a:gd name="T48" fmla="*/ 338 w 3916"/>
                <a:gd name="T49" fmla="*/ 2 h 28"/>
                <a:gd name="T50" fmla="*/ 194 w 3916"/>
                <a:gd name="T51" fmla="*/ 0 h 28"/>
                <a:gd name="T52" fmla="*/ 56 w 3916"/>
                <a:gd name="T53" fmla="*/ 2 h 28"/>
                <a:gd name="T54" fmla="*/ 0 w 3916"/>
                <a:gd name="T55" fmla="*/ 10 h 28"/>
                <a:gd name="T56" fmla="*/ 64 w 3916"/>
                <a:gd name="T57" fmla="*/ 10 h 28"/>
                <a:gd name="T58" fmla="*/ 192 w 3916"/>
                <a:gd name="T59" fmla="*/ 10 h 28"/>
                <a:gd name="T60" fmla="*/ 294 w 3916"/>
                <a:gd name="T61" fmla="*/ 10 h 28"/>
                <a:gd name="T62" fmla="*/ 390 w 3916"/>
                <a:gd name="T63" fmla="*/ 12 h 28"/>
                <a:gd name="T64" fmla="*/ 610 w 3916"/>
                <a:gd name="T65" fmla="*/ 12 h 28"/>
                <a:gd name="T66" fmla="*/ 778 w 3916"/>
                <a:gd name="T67" fmla="*/ 14 h 28"/>
                <a:gd name="T68" fmla="*/ 884 w 3916"/>
                <a:gd name="T69" fmla="*/ 12 h 28"/>
                <a:gd name="T70" fmla="*/ 962 w 3916"/>
                <a:gd name="T71" fmla="*/ 14 h 28"/>
                <a:gd name="T72" fmla="*/ 1062 w 3916"/>
                <a:gd name="T73" fmla="*/ 16 h 28"/>
                <a:gd name="T74" fmla="*/ 1214 w 3916"/>
                <a:gd name="T75" fmla="*/ 16 h 28"/>
                <a:gd name="T76" fmla="*/ 1338 w 3916"/>
                <a:gd name="T77" fmla="*/ 18 h 28"/>
                <a:gd name="T78" fmla="*/ 1394 w 3916"/>
                <a:gd name="T79" fmla="*/ 18 h 28"/>
                <a:gd name="T80" fmla="*/ 1782 w 3916"/>
                <a:gd name="T81" fmla="*/ 20 h 28"/>
                <a:gd name="T82" fmla="*/ 1952 w 3916"/>
                <a:gd name="T83" fmla="*/ 20 h 28"/>
                <a:gd name="T84" fmla="*/ 2142 w 3916"/>
                <a:gd name="T85" fmla="*/ 22 h 28"/>
                <a:gd name="T86" fmla="*/ 2328 w 3916"/>
                <a:gd name="T87" fmla="*/ 22 h 28"/>
                <a:gd name="T88" fmla="*/ 2476 w 3916"/>
                <a:gd name="T89" fmla="*/ 22 h 28"/>
                <a:gd name="T90" fmla="*/ 2586 w 3916"/>
                <a:gd name="T91" fmla="*/ 22 h 28"/>
                <a:gd name="T92" fmla="*/ 2840 w 3916"/>
                <a:gd name="T93" fmla="*/ 22 h 28"/>
                <a:gd name="T94" fmla="*/ 2984 w 3916"/>
                <a:gd name="T95" fmla="*/ 24 h 28"/>
                <a:gd name="T96" fmla="*/ 3156 w 3916"/>
                <a:gd name="T97" fmla="*/ 24 h 28"/>
                <a:gd name="T98" fmla="*/ 3214 w 3916"/>
                <a:gd name="T99" fmla="*/ 24 h 28"/>
                <a:gd name="T100" fmla="*/ 3334 w 3916"/>
                <a:gd name="T101" fmla="*/ 26 h 28"/>
                <a:gd name="T102" fmla="*/ 3470 w 3916"/>
                <a:gd name="T103" fmla="*/ 26 h 28"/>
                <a:gd name="T104" fmla="*/ 3578 w 3916"/>
                <a:gd name="T105" fmla="*/ 26 h 28"/>
                <a:gd name="T106" fmla="*/ 3658 w 3916"/>
                <a:gd name="T107" fmla="*/ 26 h 28"/>
                <a:gd name="T108" fmla="*/ 3810 w 3916"/>
                <a:gd name="T109" fmla="*/ 28 h 28"/>
                <a:gd name="T110" fmla="*/ 3832 w 3916"/>
                <a:gd name="T111" fmla="*/ 26 h 28"/>
                <a:gd name="T112" fmla="*/ 3878 w 3916"/>
                <a:gd name="T113" fmla="*/ 24 h 28"/>
                <a:gd name="T114" fmla="*/ 3916 w 3916"/>
                <a:gd name="T115" fmla="*/ 18 h 28"/>
                <a:gd name="T116" fmla="*/ 3844 w 3916"/>
                <a:gd name="T117" fmla="*/ 14 h 28"/>
                <a:gd name="T118" fmla="*/ 746 w 3916"/>
                <a:gd name="T119" fmla="*/ 8 h 28"/>
                <a:gd name="T120" fmla="*/ 2876 w 3916"/>
                <a:gd name="T121" fmla="*/ 18 h 28"/>
                <a:gd name="T122" fmla="*/ 3162 w 3916"/>
                <a:gd name="T123" fmla="*/ 1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916" h="28">
                  <a:moveTo>
                    <a:pt x="3820" y="12"/>
                  </a:moveTo>
                  <a:lnTo>
                    <a:pt x="3820" y="12"/>
                  </a:lnTo>
                  <a:lnTo>
                    <a:pt x="3816" y="14"/>
                  </a:lnTo>
                  <a:lnTo>
                    <a:pt x="3816" y="14"/>
                  </a:lnTo>
                  <a:lnTo>
                    <a:pt x="3796" y="14"/>
                  </a:lnTo>
                  <a:lnTo>
                    <a:pt x="3796" y="14"/>
                  </a:lnTo>
                  <a:lnTo>
                    <a:pt x="3752" y="12"/>
                  </a:lnTo>
                  <a:lnTo>
                    <a:pt x="3752" y="12"/>
                  </a:lnTo>
                  <a:lnTo>
                    <a:pt x="3738" y="14"/>
                  </a:lnTo>
                  <a:lnTo>
                    <a:pt x="3738" y="14"/>
                  </a:lnTo>
                  <a:lnTo>
                    <a:pt x="3684" y="14"/>
                  </a:lnTo>
                  <a:lnTo>
                    <a:pt x="3634" y="14"/>
                  </a:lnTo>
                  <a:lnTo>
                    <a:pt x="3634" y="14"/>
                  </a:lnTo>
                  <a:lnTo>
                    <a:pt x="3604" y="14"/>
                  </a:lnTo>
                  <a:lnTo>
                    <a:pt x="3576" y="14"/>
                  </a:lnTo>
                  <a:lnTo>
                    <a:pt x="3576" y="14"/>
                  </a:lnTo>
                  <a:lnTo>
                    <a:pt x="3562" y="14"/>
                  </a:lnTo>
                  <a:lnTo>
                    <a:pt x="3548" y="12"/>
                  </a:lnTo>
                  <a:lnTo>
                    <a:pt x="3548" y="12"/>
                  </a:lnTo>
                  <a:lnTo>
                    <a:pt x="3530" y="12"/>
                  </a:lnTo>
                  <a:lnTo>
                    <a:pt x="3530" y="12"/>
                  </a:lnTo>
                  <a:lnTo>
                    <a:pt x="3488" y="12"/>
                  </a:lnTo>
                  <a:lnTo>
                    <a:pt x="3468" y="12"/>
                  </a:lnTo>
                  <a:lnTo>
                    <a:pt x="3450" y="14"/>
                  </a:lnTo>
                  <a:lnTo>
                    <a:pt x="3450" y="14"/>
                  </a:lnTo>
                  <a:lnTo>
                    <a:pt x="3440" y="12"/>
                  </a:lnTo>
                  <a:lnTo>
                    <a:pt x="3430" y="12"/>
                  </a:lnTo>
                  <a:lnTo>
                    <a:pt x="3410" y="12"/>
                  </a:lnTo>
                  <a:lnTo>
                    <a:pt x="3410" y="12"/>
                  </a:lnTo>
                  <a:lnTo>
                    <a:pt x="3380" y="12"/>
                  </a:lnTo>
                  <a:lnTo>
                    <a:pt x="3348" y="12"/>
                  </a:lnTo>
                  <a:lnTo>
                    <a:pt x="3348" y="12"/>
                  </a:lnTo>
                  <a:lnTo>
                    <a:pt x="3332" y="12"/>
                  </a:lnTo>
                  <a:lnTo>
                    <a:pt x="3316" y="14"/>
                  </a:lnTo>
                  <a:lnTo>
                    <a:pt x="3316" y="14"/>
                  </a:lnTo>
                  <a:lnTo>
                    <a:pt x="3266" y="12"/>
                  </a:lnTo>
                  <a:lnTo>
                    <a:pt x="3216" y="12"/>
                  </a:lnTo>
                  <a:lnTo>
                    <a:pt x="3216" y="12"/>
                  </a:lnTo>
                  <a:lnTo>
                    <a:pt x="3206" y="12"/>
                  </a:lnTo>
                  <a:lnTo>
                    <a:pt x="3206" y="12"/>
                  </a:lnTo>
                  <a:lnTo>
                    <a:pt x="3198" y="14"/>
                  </a:lnTo>
                  <a:lnTo>
                    <a:pt x="3198" y="14"/>
                  </a:lnTo>
                  <a:lnTo>
                    <a:pt x="3170" y="12"/>
                  </a:lnTo>
                  <a:lnTo>
                    <a:pt x="3156" y="12"/>
                  </a:lnTo>
                  <a:lnTo>
                    <a:pt x="3142" y="14"/>
                  </a:lnTo>
                  <a:lnTo>
                    <a:pt x="3142" y="14"/>
                  </a:lnTo>
                  <a:lnTo>
                    <a:pt x="3124" y="12"/>
                  </a:lnTo>
                  <a:lnTo>
                    <a:pt x="3108" y="10"/>
                  </a:lnTo>
                  <a:lnTo>
                    <a:pt x="3074" y="12"/>
                  </a:lnTo>
                  <a:lnTo>
                    <a:pt x="3074" y="12"/>
                  </a:lnTo>
                  <a:lnTo>
                    <a:pt x="3064" y="10"/>
                  </a:lnTo>
                  <a:lnTo>
                    <a:pt x="3064" y="10"/>
                  </a:lnTo>
                  <a:lnTo>
                    <a:pt x="3012" y="10"/>
                  </a:lnTo>
                  <a:lnTo>
                    <a:pt x="2960" y="10"/>
                  </a:lnTo>
                  <a:lnTo>
                    <a:pt x="2960" y="10"/>
                  </a:lnTo>
                  <a:lnTo>
                    <a:pt x="2950" y="12"/>
                  </a:lnTo>
                  <a:lnTo>
                    <a:pt x="2950" y="12"/>
                  </a:lnTo>
                  <a:lnTo>
                    <a:pt x="2944" y="10"/>
                  </a:lnTo>
                  <a:lnTo>
                    <a:pt x="2944" y="10"/>
                  </a:lnTo>
                  <a:lnTo>
                    <a:pt x="2936" y="12"/>
                  </a:lnTo>
                  <a:lnTo>
                    <a:pt x="2936" y="12"/>
                  </a:lnTo>
                  <a:lnTo>
                    <a:pt x="2932" y="10"/>
                  </a:lnTo>
                  <a:lnTo>
                    <a:pt x="2932" y="10"/>
                  </a:lnTo>
                  <a:lnTo>
                    <a:pt x="2916" y="10"/>
                  </a:lnTo>
                  <a:lnTo>
                    <a:pt x="2902" y="10"/>
                  </a:lnTo>
                  <a:lnTo>
                    <a:pt x="2902" y="10"/>
                  </a:lnTo>
                  <a:lnTo>
                    <a:pt x="2882" y="10"/>
                  </a:lnTo>
                  <a:lnTo>
                    <a:pt x="2858" y="10"/>
                  </a:lnTo>
                  <a:lnTo>
                    <a:pt x="2858" y="10"/>
                  </a:lnTo>
                  <a:lnTo>
                    <a:pt x="2844" y="10"/>
                  </a:lnTo>
                  <a:lnTo>
                    <a:pt x="2834" y="10"/>
                  </a:lnTo>
                  <a:lnTo>
                    <a:pt x="2826" y="10"/>
                  </a:lnTo>
                  <a:lnTo>
                    <a:pt x="2826" y="10"/>
                  </a:lnTo>
                  <a:lnTo>
                    <a:pt x="2788" y="8"/>
                  </a:lnTo>
                  <a:lnTo>
                    <a:pt x="2750" y="8"/>
                  </a:lnTo>
                  <a:lnTo>
                    <a:pt x="2750" y="8"/>
                  </a:lnTo>
                  <a:lnTo>
                    <a:pt x="2728" y="8"/>
                  </a:lnTo>
                  <a:lnTo>
                    <a:pt x="2706" y="8"/>
                  </a:lnTo>
                  <a:lnTo>
                    <a:pt x="2706" y="8"/>
                  </a:lnTo>
                  <a:lnTo>
                    <a:pt x="2684" y="8"/>
                  </a:lnTo>
                  <a:lnTo>
                    <a:pt x="2662" y="8"/>
                  </a:lnTo>
                  <a:lnTo>
                    <a:pt x="2662" y="8"/>
                  </a:lnTo>
                  <a:lnTo>
                    <a:pt x="2596" y="6"/>
                  </a:lnTo>
                  <a:lnTo>
                    <a:pt x="2596" y="6"/>
                  </a:lnTo>
                  <a:lnTo>
                    <a:pt x="2578" y="8"/>
                  </a:lnTo>
                  <a:lnTo>
                    <a:pt x="2578" y="8"/>
                  </a:lnTo>
                  <a:lnTo>
                    <a:pt x="2560" y="6"/>
                  </a:lnTo>
                  <a:lnTo>
                    <a:pt x="2550" y="6"/>
                  </a:lnTo>
                  <a:lnTo>
                    <a:pt x="2542" y="8"/>
                  </a:lnTo>
                  <a:lnTo>
                    <a:pt x="2542" y="8"/>
                  </a:lnTo>
                  <a:lnTo>
                    <a:pt x="2538" y="6"/>
                  </a:lnTo>
                  <a:lnTo>
                    <a:pt x="2534" y="6"/>
                  </a:lnTo>
                  <a:lnTo>
                    <a:pt x="2526" y="6"/>
                  </a:lnTo>
                  <a:lnTo>
                    <a:pt x="2526" y="6"/>
                  </a:lnTo>
                  <a:lnTo>
                    <a:pt x="2442" y="6"/>
                  </a:lnTo>
                  <a:lnTo>
                    <a:pt x="2400" y="4"/>
                  </a:lnTo>
                  <a:lnTo>
                    <a:pt x="2358" y="4"/>
                  </a:lnTo>
                  <a:lnTo>
                    <a:pt x="2358" y="4"/>
                  </a:lnTo>
                  <a:lnTo>
                    <a:pt x="2344" y="6"/>
                  </a:lnTo>
                  <a:lnTo>
                    <a:pt x="2328" y="6"/>
                  </a:lnTo>
                  <a:lnTo>
                    <a:pt x="2328" y="6"/>
                  </a:lnTo>
                  <a:lnTo>
                    <a:pt x="2280" y="6"/>
                  </a:lnTo>
                  <a:lnTo>
                    <a:pt x="2280" y="6"/>
                  </a:lnTo>
                  <a:lnTo>
                    <a:pt x="2252" y="6"/>
                  </a:lnTo>
                  <a:lnTo>
                    <a:pt x="2224" y="6"/>
                  </a:lnTo>
                  <a:lnTo>
                    <a:pt x="2224" y="6"/>
                  </a:lnTo>
                  <a:lnTo>
                    <a:pt x="2174" y="6"/>
                  </a:lnTo>
                  <a:lnTo>
                    <a:pt x="2122" y="4"/>
                  </a:lnTo>
                  <a:lnTo>
                    <a:pt x="2122" y="4"/>
                  </a:lnTo>
                  <a:lnTo>
                    <a:pt x="2100" y="6"/>
                  </a:lnTo>
                  <a:lnTo>
                    <a:pt x="2088" y="6"/>
                  </a:lnTo>
                  <a:lnTo>
                    <a:pt x="2078" y="4"/>
                  </a:lnTo>
                  <a:lnTo>
                    <a:pt x="2078" y="4"/>
                  </a:lnTo>
                  <a:lnTo>
                    <a:pt x="2042" y="4"/>
                  </a:lnTo>
                  <a:lnTo>
                    <a:pt x="2004" y="4"/>
                  </a:lnTo>
                  <a:lnTo>
                    <a:pt x="2004" y="4"/>
                  </a:lnTo>
                  <a:lnTo>
                    <a:pt x="1888" y="4"/>
                  </a:lnTo>
                  <a:lnTo>
                    <a:pt x="1888" y="4"/>
                  </a:lnTo>
                  <a:lnTo>
                    <a:pt x="1792" y="4"/>
                  </a:lnTo>
                  <a:lnTo>
                    <a:pt x="1694" y="4"/>
                  </a:lnTo>
                  <a:lnTo>
                    <a:pt x="1694" y="4"/>
                  </a:lnTo>
                  <a:lnTo>
                    <a:pt x="1634" y="4"/>
                  </a:lnTo>
                  <a:lnTo>
                    <a:pt x="1604" y="4"/>
                  </a:lnTo>
                  <a:lnTo>
                    <a:pt x="1574" y="6"/>
                  </a:lnTo>
                  <a:lnTo>
                    <a:pt x="1574" y="6"/>
                  </a:lnTo>
                  <a:lnTo>
                    <a:pt x="1552" y="4"/>
                  </a:lnTo>
                  <a:lnTo>
                    <a:pt x="1532" y="4"/>
                  </a:lnTo>
                  <a:lnTo>
                    <a:pt x="1488" y="4"/>
                  </a:lnTo>
                  <a:lnTo>
                    <a:pt x="1488" y="4"/>
                  </a:lnTo>
                  <a:lnTo>
                    <a:pt x="1462" y="6"/>
                  </a:lnTo>
                  <a:lnTo>
                    <a:pt x="1462" y="6"/>
                  </a:lnTo>
                  <a:lnTo>
                    <a:pt x="1416" y="6"/>
                  </a:lnTo>
                  <a:lnTo>
                    <a:pt x="1370" y="6"/>
                  </a:lnTo>
                  <a:lnTo>
                    <a:pt x="1370" y="6"/>
                  </a:lnTo>
                  <a:lnTo>
                    <a:pt x="1332" y="6"/>
                  </a:lnTo>
                  <a:lnTo>
                    <a:pt x="1294" y="6"/>
                  </a:lnTo>
                  <a:lnTo>
                    <a:pt x="1294" y="6"/>
                  </a:lnTo>
                  <a:lnTo>
                    <a:pt x="1280" y="6"/>
                  </a:lnTo>
                  <a:lnTo>
                    <a:pt x="1266" y="10"/>
                  </a:lnTo>
                  <a:lnTo>
                    <a:pt x="1266" y="10"/>
                  </a:lnTo>
                  <a:lnTo>
                    <a:pt x="1264" y="8"/>
                  </a:lnTo>
                  <a:lnTo>
                    <a:pt x="1260" y="8"/>
                  </a:lnTo>
                  <a:lnTo>
                    <a:pt x="1256" y="8"/>
                  </a:lnTo>
                  <a:lnTo>
                    <a:pt x="1254" y="10"/>
                  </a:lnTo>
                  <a:lnTo>
                    <a:pt x="1254" y="10"/>
                  </a:lnTo>
                  <a:lnTo>
                    <a:pt x="1232" y="8"/>
                  </a:lnTo>
                  <a:lnTo>
                    <a:pt x="1212" y="8"/>
                  </a:lnTo>
                  <a:lnTo>
                    <a:pt x="1192" y="8"/>
                  </a:lnTo>
                  <a:lnTo>
                    <a:pt x="1170" y="8"/>
                  </a:lnTo>
                  <a:lnTo>
                    <a:pt x="1170" y="8"/>
                  </a:lnTo>
                  <a:lnTo>
                    <a:pt x="1148" y="8"/>
                  </a:lnTo>
                  <a:lnTo>
                    <a:pt x="1126" y="10"/>
                  </a:lnTo>
                  <a:lnTo>
                    <a:pt x="1126" y="10"/>
                  </a:lnTo>
                  <a:lnTo>
                    <a:pt x="1114" y="8"/>
                  </a:lnTo>
                  <a:lnTo>
                    <a:pt x="1102" y="8"/>
                  </a:lnTo>
                  <a:lnTo>
                    <a:pt x="1076" y="10"/>
                  </a:lnTo>
                  <a:lnTo>
                    <a:pt x="1076" y="10"/>
                  </a:lnTo>
                  <a:lnTo>
                    <a:pt x="1064" y="8"/>
                  </a:lnTo>
                  <a:lnTo>
                    <a:pt x="1056" y="6"/>
                  </a:lnTo>
                  <a:lnTo>
                    <a:pt x="1048" y="8"/>
                  </a:lnTo>
                  <a:lnTo>
                    <a:pt x="1048" y="8"/>
                  </a:lnTo>
                  <a:lnTo>
                    <a:pt x="1046" y="8"/>
                  </a:lnTo>
                  <a:lnTo>
                    <a:pt x="1046" y="12"/>
                  </a:lnTo>
                  <a:lnTo>
                    <a:pt x="1046" y="12"/>
                  </a:lnTo>
                  <a:lnTo>
                    <a:pt x="1046" y="10"/>
                  </a:lnTo>
                  <a:lnTo>
                    <a:pt x="1046" y="10"/>
                  </a:lnTo>
                  <a:lnTo>
                    <a:pt x="1046" y="8"/>
                  </a:lnTo>
                  <a:lnTo>
                    <a:pt x="1044" y="8"/>
                  </a:lnTo>
                  <a:lnTo>
                    <a:pt x="1044" y="8"/>
                  </a:lnTo>
                  <a:lnTo>
                    <a:pt x="1000" y="8"/>
                  </a:lnTo>
                  <a:lnTo>
                    <a:pt x="958" y="8"/>
                  </a:lnTo>
                  <a:lnTo>
                    <a:pt x="958" y="8"/>
                  </a:lnTo>
                  <a:lnTo>
                    <a:pt x="928" y="6"/>
                  </a:lnTo>
                  <a:lnTo>
                    <a:pt x="914" y="6"/>
                  </a:lnTo>
                  <a:lnTo>
                    <a:pt x="900" y="8"/>
                  </a:lnTo>
                  <a:lnTo>
                    <a:pt x="900" y="8"/>
                  </a:lnTo>
                  <a:lnTo>
                    <a:pt x="900" y="8"/>
                  </a:lnTo>
                  <a:lnTo>
                    <a:pt x="900" y="6"/>
                  </a:lnTo>
                  <a:lnTo>
                    <a:pt x="898" y="6"/>
                  </a:lnTo>
                  <a:lnTo>
                    <a:pt x="898" y="6"/>
                  </a:lnTo>
                  <a:lnTo>
                    <a:pt x="898" y="6"/>
                  </a:lnTo>
                  <a:lnTo>
                    <a:pt x="838" y="4"/>
                  </a:lnTo>
                  <a:lnTo>
                    <a:pt x="780" y="4"/>
                  </a:lnTo>
                  <a:lnTo>
                    <a:pt x="720" y="6"/>
                  </a:lnTo>
                  <a:lnTo>
                    <a:pt x="662" y="6"/>
                  </a:lnTo>
                  <a:lnTo>
                    <a:pt x="662" y="6"/>
                  </a:lnTo>
                  <a:lnTo>
                    <a:pt x="630" y="6"/>
                  </a:lnTo>
                  <a:lnTo>
                    <a:pt x="630" y="6"/>
                  </a:lnTo>
                  <a:lnTo>
                    <a:pt x="508" y="4"/>
                  </a:lnTo>
                  <a:lnTo>
                    <a:pt x="508" y="4"/>
                  </a:lnTo>
                  <a:lnTo>
                    <a:pt x="480" y="6"/>
                  </a:lnTo>
                  <a:lnTo>
                    <a:pt x="480" y="6"/>
                  </a:lnTo>
                  <a:lnTo>
                    <a:pt x="444" y="4"/>
                  </a:lnTo>
                  <a:lnTo>
                    <a:pt x="408" y="4"/>
                  </a:lnTo>
                  <a:lnTo>
                    <a:pt x="408" y="4"/>
                  </a:lnTo>
                  <a:lnTo>
                    <a:pt x="372" y="4"/>
                  </a:lnTo>
                  <a:lnTo>
                    <a:pt x="372" y="4"/>
                  </a:lnTo>
                  <a:lnTo>
                    <a:pt x="356" y="2"/>
                  </a:lnTo>
                  <a:lnTo>
                    <a:pt x="338" y="2"/>
                  </a:lnTo>
                  <a:lnTo>
                    <a:pt x="338" y="2"/>
                  </a:lnTo>
                  <a:lnTo>
                    <a:pt x="326" y="4"/>
                  </a:lnTo>
                  <a:lnTo>
                    <a:pt x="326" y="4"/>
                  </a:lnTo>
                  <a:lnTo>
                    <a:pt x="300" y="2"/>
                  </a:lnTo>
                  <a:lnTo>
                    <a:pt x="300" y="2"/>
                  </a:lnTo>
                  <a:lnTo>
                    <a:pt x="268" y="2"/>
                  </a:lnTo>
                  <a:lnTo>
                    <a:pt x="236" y="2"/>
                  </a:lnTo>
                  <a:lnTo>
                    <a:pt x="236" y="2"/>
                  </a:lnTo>
                  <a:lnTo>
                    <a:pt x="194" y="0"/>
                  </a:lnTo>
                  <a:lnTo>
                    <a:pt x="194" y="0"/>
                  </a:lnTo>
                  <a:lnTo>
                    <a:pt x="180" y="2"/>
                  </a:lnTo>
                  <a:lnTo>
                    <a:pt x="180" y="2"/>
                  </a:lnTo>
                  <a:lnTo>
                    <a:pt x="158" y="2"/>
                  </a:lnTo>
                  <a:lnTo>
                    <a:pt x="138" y="0"/>
                  </a:lnTo>
                  <a:lnTo>
                    <a:pt x="138" y="0"/>
                  </a:lnTo>
                  <a:lnTo>
                    <a:pt x="56" y="2"/>
                  </a:lnTo>
                  <a:lnTo>
                    <a:pt x="56" y="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20" y="2"/>
                  </a:lnTo>
                  <a:lnTo>
                    <a:pt x="1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6" y="10"/>
                  </a:lnTo>
                  <a:lnTo>
                    <a:pt x="12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64" y="10"/>
                  </a:lnTo>
                  <a:lnTo>
                    <a:pt x="64" y="10"/>
                  </a:lnTo>
                  <a:lnTo>
                    <a:pt x="98" y="10"/>
                  </a:lnTo>
                  <a:lnTo>
                    <a:pt x="136" y="10"/>
                  </a:lnTo>
                  <a:lnTo>
                    <a:pt x="136" y="10"/>
                  </a:lnTo>
                  <a:lnTo>
                    <a:pt x="166" y="12"/>
                  </a:lnTo>
                  <a:lnTo>
                    <a:pt x="166" y="12"/>
                  </a:lnTo>
                  <a:lnTo>
                    <a:pt x="180" y="10"/>
                  </a:lnTo>
                  <a:lnTo>
                    <a:pt x="192" y="10"/>
                  </a:lnTo>
                  <a:lnTo>
                    <a:pt x="192" y="10"/>
                  </a:lnTo>
                  <a:lnTo>
                    <a:pt x="200" y="12"/>
                  </a:lnTo>
                  <a:lnTo>
                    <a:pt x="200" y="12"/>
                  </a:lnTo>
                  <a:lnTo>
                    <a:pt x="222" y="12"/>
                  </a:lnTo>
                  <a:lnTo>
                    <a:pt x="244" y="10"/>
                  </a:lnTo>
                  <a:lnTo>
                    <a:pt x="244" y="10"/>
                  </a:lnTo>
                  <a:lnTo>
                    <a:pt x="280" y="10"/>
                  </a:lnTo>
                  <a:lnTo>
                    <a:pt x="280" y="10"/>
                  </a:lnTo>
                  <a:lnTo>
                    <a:pt x="294" y="10"/>
                  </a:lnTo>
                  <a:lnTo>
                    <a:pt x="310" y="12"/>
                  </a:lnTo>
                  <a:lnTo>
                    <a:pt x="310" y="12"/>
                  </a:lnTo>
                  <a:lnTo>
                    <a:pt x="326" y="10"/>
                  </a:lnTo>
                  <a:lnTo>
                    <a:pt x="342" y="10"/>
                  </a:lnTo>
                  <a:lnTo>
                    <a:pt x="342" y="10"/>
                  </a:lnTo>
                  <a:lnTo>
                    <a:pt x="352" y="12"/>
                  </a:lnTo>
                  <a:lnTo>
                    <a:pt x="352" y="12"/>
                  </a:lnTo>
                  <a:lnTo>
                    <a:pt x="390" y="12"/>
                  </a:lnTo>
                  <a:lnTo>
                    <a:pt x="430" y="12"/>
                  </a:lnTo>
                  <a:lnTo>
                    <a:pt x="430" y="12"/>
                  </a:lnTo>
                  <a:lnTo>
                    <a:pt x="452" y="12"/>
                  </a:lnTo>
                  <a:lnTo>
                    <a:pt x="472" y="12"/>
                  </a:lnTo>
                  <a:lnTo>
                    <a:pt x="494" y="12"/>
                  </a:lnTo>
                  <a:lnTo>
                    <a:pt x="516" y="14"/>
                  </a:lnTo>
                  <a:lnTo>
                    <a:pt x="516" y="14"/>
                  </a:lnTo>
                  <a:lnTo>
                    <a:pt x="610" y="12"/>
                  </a:lnTo>
                  <a:lnTo>
                    <a:pt x="706" y="14"/>
                  </a:lnTo>
                  <a:lnTo>
                    <a:pt x="706" y="14"/>
                  </a:lnTo>
                  <a:lnTo>
                    <a:pt x="712" y="12"/>
                  </a:lnTo>
                  <a:lnTo>
                    <a:pt x="720" y="12"/>
                  </a:lnTo>
                  <a:lnTo>
                    <a:pt x="720" y="12"/>
                  </a:lnTo>
                  <a:lnTo>
                    <a:pt x="750" y="12"/>
                  </a:lnTo>
                  <a:lnTo>
                    <a:pt x="778" y="14"/>
                  </a:lnTo>
                  <a:lnTo>
                    <a:pt x="778" y="14"/>
                  </a:lnTo>
                  <a:lnTo>
                    <a:pt x="794" y="12"/>
                  </a:lnTo>
                  <a:lnTo>
                    <a:pt x="810" y="12"/>
                  </a:lnTo>
                  <a:lnTo>
                    <a:pt x="826" y="12"/>
                  </a:lnTo>
                  <a:lnTo>
                    <a:pt x="840" y="10"/>
                  </a:lnTo>
                  <a:lnTo>
                    <a:pt x="840" y="10"/>
                  </a:lnTo>
                  <a:lnTo>
                    <a:pt x="850" y="12"/>
                  </a:lnTo>
                  <a:lnTo>
                    <a:pt x="862" y="12"/>
                  </a:lnTo>
                  <a:lnTo>
                    <a:pt x="884" y="12"/>
                  </a:lnTo>
                  <a:lnTo>
                    <a:pt x="884" y="12"/>
                  </a:lnTo>
                  <a:lnTo>
                    <a:pt x="906" y="14"/>
                  </a:lnTo>
                  <a:lnTo>
                    <a:pt x="928" y="14"/>
                  </a:lnTo>
                  <a:lnTo>
                    <a:pt x="928" y="14"/>
                  </a:lnTo>
                  <a:lnTo>
                    <a:pt x="934" y="14"/>
                  </a:lnTo>
                  <a:lnTo>
                    <a:pt x="940" y="12"/>
                  </a:lnTo>
                  <a:lnTo>
                    <a:pt x="940" y="12"/>
                  </a:lnTo>
                  <a:lnTo>
                    <a:pt x="962" y="14"/>
                  </a:lnTo>
                  <a:lnTo>
                    <a:pt x="982" y="14"/>
                  </a:lnTo>
                  <a:lnTo>
                    <a:pt x="1020" y="14"/>
                  </a:lnTo>
                  <a:lnTo>
                    <a:pt x="1020" y="14"/>
                  </a:lnTo>
                  <a:lnTo>
                    <a:pt x="1032" y="14"/>
                  </a:lnTo>
                  <a:lnTo>
                    <a:pt x="1042" y="14"/>
                  </a:lnTo>
                  <a:lnTo>
                    <a:pt x="1052" y="14"/>
                  </a:lnTo>
                  <a:lnTo>
                    <a:pt x="1062" y="16"/>
                  </a:lnTo>
                  <a:lnTo>
                    <a:pt x="1062" y="16"/>
                  </a:lnTo>
                  <a:lnTo>
                    <a:pt x="1096" y="16"/>
                  </a:lnTo>
                  <a:lnTo>
                    <a:pt x="1126" y="16"/>
                  </a:lnTo>
                  <a:lnTo>
                    <a:pt x="1160" y="16"/>
                  </a:lnTo>
                  <a:lnTo>
                    <a:pt x="1194" y="14"/>
                  </a:lnTo>
                  <a:lnTo>
                    <a:pt x="1194" y="14"/>
                  </a:lnTo>
                  <a:lnTo>
                    <a:pt x="1198" y="16"/>
                  </a:lnTo>
                  <a:lnTo>
                    <a:pt x="1202" y="16"/>
                  </a:lnTo>
                  <a:lnTo>
                    <a:pt x="1214" y="16"/>
                  </a:lnTo>
                  <a:lnTo>
                    <a:pt x="1214" y="16"/>
                  </a:lnTo>
                  <a:lnTo>
                    <a:pt x="1252" y="16"/>
                  </a:lnTo>
                  <a:lnTo>
                    <a:pt x="1270" y="16"/>
                  </a:lnTo>
                  <a:lnTo>
                    <a:pt x="1290" y="16"/>
                  </a:lnTo>
                  <a:lnTo>
                    <a:pt x="1290" y="16"/>
                  </a:lnTo>
                  <a:lnTo>
                    <a:pt x="1302" y="14"/>
                  </a:lnTo>
                  <a:lnTo>
                    <a:pt x="1314" y="16"/>
                  </a:lnTo>
                  <a:lnTo>
                    <a:pt x="1338" y="18"/>
                  </a:lnTo>
                  <a:lnTo>
                    <a:pt x="1338" y="18"/>
                  </a:lnTo>
                  <a:lnTo>
                    <a:pt x="1346" y="16"/>
                  </a:lnTo>
                  <a:lnTo>
                    <a:pt x="1346" y="16"/>
                  </a:lnTo>
                  <a:lnTo>
                    <a:pt x="1364" y="16"/>
                  </a:lnTo>
                  <a:lnTo>
                    <a:pt x="1364" y="16"/>
                  </a:lnTo>
                  <a:lnTo>
                    <a:pt x="1380" y="18"/>
                  </a:lnTo>
                  <a:lnTo>
                    <a:pt x="1394" y="18"/>
                  </a:lnTo>
                  <a:lnTo>
                    <a:pt x="1394" y="18"/>
                  </a:lnTo>
                  <a:lnTo>
                    <a:pt x="1404" y="18"/>
                  </a:lnTo>
                  <a:lnTo>
                    <a:pt x="1404" y="18"/>
                  </a:lnTo>
                  <a:lnTo>
                    <a:pt x="1504" y="18"/>
                  </a:lnTo>
                  <a:lnTo>
                    <a:pt x="1504" y="18"/>
                  </a:lnTo>
                  <a:lnTo>
                    <a:pt x="1740" y="18"/>
                  </a:lnTo>
                  <a:lnTo>
                    <a:pt x="1740" y="18"/>
                  </a:lnTo>
                  <a:lnTo>
                    <a:pt x="1760" y="20"/>
                  </a:lnTo>
                  <a:lnTo>
                    <a:pt x="1782" y="20"/>
                  </a:lnTo>
                  <a:lnTo>
                    <a:pt x="1804" y="20"/>
                  </a:lnTo>
                  <a:lnTo>
                    <a:pt x="1826" y="22"/>
                  </a:lnTo>
                  <a:lnTo>
                    <a:pt x="1826" y="22"/>
                  </a:lnTo>
                  <a:lnTo>
                    <a:pt x="1832" y="20"/>
                  </a:lnTo>
                  <a:lnTo>
                    <a:pt x="1838" y="20"/>
                  </a:lnTo>
                  <a:lnTo>
                    <a:pt x="1838" y="20"/>
                  </a:lnTo>
                  <a:lnTo>
                    <a:pt x="1894" y="20"/>
                  </a:lnTo>
                  <a:lnTo>
                    <a:pt x="1952" y="20"/>
                  </a:lnTo>
                  <a:lnTo>
                    <a:pt x="1952" y="20"/>
                  </a:lnTo>
                  <a:lnTo>
                    <a:pt x="2008" y="20"/>
                  </a:lnTo>
                  <a:lnTo>
                    <a:pt x="2064" y="20"/>
                  </a:lnTo>
                  <a:lnTo>
                    <a:pt x="2064" y="20"/>
                  </a:lnTo>
                  <a:lnTo>
                    <a:pt x="2082" y="20"/>
                  </a:lnTo>
                  <a:lnTo>
                    <a:pt x="2102" y="20"/>
                  </a:lnTo>
                  <a:lnTo>
                    <a:pt x="2122" y="20"/>
                  </a:lnTo>
                  <a:lnTo>
                    <a:pt x="2142" y="22"/>
                  </a:lnTo>
                  <a:lnTo>
                    <a:pt x="2142" y="22"/>
                  </a:lnTo>
                  <a:lnTo>
                    <a:pt x="2220" y="20"/>
                  </a:lnTo>
                  <a:lnTo>
                    <a:pt x="2300" y="22"/>
                  </a:lnTo>
                  <a:lnTo>
                    <a:pt x="2300" y="22"/>
                  </a:lnTo>
                  <a:lnTo>
                    <a:pt x="2320" y="20"/>
                  </a:lnTo>
                  <a:lnTo>
                    <a:pt x="2320" y="20"/>
                  </a:lnTo>
                  <a:lnTo>
                    <a:pt x="2328" y="22"/>
                  </a:lnTo>
                  <a:lnTo>
                    <a:pt x="2328" y="22"/>
                  </a:lnTo>
                  <a:lnTo>
                    <a:pt x="2334" y="20"/>
                  </a:lnTo>
                  <a:lnTo>
                    <a:pt x="2340" y="20"/>
                  </a:lnTo>
                  <a:lnTo>
                    <a:pt x="2340" y="20"/>
                  </a:lnTo>
                  <a:lnTo>
                    <a:pt x="2404" y="20"/>
                  </a:lnTo>
                  <a:lnTo>
                    <a:pt x="2438" y="20"/>
                  </a:lnTo>
                  <a:lnTo>
                    <a:pt x="2468" y="24"/>
                  </a:lnTo>
                  <a:lnTo>
                    <a:pt x="2468" y="24"/>
                  </a:lnTo>
                  <a:lnTo>
                    <a:pt x="2476" y="22"/>
                  </a:lnTo>
                  <a:lnTo>
                    <a:pt x="2486" y="22"/>
                  </a:lnTo>
                  <a:lnTo>
                    <a:pt x="2502" y="22"/>
                  </a:lnTo>
                  <a:lnTo>
                    <a:pt x="2502" y="22"/>
                  </a:lnTo>
                  <a:lnTo>
                    <a:pt x="2534" y="22"/>
                  </a:lnTo>
                  <a:lnTo>
                    <a:pt x="2568" y="20"/>
                  </a:lnTo>
                  <a:lnTo>
                    <a:pt x="2568" y="20"/>
                  </a:lnTo>
                  <a:lnTo>
                    <a:pt x="2586" y="22"/>
                  </a:lnTo>
                  <a:lnTo>
                    <a:pt x="2586" y="22"/>
                  </a:lnTo>
                  <a:lnTo>
                    <a:pt x="2624" y="22"/>
                  </a:lnTo>
                  <a:lnTo>
                    <a:pt x="2624" y="22"/>
                  </a:lnTo>
                  <a:lnTo>
                    <a:pt x="2642" y="20"/>
                  </a:lnTo>
                  <a:lnTo>
                    <a:pt x="2642" y="20"/>
                  </a:lnTo>
                  <a:lnTo>
                    <a:pt x="2706" y="22"/>
                  </a:lnTo>
                  <a:lnTo>
                    <a:pt x="2764" y="22"/>
                  </a:lnTo>
                  <a:lnTo>
                    <a:pt x="2764" y="22"/>
                  </a:lnTo>
                  <a:lnTo>
                    <a:pt x="2840" y="22"/>
                  </a:lnTo>
                  <a:lnTo>
                    <a:pt x="2840" y="22"/>
                  </a:lnTo>
                  <a:lnTo>
                    <a:pt x="2888" y="24"/>
                  </a:lnTo>
                  <a:lnTo>
                    <a:pt x="2910" y="24"/>
                  </a:lnTo>
                  <a:lnTo>
                    <a:pt x="2932" y="22"/>
                  </a:lnTo>
                  <a:lnTo>
                    <a:pt x="2932" y="22"/>
                  </a:lnTo>
                  <a:lnTo>
                    <a:pt x="2946" y="24"/>
                  </a:lnTo>
                  <a:lnTo>
                    <a:pt x="2960" y="24"/>
                  </a:lnTo>
                  <a:lnTo>
                    <a:pt x="2984" y="24"/>
                  </a:lnTo>
                  <a:lnTo>
                    <a:pt x="2984" y="24"/>
                  </a:lnTo>
                  <a:lnTo>
                    <a:pt x="3024" y="24"/>
                  </a:lnTo>
                  <a:lnTo>
                    <a:pt x="3024" y="24"/>
                  </a:lnTo>
                  <a:lnTo>
                    <a:pt x="3088" y="24"/>
                  </a:lnTo>
                  <a:lnTo>
                    <a:pt x="3088" y="24"/>
                  </a:lnTo>
                  <a:lnTo>
                    <a:pt x="3132" y="24"/>
                  </a:lnTo>
                  <a:lnTo>
                    <a:pt x="3132" y="24"/>
                  </a:lnTo>
                  <a:lnTo>
                    <a:pt x="3156" y="24"/>
                  </a:lnTo>
                  <a:lnTo>
                    <a:pt x="3178" y="24"/>
                  </a:lnTo>
                  <a:lnTo>
                    <a:pt x="3178" y="24"/>
                  </a:lnTo>
                  <a:lnTo>
                    <a:pt x="3190" y="24"/>
                  </a:lnTo>
                  <a:lnTo>
                    <a:pt x="3202" y="26"/>
                  </a:lnTo>
                  <a:lnTo>
                    <a:pt x="3202" y="26"/>
                  </a:lnTo>
                  <a:lnTo>
                    <a:pt x="3208" y="24"/>
                  </a:lnTo>
                  <a:lnTo>
                    <a:pt x="3208" y="24"/>
                  </a:lnTo>
                  <a:lnTo>
                    <a:pt x="3214" y="24"/>
                  </a:lnTo>
                  <a:lnTo>
                    <a:pt x="3222" y="26"/>
                  </a:lnTo>
                  <a:lnTo>
                    <a:pt x="3222" y="26"/>
                  </a:lnTo>
                  <a:lnTo>
                    <a:pt x="3246" y="26"/>
                  </a:lnTo>
                  <a:lnTo>
                    <a:pt x="3268" y="24"/>
                  </a:lnTo>
                  <a:lnTo>
                    <a:pt x="3268" y="24"/>
                  </a:lnTo>
                  <a:lnTo>
                    <a:pt x="3278" y="26"/>
                  </a:lnTo>
                  <a:lnTo>
                    <a:pt x="3278" y="26"/>
                  </a:lnTo>
                  <a:lnTo>
                    <a:pt x="3334" y="26"/>
                  </a:lnTo>
                  <a:lnTo>
                    <a:pt x="3390" y="26"/>
                  </a:lnTo>
                  <a:lnTo>
                    <a:pt x="3390" y="26"/>
                  </a:lnTo>
                  <a:lnTo>
                    <a:pt x="3404" y="26"/>
                  </a:lnTo>
                  <a:lnTo>
                    <a:pt x="3418" y="24"/>
                  </a:lnTo>
                  <a:lnTo>
                    <a:pt x="3418" y="24"/>
                  </a:lnTo>
                  <a:lnTo>
                    <a:pt x="3446" y="24"/>
                  </a:lnTo>
                  <a:lnTo>
                    <a:pt x="3470" y="26"/>
                  </a:lnTo>
                  <a:lnTo>
                    <a:pt x="3470" y="26"/>
                  </a:lnTo>
                  <a:lnTo>
                    <a:pt x="3496" y="26"/>
                  </a:lnTo>
                  <a:lnTo>
                    <a:pt x="3496" y="26"/>
                  </a:lnTo>
                  <a:lnTo>
                    <a:pt x="3532" y="24"/>
                  </a:lnTo>
                  <a:lnTo>
                    <a:pt x="3532" y="24"/>
                  </a:lnTo>
                  <a:lnTo>
                    <a:pt x="3544" y="24"/>
                  </a:lnTo>
                  <a:lnTo>
                    <a:pt x="3556" y="26"/>
                  </a:lnTo>
                  <a:lnTo>
                    <a:pt x="3556" y="26"/>
                  </a:lnTo>
                  <a:lnTo>
                    <a:pt x="3578" y="26"/>
                  </a:lnTo>
                  <a:lnTo>
                    <a:pt x="3598" y="26"/>
                  </a:lnTo>
                  <a:lnTo>
                    <a:pt x="3598" y="26"/>
                  </a:lnTo>
                  <a:lnTo>
                    <a:pt x="3622" y="26"/>
                  </a:lnTo>
                  <a:lnTo>
                    <a:pt x="3622" y="26"/>
                  </a:lnTo>
                  <a:lnTo>
                    <a:pt x="3634" y="26"/>
                  </a:lnTo>
                  <a:lnTo>
                    <a:pt x="3646" y="26"/>
                  </a:lnTo>
                  <a:lnTo>
                    <a:pt x="3646" y="26"/>
                  </a:lnTo>
                  <a:lnTo>
                    <a:pt x="3658" y="26"/>
                  </a:lnTo>
                  <a:lnTo>
                    <a:pt x="3670" y="26"/>
                  </a:lnTo>
                  <a:lnTo>
                    <a:pt x="3670" y="26"/>
                  </a:lnTo>
                  <a:lnTo>
                    <a:pt x="3706" y="26"/>
                  </a:lnTo>
                  <a:lnTo>
                    <a:pt x="3742" y="26"/>
                  </a:lnTo>
                  <a:lnTo>
                    <a:pt x="3742" y="26"/>
                  </a:lnTo>
                  <a:lnTo>
                    <a:pt x="3788" y="26"/>
                  </a:lnTo>
                  <a:lnTo>
                    <a:pt x="3788" y="26"/>
                  </a:lnTo>
                  <a:lnTo>
                    <a:pt x="3810" y="28"/>
                  </a:lnTo>
                  <a:lnTo>
                    <a:pt x="3810" y="28"/>
                  </a:lnTo>
                  <a:lnTo>
                    <a:pt x="3816" y="26"/>
                  </a:lnTo>
                  <a:lnTo>
                    <a:pt x="3816" y="26"/>
                  </a:lnTo>
                  <a:lnTo>
                    <a:pt x="3820" y="26"/>
                  </a:lnTo>
                  <a:lnTo>
                    <a:pt x="3824" y="28"/>
                  </a:lnTo>
                  <a:lnTo>
                    <a:pt x="3824" y="28"/>
                  </a:lnTo>
                  <a:lnTo>
                    <a:pt x="3832" y="26"/>
                  </a:lnTo>
                  <a:lnTo>
                    <a:pt x="3832" y="26"/>
                  </a:lnTo>
                  <a:lnTo>
                    <a:pt x="3846" y="24"/>
                  </a:lnTo>
                  <a:lnTo>
                    <a:pt x="3846" y="24"/>
                  </a:lnTo>
                  <a:lnTo>
                    <a:pt x="3850" y="24"/>
                  </a:lnTo>
                  <a:lnTo>
                    <a:pt x="3850" y="24"/>
                  </a:lnTo>
                  <a:lnTo>
                    <a:pt x="3856" y="26"/>
                  </a:lnTo>
                  <a:lnTo>
                    <a:pt x="3864" y="26"/>
                  </a:lnTo>
                  <a:lnTo>
                    <a:pt x="3878" y="24"/>
                  </a:lnTo>
                  <a:lnTo>
                    <a:pt x="3878" y="24"/>
                  </a:lnTo>
                  <a:lnTo>
                    <a:pt x="3890" y="24"/>
                  </a:lnTo>
                  <a:lnTo>
                    <a:pt x="3890" y="24"/>
                  </a:lnTo>
                  <a:lnTo>
                    <a:pt x="3900" y="24"/>
                  </a:lnTo>
                  <a:lnTo>
                    <a:pt x="3906" y="22"/>
                  </a:lnTo>
                  <a:lnTo>
                    <a:pt x="3910" y="20"/>
                  </a:lnTo>
                  <a:lnTo>
                    <a:pt x="3910" y="20"/>
                  </a:lnTo>
                  <a:lnTo>
                    <a:pt x="3914" y="20"/>
                  </a:lnTo>
                  <a:lnTo>
                    <a:pt x="3916" y="18"/>
                  </a:lnTo>
                  <a:lnTo>
                    <a:pt x="3916" y="18"/>
                  </a:lnTo>
                  <a:lnTo>
                    <a:pt x="3916" y="18"/>
                  </a:lnTo>
                  <a:lnTo>
                    <a:pt x="3916" y="18"/>
                  </a:lnTo>
                  <a:lnTo>
                    <a:pt x="3916" y="16"/>
                  </a:lnTo>
                  <a:lnTo>
                    <a:pt x="3916" y="14"/>
                  </a:lnTo>
                  <a:lnTo>
                    <a:pt x="3916" y="14"/>
                  </a:lnTo>
                  <a:lnTo>
                    <a:pt x="3868" y="14"/>
                  </a:lnTo>
                  <a:lnTo>
                    <a:pt x="3844" y="14"/>
                  </a:lnTo>
                  <a:lnTo>
                    <a:pt x="3820" y="12"/>
                  </a:lnTo>
                  <a:lnTo>
                    <a:pt x="3820" y="12"/>
                  </a:lnTo>
                  <a:close/>
                  <a:moveTo>
                    <a:pt x="744" y="10"/>
                  </a:moveTo>
                  <a:lnTo>
                    <a:pt x="744" y="10"/>
                  </a:lnTo>
                  <a:lnTo>
                    <a:pt x="744" y="8"/>
                  </a:lnTo>
                  <a:lnTo>
                    <a:pt x="744" y="8"/>
                  </a:lnTo>
                  <a:lnTo>
                    <a:pt x="744" y="8"/>
                  </a:lnTo>
                  <a:lnTo>
                    <a:pt x="746" y="8"/>
                  </a:lnTo>
                  <a:lnTo>
                    <a:pt x="744" y="10"/>
                  </a:lnTo>
                  <a:lnTo>
                    <a:pt x="744" y="10"/>
                  </a:lnTo>
                  <a:close/>
                  <a:moveTo>
                    <a:pt x="2874" y="18"/>
                  </a:moveTo>
                  <a:lnTo>
                    <a:pt x="2874" y="18"/>
                  </a:lnTo>
                  <a:lnTo>
                    <a:pt x="2874" y="16"/>
                  </a:lnTo>
                  <a:lnTo>
                    <a:pt x="2874" y="16"/>
                  </a:lnTo>
                  <a:lnTo>
                    <a:pt x="2876" y="18"/>
                  </a:lnTo>
                  <a:lnTo>
                    <a:pt x="2876" y="18"/>
                  </a:lnTo>
                  <a:lnTo>
                    <a:pt x="2874" y="18"/>
                  </a:lnTo>
                  <a:lnTo>
                    <a:pt x="2874" y="18"/>
                  </a:lnTo>
                  <a:close/>
                  <a:moveTo>
                    <a:pt x="3160" y="18"/>
                  </a:moveTo>
                  <a:lnTo>
                    <a:pt x="3160" y="18"/>
                  </a:lnTo>
                  <a:lnTo>
                    <a:pt x="3160" y="16"/>
                  </a:lnTo>
                  <a:lnTo>
                    <a:pt x="3160" y="16"/>
                  </a:lnTo>
                  <a:lnTo>
                    <a:pt x="3162" y="16"/>
                  </a:lnTo>
                  <a:lnTo>
                    <a:pt x="3162" y="16"/>
                  </a:lnTo>
                  <a:lnTo>
                    <a:pt x="3162" y="16"/>
                  </a:lnTo>
                  <a:lnTo>
                    <a:pt x="3160" y="18"/>
                  </a:lnTo>
                  <a:lnTo>
                    <a:pt x="3160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FA020B-04BE-426D-AE2C-2E6EF2F1CA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NetApp Confidential - Internal Use Only</a:t>
            </a:r>
            <a:endParaRPr lang="en-US"/>
          </a:p>
        </p:txBody>
      </p:sp>
      <p:grpSp>
        <p:nvGrpSpPr>
          <p:cNvPr id="8" name="Group 7"/>
          <p:cNvGrpSpPr/>
          <p:nvPr userDrawn="1"/>
        </p:nvGrpSpPr>
        <p:grpSpPr bwMode="gray">
          <a:xfrm>
            <a:off x="347662" y="6445714"/>
            <a:ext cx="8449056" cy="107486"/>
            <a:chOff x="347662" y="6160730"/>
            <a:chExt cx="8449056" cy="107486"/>
          </a:xfrm>
        </p:grpSpPr>
        <p:sp>
          <p:nvSpPr>
            <p:cNvPr id="9" name="Freeform 5"/>
            <p:cNvSpPr>
              <a:spLocks/>
            </p:cNvSpPr>
            <p:nvPr userDrawn="1"/>
          </p:nvSpPr>
          <p:spPr bwMode="gray">
            <a:xfrm>
              <a:off x="347662" y="6160730"/>
              <a:ext cx="8449056" cy="107486"/>
            </a:xfrm>
            <a:custGeom>
              <a:avLst/>
              <a:gdLst>
                <a:gd name="T0" fmla="*/ 116 w 3930"/>
                <a:gd name="T1" fmla="*/ 4 h 50"/>
                <a:gd name="T2" fmla="*/ 258 w 3930"/>
                <a:gd name="T3" fmla="*/ 2 h 50"/>
                <a:gd name="T4" fmla="*/ 376 w 3930"/>
                <a:gd name="T5" fmla="*/ 2 h 50"/>
                <a:gd name="T6" fmla="*/ 494 w 3930"/>
                <a:gd name="T7" fmla="*/ 6 h 50"/>
                <a:gd name="T8" fmla="*/ 628 w 3930"/>
                <a:gd name="T9" fmla="*/ 8 h 50"/>
                <a:gd name="T10" fmla="*/ 774 w 3930"/>
                <a:gd name="T11" fmla="*/ 6 h 50"/>
                <a:gd name="T12" fmla="*/ 894 w 3930"/>
                <a:gd name="T13" fmla="*/ 4 h 50"/>
                <a:gd name="T14" fmla="*/ 1038 w 3930"/>
                <a:gd name="T15" fmla="*/ 4 h 50"/>
                <a:gd name="T16" fmla="*/ 1196 w 3930"/>
                <a:gd name="T17" fmla="*/ 2 h 50"/>
                <a:gd name="T18" fmla="*/ 1326 w 3930"/>
                <a:gd name="T19" fmla="*/ 4 h 50"/>
                <a:gd name="T20" fmla="*/ 1428 w 3930"/>
                <a:gd name="T21" fmla="*/ 4 h 50"/>
                <a:gd name="T22" fmla="*/ 1568 w 3930"/>
                <a:gd name="T23" fmla="*/ 6 h 50"/>
                <a:gd name="T24" fmla="*/ 1710 w 3930"/>
                <a:gd name="T25" fmla="*/ 6 h 50"/>
                <a:gd name="T26" fmla="*/ 1826 w 3930"/>
                <a:gd name="T27" fmla="*/ 8 h 50"/>
                <a:gd name="T28" fmla="*/ 1950 w 3930"/>
                <a:gd name="T29" fmla="*/ 4 h 50"/>
                <a:gd name="T30" fmla="*/ 2106 w 3930"/>
                <a:gd name="T31" fmla="*/ 4 h 50"/>
                <a:gd name="T32" fmla="*/ 2234 w 3930"/>
                <a:gd name="T33" fmla="*/ 2 h 50"/>
                <a:gd name="T34" fmla="*/ 2354 w 3930"/>
                <a:gd name="T35" fmla="*/ 2 h 50"/>
                <a:gd name="T36" fmla="*/ 2498 w 3930"/>
                <a:gd name="T37" fmla="*/ 6 h 50"/>
                <a:gd name="T38" fmla="*/ 2580 w 3930"/>
                <a:gd name="T39" fmla="*/ 4 h 50"/>
                <a:gd name="T40" fmla="*/ 2684 w 3930"/>
                <a:gd name="T41" fmla="*/ 4 h 50"/>
                <a:gd name="T42" fmla="*/ 2830 w 3930"/>
                <a:gd name="T43" fmla="*/ 4 h 50"/>
                <a:gd name="T44" fmla="*/ 2932 w 3930"/>
                <a:gd name="T45" fmla="*/ 6 h 50"/>
                <a:gd name="T46" fmla="*/ 3058 w 3930"/>
                <a:gd name="T47" fmla="*/ 6 h 50"/>
                <a:gd name="T48" fmla="*/ 3176 w 3930"/>
                <a:gd name="T49" fmla="*/ 10 h 50"/>
                <a:gd name="T50" fmla="*/ 3262 w 3930"/>
                <a:gd name="T51" fmla="*/ 14 h 50"/>
                <a:gd name="T52" fmla="*/ 3340 w 3930"/>
                <a:gd name="T53" fmla="*/ 12 h 50"/>
                <a:gd name="T54" fmla="*/ 3456 w 3930"/>
                <a:gd name="T55" fmla="*/ 18 h 50"/>
                <a:gd name="T56" fmla="*/ 3592 w 3930"/>
                <a:gd name="T57" fmla="*/ 16 h 50"/>
                <a:gd name="T58" fmla="*/ 3648 w 3930"/>
                <a:gd name="T59" fmla="*/ 16 h 50"/>
                <a:gd name="T60" fmla="*/ 3784 w 3930"/>
                <a:gd name="T61" fmla="*/ 20 h 50"/>
                <a:gd name="T62" fmla="*/ 3846 w 3930"/>
                <a:gd name="T63" fmla="*/ 24 h 50"/>
                <a:gd name="T64" fmla="*/ 3874 w 3930"/>
                <a:gd name="T65" fmla="*/ 36 h 50"/>
                <a:gd name="T66" fmla="*/ 3782 w 3930"/>
                <a:gd name="T67" fmla="*/ 42 h 50"/>
                <a:gd name="T68" fmla="*/ 3676 w 3930"/>
                <a:gd name="T69" fmla="*/ 46 h 50"/>
                <a:gd name="T70" fmla="*/ 3570 w 3930"/>
                <a:gd name="T71" fmla="*/ 48 h 50"/>
                <a:gd name="T72" fmla="*/ 3518 w 3930"/>
                <a:gd name="T73" fmla="*/ 48 h 50"/>
                <a:gd name="T74" fmla="*/ 3396 w 3930"/>
                <a:gd name="T75" fmla="*/ 48 h 50"/>
                <a:gd name="T76" fmla="*/ 3304 w 3930"/>
                <a:gd name="T77" fmla="*/ 48 h 50"/>
                <a:gd name="T78" fmla="*/ 3152 w 3930"/>
                <a:gd name="T79" fmla="*/ 40 h 50"/>
                <a:gd name="T80" fmla="*/ 3042 w 3930"/>
                <a:gd name="T81" fmla="*/ 42 h 50"/>
                <a:gd name="T82" fmla="*/ 2898 w 3930"/>
                <a:gd name="T83" fmla="*/ 36 h 50"/>
                <a:gd name="T84" fmla="*/ 2814 w 3930"/>
                <a:gd name="T85" fmla="*/ 38 h 50"/>
                <a:gd name="T86" fmla="*/ 2692 w 3930"/>
                <a:gd name="T87" fmla="*/ 36 h 50"/>
                <a:gd name="T88" fmla="*/ 2588 w 3930"/>
                <a:gd name="T89" fmla="*/ 34 h 50"/>
                <a:gd name="T90" fmla="*/ 2466 w 3930"/>
                <a:gd name="T91" fmla="*/ 38 h 50"/>
                <a:gd name="T92" fmla="*/ 2356 w 3930"/>
                <a:gd name="T93" fmla="*/ 36 h 50"/>
                <a:gd name="T94" fmla="*/ 2212 w 3930"/>
                <a:gd name="T95" fmla="*/ 40 h 50"/>
                <a:gd name="T96" fmla="*/ 2040 w 3930"/>
                <a:gd name="T97" fmla="*/ 40 h 50"/>
                <a:gd name="T98" fmla="*/ 1922 w 3930"/>
                <a:gd name="T99" fmla="*/ 40 h 50"/>
                <a:gd name="T100" fmla="*/ 1804 w 3930"/>
                <a:gd name="T101" fmla="*/ 42 h 50"/>
                <a:gd name="T102" fmla="*/ 1642 w 3930"/>
                <a:gd name="T103" fmla="*/ 44 h 50"/>
                <a:gd name="T104" fmla="*/ 1492 w 3930"/>
                <a:gd name="T105" fmla="*/ 46 h 50"/>
                <a:gd name="T106" fmla="*/ 1354 w 3930"/>
                <a:gd name="T107" fmla="*/ 44 h 50"/>
                <a:gd name="T108" fmla="*/ 1180 w 3930"/>
                <a:gd name="T109" fmla="*/ 44 h 50"/>
                <a:gd name="T110" fmla="*/ 1052 w 3930"/>
                <a:gd name="T111" fmla="*/ 46 h 50"/>
                <a:gd name="T112" fmla="*/ 936 w 3930"/>
                <a:gd name="T113" fmla="*/ 44 h 50"/>
                <a:gd name="T114" fmla="*/ 790 w 3930"/>
                <a:gd name="T115" fmla="*/ 40 h 50"/>
                <a:gd name="T116" fmla="*/ 636 w 3930"/>
                <a:gd name="T117" fmla="*/ 42 h 50"/>
                <a:gd name="T118" fmla="*/ 494 w 3930"/>
                <a:gd name="T119" fmla="*/ 46 h 50"/>
                <a:gd name="T120" fmla="*/ 362 w 3930"/>
                <a:gd name="T121" fmla="*/ 42 h 50"/>
                <a:gd name="T122" fmla="*/ 222 w 3930"/>
                <a:gd name="T123" fmla="*/ 40 h 50"/>
                <a:gd name="T124" fmla="*/ 70 w 3930"/>
                <a:gd name="T125" fmla="*/ 3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930" h="50">
                  <a:moveTo>
                    <a:pt x="2" y="14"/>
                  </a:moveTo>
                  <a:lnTo>
                    <a:pt x="2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8" y="2"/>
                  </a:lnTo>
                  <a:lnTo>
                    <a:pt x="38" y="2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6" y="2"/>
                  </a:lnTo>
                  <a:lnTo>
                    <a:pt x="46" y="2"/>
                  </a:lnTo>
                  <a:lnTo>
                    <a:pt x="48" y="2"/>
                  </a:lnTo>
                  <a:lnTo>
                    <a:pt x="48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70" y="2"/>
                  </a:lnTo>
                  <a:lnTo>
                    <a:pt x="70" y="2"/>
                  </a:lnTo>
                  <a:lnTo>
                    <a:pt x="72" y="2"/>
                  </a:lnTo>
                  <a:lnTo>
                    <a:pt x="76" y="2"/>
                  </a:lnTo>
                  <a:lnTo>
                    <a:pt x="76" y="2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82" y="2"/>
                  </a:lnTo>
                  <a:lnTo>
                    <a:pt x="84" y="2"/>
                  </a:lnTo>
                  <a:lnTo>
                    <a:pt x="84" y="2"/>
                  </a:lnTo>
                  <a:lnTo>
                    <a:pt x="86" y="2"/>
                  </a:lnTo>
                  <a:lnTo>
                    <a:pt x="86" y="2"/>
                  </a:lnTo>
                  <a:lnTo>
                    <a:pt x="90" y="4"/>
                  </a:lnTo>
                  <a:lnTo>
                    <a:pt x="90" y="4"/>
                  </a:lnTo>
                  <a:lnTo>
                    <a:pt x="92" y="4"/>
                  </a:lnTo>
                  <a:lnTo>
                    <a:pt x="92" y="4"/>
                  </a:lnTo>
                  <a:lnTo>
                    <a:pt x="94" y="4"/>
                  </a:lnTo>
                  <a:lnTo>
                    <a:pt x="94" y="4"/>
                  </a:lnTo>
                  <a:lnTo>
                    <a:pt x="98" y="2"/>
                  </a:lnTo>
                  <a:lnTo>
                    <a:pt x="98" y="2"/>
                  </a:lnTo>
                  <a:lnTo>
                    <a:pt x="102" y="4"/>
                  </a:lnTo>
                  <a:lnTo>
                    <a:pt x="106" y="4"/>
                  </a:lnTo>
                  <a:lnTo>
                    <a:pt x="106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10" y="4"/>
                  </a:lnTo>
                  <a:lnTo>
                    <a:pt x="112" y="6"/>
                  </a:lnTo>
                  <a:lnTo>
                    <a:pt x="112" y="6"/>
                  </a:lnTo>
                  <a:lnTo>
                    <a:pt x="116" y="4"/>
                  </a:lnTo>
                  <a:lnTo>
                    <a:pt x="116" y="4"/>
                  </a:lnTo>
                  <a:lnTo>
                    <a:pt x="120" y="4"/>
                  </a:lnTo>
                  <a:lnTo>
                    <a:pt x="120" y="4"/>
                  </a:lnTo>
                  <a:lnTo>
                    <a:pt x="124" y="4"/>
                  </a:lnTo>
                  <a:lnTo>
                    <a:pt x="124" y="4"/>
                  </a:lnTo>
                  <a:lnTo>
                    <a:pt x="128" y="4"/>
                  </a:lnTo>
                  <a:lnTo>
                    <a:pt x="134" y="4"/>
                  </a:lnTo>
                  <a:lnTo>
                    <a:pt x="134" y="4"/>
                  </a:lnTo>
                  <a:lnTo>
                    <a:pt x="136" y="4"/>
                  </a:lnTo>
                  <a:lnTo>
                    <a:pt x="136" y="4"/>
                  </a:lnTo>
                  <a:lnTo>
                    <a:pt x="138" y="2"/>
                  </a:lnTo>
                  <a:lnTo>
                    <a:pt x="138" y="2"/>
                  </a:lnTo>
                  <a:lnTo>
                    <a:pt x="142" y="4"/>
                  </a:lnTo>
                  <a:lnTo>
                    <a:pt x="142" y="4"/>
                  </a:lnTo>
                  <a:lnTo>
                    <a:pt x="146" y="2"/>
                  </a:lnTo>
                  <a:lnTo>
                    <a:pt x="146" y="2"/>
                  </a:lnTo>
                  <a:lnTo>
                    <a:pt x="148" y="2"/>
                  </a:lnTo>
                  <a:lnTo>
                    <a:pt x="148" y="2"/>
                  </a:lnTo>
                  <a:lnTo>
                    <a:pt x="150" y="2"/>
                  </a:lnTo>
                  <a:lnTo>
                    <a:pt x="150" y="2"/>
                  </a:lnTo>
                  <a:lnTo>
                    <a:pt x="156" y="4"/>
                  </a:lnTo>
                  <a:lnTo>
                    <a:pt x="156" y="4"/>
                  </a:lnTo>
                  <a:lnTo>
                    <a:pt x="158" y="2"/>
                  </a:lnTo>
                  <a:lnTo>
                    <a:pt x="158" y="2"/>
                  </a:lnTo>
                  <a:lnTo>
                    <a:pt x="164" y="2"/>
                  </a:lnTo>
                  <a:lnTo>
                    <a:pt x="164" y="2"/>
                  </a:lnTo>
                  <a:lnTo>
                    <a:pt x="168" y="2"/>
                  </a:lnTo>
                  <a:lnTo>
                    <a:pt x="174" y="4"/>
                  </a:lnTo>
                  <a:lnTo>
                    <a:pt x="174" y="4"/>
                  </a:lnTo>
                  <a:lnTo>
                    <a:pt x="178" y="2"/>
                  </a:lnTo>
                  <a:lnTo>
                    <a:pt x="178" y="2"/>
                  </a:lnTo>
                  <a:lnTo>
                    <a:pt x="180" y="4"/>
                  </a:lnTo>
                  <a:lnTo>
                    <a:pt x="180" y="4"/>
                  </a:lnTo>
                  <a:lnTo>
                    <a:pt x="182" y="2"/>
                  </a:lnTo>
                  <a:lnTo>
                    <a:pt x="182" y="2"/>
                  </a:lnTo>
                  <a:lnTo>
                    <a:pt x="186" y="2"/>
                  </a:lnTo>
                  <a:lnTo>
                    <a:pt x="186" y="2"/>
                  </a:lnTo>
                  <a:lnTo>
                    <a:pt x="188" y="4"/>
                  </a:lnTo>
                  <a:lnTo>
                    <a:pt x="188" y="4"/>
                  </a:lnTo>
                  <a:lnTo>
                    <a:pt x="190" y="2"/>
                  </a:lnTo>
                  <a:lnTo>
                    <a:pt x="190" y="2"/>
                  </a:lnTo>
                  <a:lnTo>
                    <a:pt x="192" y="2"/>
                  </a:lnTo>
                  <a:lnTo>
                    <a:pt x="192" y="2"/>
                  </a:lnTo>
                  <a:lnTo>
                    <a:pt x="194" y="2"/>
                  </a:lnTo>
                  <a:lnTo>
                    <a:pt x="194" y="2"/>
                  </a:lnTo>
                  <a:lnTo>
                    <a:pt x="196" y="2"/>
                  </a:lnTo>
                  <a:lnTo>
                    <a:pt x="196" y="2"/>
                  </a:lnTo>
                  <a:lnTo>
                    <a:pt x="200" y="2"/>
                  </a:lnTo>
                  <a:lnTo>
                    <a:pt x="200" y="2"/>
                  </a:lnTo>
                  <a:lnTo>
                    <a:pt x="204" y="4"/>
                  </a:lnTo>
                  <a:lnTo>
                    <a:pt x="204" y="4"/>
                  </a:lnTo>
                  <a:lnTo>
                    <a:pt x="210" y="2"/>
                  </a:lnTo>
                  <a:lnTo>
                    <a:pt x="210" y="2"/>
                  </a:lnTo>
                  <a:lnTo>
                    <a:pt x="212" y="2"/>
                  </a:lnTo>
                  <a:lnTo>
                    <a:pt x="212" y="2"/>
                  </a:lnTo>
                  <a:lnTo>
                    <a:pt x="214" y="2"/>
                  </a:lnTo>
                  <a:lnTo>
                    <a:pt x="214" y="2"/>
                  </a:lnTo>
                  <a:lnTo>
                    <a:pt x="214" y="2"/>
                  </a:lnTo>
                  <a:lnTo>
                    <a:pt x="214" y="2"/>
                  </a:lnTo>
                  <a:lnTo>
                    <a:pt x="214" y="4"/>
                  </a:lnTo>
                  <a:lnTo>
                    <a:pt x="214" y="4"/>
                  </a:lnTo>
                  <a:lnTo>
                    <a:pt x="216" y="4"/>
                  </a:lnTo>
                  <a:lnTo>
                    <a:pt x="216" y="4"/>
                  </a:lnTo>
                  <a:lnTo>
                    <a:pt x="218" y="4"/>
                  </a:lnTo>
                  <a:lnTo>
                    <a:pt x="218" y="4"/>
                  </a:lnTo>
                  <a:lnTo>
                    <a:pt x="224" y="4"/>
                  </a:lnTo>
                  <a:lnTo>
                    <a:pt x="224" y="4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8" y="2"/>
                  </a:lnTo>
                  <a:lnTo>
                    <a:pt x="238" y="2"/>
                  </a:lnTo>
                  <a:lnTo>
                    <a:pt x="244" y="2"/>
                  </a:lnTo>
                  <a:lnTo>
                    <a:pt x="244" y="2"/>
                  </a:lnTo>
                  <a:lnTo>
                    <a:pt x="248" y="2"/>
                  </a:lnTo>
                  <a:lnTo>
                    <a:pt x="248" y="2"/>
                  </a:lnTo>
                  <a:lnTo>
                    <a:pt x="252" y="2"/>
                  </a:lnTo>
                  <a:lnTo>
                    <a:pt x="252" y="2"/>
                  </a:lnTo>
                  <a:lnTo>
                    <a:pt x="256" y="2"/>
                  </a:lnTo>
                  <a:lnTo>
                    <a:pt x="256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60" y="2"/>
                  </a:lnTo>
                  <a:lnTo>
                    <a:pt x="260" y="2"/>
                  </a:lnTo>
                  <a:lnTo>
                    <a:pt x="262" y="2"/>
                  </a:lnTo>
                  <a:lnTo>
                    <a:pt x="262" y="2"/>
                  </a:lnTo>
                  <a:lnTo>
                    <a:pt x="268" y="2"/>
                  </a:lnTo>
                  <a:lnTo>
                    <a:pt x="268" y="2"/>
                  </a:lnTo>
                  <a:lnTo>
                    <a:pt x="268" y="2"/>
                  </a:lnTo>
                  <a:lnTo>
                    <a:pt x="268" y="2"/>
                  </a:lnTo>
                  <a:lnTo>
                    <a:pt x="270" y="2"/>
                  </a:lnTo>
                  <a:lnTo>
                    <a:pt x="270" y="2"/>
                  </a:lnTo>
                  <a:lnTo>
                    <a:pt x="276" y="2"/>
                  </a:lnTo>
                  <a:lnTo>
                    <a:pt x="276" y="2"/>
                  </a:lnTo>
                  <a:lnTo>
                    <a:pt x="276" y="2"/>
                  </a:lnTo>
                  <a:lnTo>
                    <a:pt x="276" y="2"/>
                  </a:lnTo>
                  <a:lnTo>
                    <a:pt x="278" y="2"/>
                  </a:lnTo>
                  <a:lnTo>
                    <a:pt x="278" y="2"/>
                  </a:lnTo>
                  <a:lnTo>
                    <a:pt x="280" y="2"/>
                  </a:lnTo>
                  <a:lnTo>
                    <a:pt x="280" y="2"/>
                  </a:lnTo>
                  <a:lnTo>
                    <a:pt x="280" y="4"/>
                  </a:lnTo>
                  <a:lnTo>
                    <a:pt x="280" y="4"/>
                  </a:lnTo>
                  <a:lnTo>
                    <a:pt x="282" y="2"/>
                  </a:lnTo>
                  <a:lnTo>
                    <a:pt x="282" y="2"/>
                  </a:lnTo>
                  <a:lnTo>
                    <a:pt x="288" y="2"/>
                  </a:lnTo>
                  <a:lnTo>
                    <a:pt x="288" y="2"/>
                  </a:lnTo>
                  <a:lnTo>
                    <a:pt x="290" y="2"/>
                  </a:lnTo>
                  <a:lnTo>
                    <a:pt x="290" y="2"/>
                  </a:lnTo>
                  <a:lnTo>
                    <a:pt x="296" y="2"/>
                  </a:lnTo>
                  <a:lnTo>
                    <a:pt x="296" y="2"/>
                  </a:lnTo>
                  <a:lnTo>
                    <a:pt x="298" y="2"/>
                  </a:lnTo>
                  <a:lnTo>
                    <a:pt x="298" y="2"/>
                  </a:lnTo>
                  <a:lnTo>
                    <a:pt x="298" y="2"/>
                  </a:lnTo>
                  <a:lnTo>
                    <a:pt x="298" y="2"/>
                  </a:lnTo>
                  <a:lnTo>
                    <a:pt x="302" y="2"/>
                  </a:lnTo>
                  <a:lnTo>
                    <a:pt x="302" y="2"/>
                  </a:lnTo>
                  <a:lnTo>
                    <a:pt x="306" y="2"/>
                  </a:lnTo>
                  <a:lnTo>
                    <a:pt x="306" y="2"/>
                  </a:lnTo>
                  <a:lnTo>
                    <a:pt x="310" y="2"/>
                  </a:lnTo>
                  <a:lnTo>
                    <a:pt x="312" y="2"/>
                  </a:lnTo>
                  <a:lnTo>
                    <a:pt x="312" y="2"/>
                  </a:lnTo>
                  <a:lnTo>
                    <a:pt x="318" y="2"/>
                  </a:lnTo>
                  <a:lnTo>
                    <a:pt x="322" y="2"/>
                  </a:lnTo>
                  <a:lnTo>
                    <a:pt x="322" y="2"/>
                  </a:lnTo>
                  <a:lnTo>
                    <a:pt x="324" y="4"/>
                  </a:lnTo>
                  <a:lnTo>
                    <a:pt x="324" y="4"/>
                  </a:lnTo>
                  <a:lnTo>
                    <a:pt x="324" y="2"/>
                  </a:lnTo>
                  <a:lnTo>
                    <a:pt x="326" y="2"/>
                  </a:lnTo>
                  <a:lnTo>
                    <a:pt x="326" y="2"/>
                  </a:lnTo>
                  <a:lnTo>
                    <a:pt x="332" y="2"/>
                  </a:lnTo>
                  <a:lnTo>
                    <a:pt x="332" y="2"/>
                  </a:lnTo>
                  <a:lnTo>
                    <a:pt x="336" y="2"/>
                  </a:lnTo>
                  <a:lnTo>
                    <a:pt x="342" y="2"/>
                  </a:lnTo>
                  <a:lnTo>
                    <a:pt x="342" y="2"/>
                  </a:lnTo>
                  <a:lnTo>
                    <a:pt x="344" y="2"/>
                  </a:lnTo>
                  <a:lnTo>
                    <a:pt x="348" y="2"/>
                  </a:lnTo>
                  <a:lnTo>
                    <a:pt x="348" y="2"/>
                  </a:lnTo>
                  <a:lnTo>
                    <a:pt x="352" y="2"/>
                  </a:lnTo>
                  <a:lnTo>
                    <a:pt x="352" y="2"/>
                  </a:lnTo>
                  <a:lnTo>
                    <a:pt x="354" y="2"/>
                  </a:lnTo>
                  <a:lnTo>
                    <a:pt x="354" y="2"/>
                  </a:lnTo>
                  <a:lnTo>
                    <a:pt x="358" y="2"/>
                  </a:lnTo>
                  <a:lnTo>
                    <a:pt x="360" y="2"/>
                  </a:lnTo>
                  <a:lnTo>
                    <a:pt x="360" y="2"/>
                  </a:lnTo>
                  <a:lnTo>
                    <a:pt x="360" y="4"/>
                  </a:lnTo>
                  <a:lnTo>
                    <a:pt x="360" y="6"/>
                  </a:lnTo>
                  <a:lnTo>
                    <a:pt x="360" y="6"/>
                  </a:lnTo>
                  <a:lnTo>
                    <a:pt x="362" y="4"/>
                  </a:lnTo>
                  <a:lnTo>
                    <a:pt x="364" y="2"/>
                  </a:lnTo>
                  <a:lnTo>
                    <a:pt x="364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4" y="4"/>
                  </a:lnTo>
                  <a:lnTo>
                    <a:pt x="374" y="4"/>
                  </a:lnTo>
                  <a:lnTo>
                    <a:pt x="376" y="2"/>
                  </a:lnTo>
                  <a:lnTo>
                    <a:pt x="376" y="2"/>
                  </a:lnTo>
                  <a:lnTo>
                    <a:pt x="378" y="4"/>
                  </a:lnTo>
                  <a:lnTo>
                    <a:pt x="378" y="4"/>
                  </a:lnTo>
                  <a:lnTo>
                    <a:pt x="384" y="4"/>
                  </a:lnTo>
                  <a:lnTo>
                    <a:pt x="384" y="4"/>
                  </a:lnTo>
                  <a:lnTo>
                    <a:pt x="386" y="4"/>
                  </a:lnTo>
                  <a:lnTo>
                    <a:pt x="386" y="4"/>
                  </a:lnTo>
                  <a:lnTo>
                    <a:pt x="390" y="4"/>
                  </a:lnTo>
                  <a:lnTo>
                    <a:pt x="390" y="4"/>
                  </a:lnTo>
                  <a:lnTo>
                    <a:pt x="392" y="4"/>
                  </a:lnTo>
                  <a:lnTo>
                    <a:pt x="392" y="4"/>
                  </a:lnTo>
                  <a:lnTo>
                    <a:pt x="392" y="4"/>
                  </a:lnTo>
                  <a:lnTo>
                    <a:pt x="392" y="4"/>
                  </a:lnTo>
                  <a:lnTo>
                    <a:pt x="394" y="4"/>
                  </a:lnTo>
                  <a:lnTo>
                    <a:pt x="394" y="4"/>
                  </a:lnTo>
                  <a:lnTo>
                    <a:pt x="394" y="4"/>
                  </a:lnTo>
                  <a:lnTo>
                    <a:pt x="394" y="4"/>
                  </a:lnTo>
                  <a:lnTo>
                    <a:pt x="396" y="6"/>
                  </a:lnTo>
                  <a:lnTo>
                    <a:pt x="396" y="6"/>
                  </a:lnTo>
                  <a:lnTo>
                    <a:pt x="398" y="6"/>
                  </a:lnTo>
                  <a:lnTo>
                    <a:pt x="398" y="6"/>
                  </a:lnTo>
                  <a:lnTo>
                    <a:pt x="398" y="6"/>
                  </a:lnTo>
                  <a:lnTo>
                    <a:pt x="398" y="6"/>
                  </a:lnTo>
                  <a:lnTo>
                    <a:pt x="402" y="4"/>
                  </a:lnTo>
                  <a:lnTo>
                    <a:pt x="402" y="4"/>
                  </a:lnTo>
                  <a:lnTo>
                    <a:pt x="406" y="6"/>
                  </a:lnTo>
                  <a:lnTo>
                    <a:pt x="406" y="6"/>
                  </a:lnTo>
                  <a:lnTo>
                    <a:pt x="408" y="4"/>
                  </a:lnTo>
                  <a:lnTo>
                    <a:pt x="408" y="4"/>
                  </a:lnTo>
                  <a:lnTo>
                    <a:pt x="410" y="6"/>
                  </a:lnTo>
                  <a:lnTo>
                    <a:pt x="410" y="6"/>
                  </a:lnTo>
                  <a:lnTo>
                    <a:pt x="410" y="6"/>
                  </a:lnTo>
                  <a:lnTo>
                    <a:pt x="412" y="6"/>
                  </a:lnTo>
                  <a:lnTo>
                    <a:pt x="412" y="4"/>
                  </a:lnTo>
                  <a:lnTo>
                    <a:pt x="412" y="4"/>
                  </a:lnTo>
                  <a:lnTo>
                    <a:pt x="420" y="4"/>
                  </a:lnTo>
                  <a:lnTo>
                    <a:pt x="420" y="4"/>
                  </a:lnTo>
                  <a:lnTo>
                    <a:pt x="424" y="4"/>
                  </a:lnTo>
                  <a:lnTo>
                    <a:pt x="424" y="4"/>
                  </a:lnTo>
                  <a:lnTo>
                    <a:pt x="428" y="6"/>
                  </a:lnTo>
                  <a:lnTo>
                    <a:pt x="428" y="6"/>
                  </a:lnTo>
                  <a:lnTo>
                    <a:pt x="430" y="4"/>
                  </a:lnTo>
                  <a:lnTo>
                    <a:pt x="430" y="4"/>
                  </a:lnTo>
                  <a:lnTo>
                    <a:pt x="432" y="6"/>
                  </a:lnTo>
                  <a:lnTo>
                    <a:pt x="432" y="6"/>
                  </a:lnTo>
                  <a:lnTo>
                    <a:pt x="436" y="4"/>
                  </a:lnTo>
                  <a:lnTo>
                    <a:pt x="436" y="4"/>
                  </a:lnTo>
                  <a:lnTo>
                    <a:pt x="442" y="4"/>
                  </a:lnTo>
                  <a:lnTo>
                    <a:pt x="442" y="4"/>
                  </a:lnTo>
                  <a:lnTo>
                    <a:pt x="446" y="4"/>
                  </a:lnTo>
                  <a:lnTo>
                    <a:pt x="446" y="4"/>
                  </a:lnTo>
                  <a:lnTo>
                    <a:pt x="448" y="4"/>
                  </a:lnTo>
                  <a:lnTo>
                    <a:pt x="448" y="4"/>
                  </a:lnTo>
                  <a:lnTo>
                    <a:pt x="450" y="6"/>
                  </a:lnTo>
                  <a:lnTo>
                    <a:pt x="450" y="6"/>
                  </a:lnTo>
                  <a:lnTo>
                    <a:pt x="452" y="6"/>
                  </a:lnTo>
                  <a:lnTo>
                    <a:pt x="452" y="6"/>
                  </a:lnTo>
                  <a:lnTo>
                    <a:pt x="452" y="6"/>
                  </a:lnTo>
                  <a:lnTo>
                    <a:pt x="452" y="6"/>
                  </a:lnTo>
                  <a:lnTo>
                    <a:pt x="458" y="6"/>
                  </a:lnTo>
                  <a:lnTo>
                    <a:pt x="458" y="6"/>
                  </a:lnTo>
                  <a:lnTo>
                    <a:pt x="458" y="8"/>
                  </a:lnTo>
                  <a:lnTo>
                    <a:pt x="458" y="8"/>
                  </a:lnTo>
                  <a:lnTo>
                    <a:pt x="460" y="6"/>
                  </a:lnTo>
                  <a:lnTo>
                    <a:pt x="460" y="6"/>
                  </a:lnTo>
                  <a:lnTo>
                    <a:pt x="464" y="8"/>
                  </a:lnTo>
                  <a:lnTo>
                    <a:pt x="464" y="8"/>
                  </a:lnTo>
                  <a:lnTo>
                    <a:pt x="468" y="6"/>
                  </a:lnTo>
                  <a:lnTo>
                    <a:pt x="468" y="6"/>
                  </a:lnTo>
                  <a:lnTo>
                    <a:pt x="472" y="6"/>
                  </a:lnTo>
                  <a:lnTo>
                    <a:pt x="472" y="6"/>
                  </a:lnTo>
                  <a:lnTo>
                    <a:pt x="476" y="6"/>
                  </a:lnTo>
                  <a:lnTo>
                    <a:pt x="476" y="6"/>
                  </a:lnTo>
                  <a:lnTo>
                    <a:pt x="478" y="6"/>
                  </a:lnTo>
                  <a:lnTo>
                    <a:pt x="478" y="6"/>
                  </a:lnTo>
                  <a:lnTo>
                    <a:pt x="482" y="6"/>
                  </a:lnTo>
                  <a:lnTo>
                    <a:pt x="482" y="6"/>
                  </a:lnTo>
                  <a:lnTo>
                    <a:pt x="484" y="6"/>
                  </a:lnTo>
                  <a:lnTo>
                    <a:pt x="484" y="6"/>
                  </a:lnTo>
                  <a:lnTo>
                    <a:pt x="490" y="4"/>
                  </a:lnTo>
                  <a:lnTo>
                    <a:pt x="490" y="4"/>
                  </a:lnTo>
                  <a:lnTo>
                    <a:pt x="490" y="6"/>
                  </a:lnTo>
                  <a:lnTo>
                    <a:pt x="490" y="6"/>
                  </a:lnTo>
                  <a:lnTo>
                    <a:pt x="494" y="6"/>
                  </a:lnTo>
                  <a:lnTo>
                    <a:pt x="494" y="6"/>
                  </a:lnTo>
                  <a:lnTo>
                    <a:pt x="498" y="6"/>
                  </a:lnTo>
                  <a:lnTo>
                    <a:pt x="498" y="6"/>
                  </a:lnTo>
                  <a:lnTo>
                    <a:pt x="506" y="6"/>
                  </a:lnTo>
                  <a:lnTo>
                    <a:pt x="516" y="6"/>
                  </a:lnTo>
                  <a:lnTo>
                    <a:pt x="516" y="6"/>
                  </a:lnTo>
                  <a:lnTo>
                    <a:pt x="518" y="6"/>
                  </a:lnTo>
                  <a:lnTo>
                    <a:pt x="518" y="6"/>
                  </a:lnTo>
                  <a:lnTo>
                    <a:pt x="522" y="6"/>
                  </a:lnTo>
                  <a:lnTo>
                    <a:pt x="522" y="6"/>
                  </a:lnTo>
                  <a:lnTo>
                    <a:pt x="522" y="6"/>
                  </a:lnTo>
                  <a:lnTo>
                    <a:pt x="524" y="6"/>
                  </a:lnTo>
                  <a:lnTo>
                    <a:pt x="524" y="6"/>
                  </a:lnTo>
                  <a:lnTo>
                    <a:pt x="526" y="6"/>
                  </a:lnTo>
                  <a:lnTo>
                    <a:pt x="526" y="6"/>
                  </a:lnTo>
                  <a:lnTo>
                    <a:pt x="528" y="6"/>
                  </a:lnTo>
                  <a:lnTo>
                    <a:pt x="528" y="6"/>
                  </a:lnTo>
                  <a:lnTo>
                    <a:pt x="530" y="6"/>
                  </a:lnTo>
                  <a:lnTo>
                    <a:pt x="530" y="6"/>
                  </a:lnTo>
                  <a:lnTo>
                    <a:pt x="532" y="6"/>
                  </a:lnTo>
                  <a:lnTo>
                    <a:pt x="532" y="6"/>
                  </a:lnTo>
                  <a:lnTo>
                    <a:pt x="534" y="6"/>
                  </a:lnTo>
                  <a:lnTo>
                    <a:pt x="534" y="6"/>
                  </a:lnTo>
                  <a:lnTo>
                    <a:pt x="536" y="6"/>
                  </a:lnTo>
                  <a:lnTo>
                    <a:pt x="536" y="6"/>
                  </a:lnTo>
                  <a:lnTo>
                    <a:pt x="540" y="4"/>
                  </a:lnTo>
                  <a:lnTo>
                    <a:pt x="540" y="4"/>
                  </a:lnTo>
                  <a:lnTo>
                    <a:pt x="542" y="4"/>
                  </a:lnTo>
                  <a:lnTo>
                    <a:pt x="542" y="4"/>
                  </a:lnTo>
                  <a:lnTo>
                    <a:pt x="544" y="4"/>
                  </a:lnTo>
                  <a:lnTo>
                    <a:pt x="544" y="4"/>
                  </a:lnTo>
                  <a:lnTo>
                    <a:pt x="548" y="4"/>
                  </a:lnTo>
                  <a:lnTo>
                    <a:pt x="548" y="4"/>
                  </a:lnTo>
                  <a:lnTo>
                    <a:pt x="550" y="4"/>
                  </a:lnTo>
                  <a:lnTo>
                    <a:pt x="550" y="4"/>
                  </a:lnTo>
                  <a:lnTo>
                    <a:pt x="556" y="4"/>
                  </a:lnTo>
                  <a:lnTo>
                    <a:pt x="560" y="4"/>
                  </a:lnTo>
                  <a:lnTo>
                    <a:pt x="560" y="4"/>
                  </a:lnTo>
                  <a:lnTo>
                    <a:pt x="562" y="6"/>
                  </a:lnTo>
                  <a:lnTo>
                    <a:pt x="562" y="6"/>
                  </a:lnTo>
                  <a:lnTo>
                    <a:pt x="568" y="6"/>
                  </a:lnTo>
                  <a:lnTo>
                    <a:pt x="568" y="6"/>
                  </a:lnTo>
                  <a:lnTo>
                    <a:pt x="570" y="4"/>
                  </a:lnTo>
                  <a:lnTo>
                    <a:pt x="570" y="4"/>
                  </a:lnTo>
                  <a:lnTo>
                    <a:pt x="572" y="4"/>
                  </a:lnTo>
                  <a:lnTo>
                    <a:pt x="572" y="4"/>
                  </a:lnTo>
                  <a:lnTo>
                    <a:pt x="574" y="4"/>
                  </a:lnTo>
                  <a:lnTo>
                    <a:pt x="574" y="4"/>
                  </a:lnTo>
                  <a:lnTo>
                    <a:pt x="574" y="4"/>
                  </a:lnTo>
                  <a:lnTo>
                    <a:pt x="578" y="6"/>
                  </a:lnTo>
                  <a:lnTo>
                    <a:pt x="578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6" y="6"/>
                  </a:lnTo>
                  <a:lnTo>
                    <a:pt x="586" y="6"/>
                  </a:lnTo>
                  <a:lnTo>
                    <a:pt x="590" y="6"/>
                  </a:lnTo>
                  <a:lnTo>
                    <a:pt x="590" y="6"/>
                  </a:lnTo>
                  <a:lnTo>
                    <a:pt x="592" y="4"/>
                  </a:lnTo>
                  <a:lnTo>
                    <a:pt x="592" y="4"/>
                  </a:lnTo>
                  <a:lnTo>
                    <a:pt x="594" y="4"/>
                  </a:lnTo>
                  <a:lnTo>
                    <a:pt x="596" y="6"/>
                  </a:lnTo>
                  <a:lnTo>
                    <a:pt x="596" y="6"/>
                  </a:lnTo>
                  <a:lnTo>
                    <a:pt x="600" y="8"/>
                  </a:lnTo>
                  <a:lnTo>
                    <a:pt x="600" y="8"/>
                  </a:lnTo>
                  <a:lnTo>
                    <a:pt x="602" y="8"/>
                  </a:lnTo>
                  <a:lnTo>
                    <a:pt x="604" y="8"/>
                  </a:lnTo>
                  <a:lnTo>
                    <a:pt x="604" y="8"/>
                  </a:lnTo>
                  <a:lnTo>
                    <a:pt x="606" y="8"/>
                  </a:lnTo>
                  <a:lnTo>
                    <a:pt x="606" y="8"/>
                  </a:lnTo>
                  <a:lnTo>
                    <a:pt x="612" y="8"/>
                  </a:lnTo>
                  <a:lnTo>
                    <a:pt x="612" y="8"/>
                  </a:lnTo>
                  <a:lnTo>
                    <a:pt x="616" y="6"/>
                  </a:lnTo>
                  <a:lnTo>
                    <a:pt x="616" y="6"/>
                  </a:lnTo>
                  <a:lnTo>
                    <a:pt x="618" y="8"/>
                  </a:lnTo>
                  <a:lnTo>
                    <a:pt x="618" y="8"/>
                  </a:lnTo>
                  <a:lnTo>
                    <a:pt x="618" y="8"/>
                  </a:lnTo>
                  <a:lnTo>
                    <a:pt x="620" y="10"/>
                  </a:lnTo>
                  <a:lnTo>
                    <a:pt x="620" y="10"/>
                  </a:lnTo>
                  <a:lnTo>
                    <a:pt x="628" y="8"/>
                  </a:lnTo>
                  <a:lnTo>
                    <a:pt x="628" y="8"/>
                  </a:lnTo>
                  <a:lnTo>
                    <a:pt x="630" y="6"/>
                  </a:lnTo>
                  <a:lnTo>
                    <a:pt x="630" y="6"/>
                  </a:lnTo>
                  <a:lnTo>
                    <a:pt x="634" y="8"/>
                  </a:lnTo>
                  <a:lnTo>
                    <a:pt x="634" y="8"/>
                  </a:lnTo>
                  <a:lnTo>
                    <a:pt x="636" y="6"/>
                  </a:lnTo>
                  <a:lnTo>
                    <a:pt x="636" y="6"/>
                  </a:lnTo>
                  <a:lnTo>
                    <a:pt x="644" y="6"/>
                  </a:lnTo>
                  <a:lnTo>
                    <a:pt x="644" y="6"/>
                  </a:lnTo>
                  <a:lnTo>
                    <a:pt x="646" y="6"/>
                  </a:lnTo>
                  <a:lnTo>
                    <a:pt x="646" y="6"/>
                  </a:lnTo>
                  <a:lnTo>
                    <a:pt x="650" y="4"/>
                  </a:lnTo>
                  <a:lnTo>
                    <a:pt x="650" y="4"/>
                  </a:lnTo>
                  <a:lnTo>
                    <a:pt x="652" y="6"/>
                  </a:lnTo>
                  <a:lnTo>
                    <a:pt x="652" y="6"/>
                  </a:lnTo>
                  <a:lnTo>
                    <a:pt x="658" y="6"/>
                  </a:lnTo>
                  <a:lnTo>
                    <a:pt x="658" y="6"/>
                  </a:lnTo>
                  <a:lnTo>
                    <a:pt x="660" y="6"/>
                  </a:lnTo>
                  <a:lnTo>
                    <a:pt x="660" y="6"/>
                  </a:lnTo>
                  <a:lnTo>
                    <a:pt x="664" y="4"/>
                  </a:lnTo>
                  <a:lnTo>
                    <a:pt x="664" y="4"/>
                  </a:lnTo>
                  <a:lnTo>
                    <a:pt x="664" y="6"/>
                  </a:lnTo>
                  <a:lnTo>
                    <a:pt x="664" y="6"/>
                  </a:lnTo>
                  <a:lnTo>
                    <a:pt x="668" y="6"/>
                  </a:lnTo>
                  <a:lnTo>
                    <a:pt x="668" y="6"/>
                  </a:lnTo>
                  <a:lnTo>
                    <a:pt x="670" y="6"/>
                  </a:lnTo>
                  <a:lnTo>
                    <a:pt x="670" y="6"/>
                  </a:lnTo>
                  <a:lnTo>
                    <a:pt x="674" y="6"/>
                  </a:lnTo>
                  <a:lnTo>
                    <a:pt x="674" y="6"/>
                  </a:lnTo>
                  <a:lnTo>
                    <a:pt x="676" y="6"/>
                  </a:lnTo>
                  <a:lnTo>
                    <a:pt x="678" y="6"/>
                  </a:lnTo>
                  <a:lnTo>
                    <a:pt x="678" y="6"/>
                  </a:lnTo>
                  <a:lnTo>
                    <a:pt x="682" y="4"/>
                  </a:lnTo>
                  <a:lnTo>
                    <a:pt x="682" y="4"/>
                  </a:lnTo>
                  <a:lnTo>
                    <a:pt x="684" y="4"/>
                  </a:lnTo>
                  <a:lnTo>
                    <a:pt x="684" y="4"/>
                  </a:lnTo>
                  <a:lnTo>
                    <a:pt x="686" y="4"/>
                  </a:lnTo>
                  <a:lnTo>
                    <a:pt x="686" y="4"/>
                  </a:lnTo>
                  <a:lnTo>
                    <a:pt x="688" y="4"/>
                  </a:lnTo>
                  <a:lnTo>
                    <a:pt x="688" y="4"/>
                  </a:lnTo>
                  <a:lnTo>
                    <a:pt x="690" y="6"/>
                  </a:lnTo>
                  <a:lnTo>
                    <a:pt x="690" y="6"/>
                  </a:lnTo>
                  <a:lnTo>
                    <a:pt x="692" y="6"/>
                  </a:lnTo>
                  <a:lnTo>
                    <a:pt x="692" y="6"/>
                  </a:lnTo>
                  <a:lnTo>
                    <a:pt x="696" y="6"/>
                  </a:lnTo>
                  <a:lnTo>
                    <a:pt x="696" y="6"/>
                  </a:lnTo>
                  <a:lnTo>
                    <a:pt x="700" y="6"/>
                  </a:lnTo>
                  <a:lnTo>
                    <a:pt x="700" y="6"/>
                  </a:lnTo>
                  <a:lnTo>
                    <a:pt x="706" y="6"/>
                  </a:lnTo>
                  <a:lnTo>
                    <a:pt x="706" y="6"/>
                  </a:lnTo>
                  <a:lnTo>
                    <a:pt x="706" y="8"/>
                  </a:lnTo>
                  <a:lnTo>
                    <a:pt x="706" y="8"/>
                  </a:lnTo>
                  <a:lnTo>
                    <a:pt x="708" y="10"/>
                  </a:lnTo>
                  <a:lnTo>
                    <a:pt x="708" y="10"/>
                  </a:lnTo>
                  <a:lnTo>
                    <a:pt x="712" y="10"/>
                  </a:lnTo>
                  <a:lnTo>
                    <a:pt x="712" y="10"/>
                  </a:lnTo>
                  <a:lnTo>
                    <a:pt x="716" y="8"/>
                  </a:lnTo>
                  <a:lnTo>
                    <a:pt x="716" y="8"/>
                  </a:lnTo>
                  <a:lnTo>
                    <a:pt x="722" y="8"/>
                  </a:lnTo>
                  <a:lnTo>
                    <a:pt x="722" y="8"/>
                  </a:lnTo>
                  <a:lnTo>
                    <a:pt x="728" y="6"/>
                  </a:lnTo>
                  <a:lnTo>
                    <a:pt x="728" y="6"/>
                  </a:lnTo>
                  <a:lnTo>
                    <a:pt x="728" y="6"/>
                  </a:lnTo>
                  <a:lnTo>
                    <a:pt x="728" y="6"/>
                  </a:lnTo>
                  <a:lnTo>
                    <a:pt x="734" y="4"/>
                  </a:lnTo>
                  <a:lnTo>
                    <a:pt x="734" y="4"/>
                  </a:lnTo>
                  <a:lnTo>
                    <a:pt x="746" y="4"/>
                  </a:lnTo>
                  <a:lnTo>
                    <a:pt x="746" y="4"/>
                  </a:lnTo>
                  <a:lnTo>
                    <a:pt x="746" y="6"/>
                  </a:lnTo>
                  <a:lnTo>
                    <a:pt x="746" y="6"/>
                  </a:lnTo>
                  <a:lnTo>
                    <a:pt x="750" y="6"/>
                  </a:lnTo>
                  <a:lnTo>
                    <a:pt x="754" y="6"/>
                  </a:lnTo>
                  <a:lnTo>
                    <a:pt x="754" y="6"/>
                  </a:lnTo>
                  <a:lnTo>
                    <a:pt x="764" y="6"/>
                  </a:lnTo>
                  <a:lnTo>
                    <a:pt x="764" y="6"/>
                  </a:lnTo>
                  <a:lnTo>
                    <a:pt x="766" y="6"/>
                  </a:lnTo>
                  <a:lnTo>
                    <a:pt x="766" y="6"/>
                  </a:lnTo>
                  <a:lnTo>
                    <a:pt x="766" y="6"/>
                  </a:lnTo>
                  <a:lnTo>
                    <a:pt x="770" y="6"/>
                  </a:lnTo>
                  <a:lnTo>
                    <a:pt x="770" y="6"/>
                  </a:lnTo>
                  <a:lnTo>
                    <a:pt x="774" y="6"/>
                  </a:lnTo>
                  <a:lnTo>
                    <a:pt x="774" y="6"/>
                  </a:lnTo>
                  <a:lnTo>
                    <a:pt x="774" y="6"/>
                  </a:lnTo>
                  <a:lnTo>
                    <a:pt x="774" y="6"/>
                  </a:lnTo>
                  <a:lnTo>
                    <a:pt x="776" y="6"/>
                  </a:lnTo>
                  <a:lnTo>
                    <a:pt x="776" y="6"/>
                  </a:lnTo>
                  <a:lnTo>
                    <a:pt x="776" y="6"/>
                  </a:lnTo>
                  <a:lnTo>
                    <a:pt x="776" y="6"/>
                  </a:lnTo>
                  <a:lnTo>
                    <a:pt x="778" y="8"/>
                  </a:lnTo>
                  <a:lnTo>
                    <a:pt x="778" y="8"/>
                  </a:lnTo>
                  <a:lnTo>
                    <a:pt x="780" y="8"/>
                  </a:lnTo>
                  <a:lnTo>
                    <a:pt x="780" y="8"/>
                  </a:lnTo>
                  <a:lnTo>
                    <a:pt x="780" y="6"/>
                  </a:lnTo>
                  <a:lnTo>
                    <a:pt x="780" y="6"/>
                  </a:lnTo>
                  <a:lnTo>
                    <a:pt x="784" y="6"/>
                  </a:lnTo>
                  <a:lnTo>
                    <a:pt x="786" y="6"/>
                  </a:lnTo>
                  <a:lnTo>
                    <a:pt x="786" y="6"/>
                  </a:lnTo>
                  <a:lnTo>
                    <a:pt x="788" y="8"/>
                  </a:lnTo>
                  <a:lnTo>
                    <a:pt x="788" y="8"/>
                  </a:lnTo>
                  <a:lnTo>
                    <a:pt x="790" y="8"/>
                  </a:lnTo>
                  <a:lnTo>
                    <a:pt x="790" y="8"/>
                  </a:lnTo>
                  <a:lnTo>
                    <a:pt x="790" y="6"/>
                  </a:lnTo>
                  <a:lnTo>
                    <a:pt x="790" y="6"/>
                  </a:lnTo>
                  <a:lnTo>
                    <a:pt x="790" y="6"/>
                  </a:lnTo>
                  <a:lnTo>
                    <a:pt x="798" y="6"/>
                  </a:lnTo>
                  <a:lnTo>
                    <a:pt x="798" y="6"/>
                  </a:lnTo>
                  <a:lnTo>
                    <a:pt x="800" y="6"/>
                  </a:lnTo>
                  <a:lnTo>
                    <a:pt x="800" y="6"/>
                  </a:lnTo>
                  <a:lnTo>
                    <a:pt x="806" y="6"/>
                  </a:lnTo>
                  <a:lnTo>
                    <a:pt x="806" y="6"/>
                  </a:lnTo>
                  <a:lnTo>
                    <a:pt x="806" y="6"/>
                  </a:lnTo>
                  <a:lnTo>
                    <a:pt x="806" y="6"/>
                  </a:lnTo>
                  <a:lnTo>
                    <a:pt x="808" y="6"/>
                  </a:lnTo>
                  <a:lnTo>
                    <a:pt x="808" y="6"/>
                  </a:lnTo>
                  <a:lnTo>
                    <a:pt x="810" y="6"/>
                  </a:lnTo>
                  <a:lnTo>
                    <a:pt x="810" y="6"/>
                  </a:lnTo>
                  <a:lnTo>
                    <a:pt x="812" y="4"/>
                  </a:lnTo>
                  <a:lnTo>
                    <a:pt x="812" y="4"/>
                  </a:lnTo>
                  <a:lnTo>
                    <a:pt x="816" y="4"/>
                  </a:lnTo>
                  <a:lnTo>
                    <a:pt x="816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20" y="4"/>
                  </a:lnTo>
                  <a:lnTo>
                    <a:pt x="820" y="4"/>
                  </a:lnTo>
                  <a:lnTo>
                    <a:pt x="822" y="4"/>
                  </a:lnTo>
                  <a:lnTo>
                    <a:pt x="822" y="4"/>
                  </a:lnTo>
                  <a:lnTo>
                    <a:pt x="826" y="4"/>
                  </a:lnTo>
                  <a:lnTo>
                    <a:pt x="826" y="4"/>
                  </a:lnTo>
                  <a:lnTo>
                    <a:pt x="832" y="4"/>
                  </a:lnTo>
                  <a:lnTo>
                    <a:pt x="832" y="4"/>
                  </a:lnTo>
                  <a:lnTo>
                    <a:pt x="834" y="4"/>
                  </a:lnTo>
                  <a:lnTo>
                    <a:pt x="834" y="4"/>
                  </a:lnTo>
                  <a:lnTo>
                    <a:pt x="838" y="4"/>
                  </a:lnTo>
                  <a:lnTo>
                    <a:pt x="838" y="4"/>
                  </a:lnTo>
                  <a:lnTo>
                    <a:pt x="840" y="4"/>
                  </a:lnTo>
                  <a:lnTo>
                    <a:pt x="840" y="4"/>
                  </a:lnTo>
                  <a:lnTo>
                    <a:pt x="848" y="4"/>
                  </a:lnTo>
                  <a:lnTo>
                    <a:pt x="848" y="4"/>
                  </a:lnTo>
                  <a:lnTo>
                    <a:pt x="850" y="6"/>
                  </a:lnTo>
                  <a:lnTo>
                    <a:pt x="850" y="6"/>
                  </a:lnTo>
                  <a:lnTo>
                    <a:pt x="852" y="6"/>
                  </a:lnTo>
                  <a:lnTo>
                    <a:pt x="852" y="6"/>
                  </a:lnTo>
                  <a:lnTo>
                    <a:pt x="854" y="6"/>
                  </a:lnTo>
                  <a:lnTo>
                    <a:pt x="854" y="6"/>
                  </a:lnTo>
                  <a:lnTo>
                    <a:pt x="856" y="6"/>
                  </a:lnTo>
                  <a:lnTo>
                    <a:pt x="856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4" y="4"/>
                  </a:lnTo>
                  <a:lnTo>
                    <a:pt x="864" y="4"/>
                  </a:lnTo>
                  <a:lnTo>
                    <a:pt x="868" y="4"/>
                  </a:lnTo>
                  <a:lnTo>
                    <a:pt x="868" y="4"/>
                  </a:lnTo>
                  <a:lnTo>
                    <a:pt x="874" y="4"/>
                  </a:lnTo>
                  <a:lnTo>
                    <a:pt x="880" y="4"/>
                  </a:lnTo>
                  <a:lnTo>
                    <a:pt x="880" y="4"/>
                  </a:lnTo>
                  <a:lnTo>
                    <a:pt x="888" y="4"/>
                  </a:lnTo>
                  <a:lnTo>
                    <a:pt x="888" y="4"/>
                  </a:lnTo>
                  <a:lnTo>
                    <a:pt x="894" y="4"/>
                  </a:lnTo>
                  <a:lnTo>
                    <a:pt x="894" y="4"/>
                  </a:lnTo>
                  <a:lnTo>
                    <a:pt x="896" y="4"/>
                  </a:lnTo>
                  <a:lnTo>
                    <a:pt x="896" y="4"/>
                  </a:lnTo>
                  <a:lnTo>
                    <a:pt x="912" y="4"/>
                  </a:lnTo>
                  <a:lnTo>
                    <a:pt x="912" y="4"/>
                  </a:lnTo>
                  <a:lnTo>
                    <a:pt x="914" y="6"/>
                  </a:lnTo>
                  <a:lnTo>
                    <a:pt x="914" y="6"/>
                  </a:lnTo>
                  <a:lnTo>
                    <a:pt x="928" y="6"/>
                  </a:lnTo>
                  <a:lnTo>
                    <a:pt x="928" y="6"/>
                  </a:lnTo>
                  <a:lnTo>
                    <a:pt x="930" y="6"/>
                  </a:lnTo>
                  <a:lnTo>
                    <a:pt x="930" y="6"/>
                  </a:lnTo>
                  <a:lnTo>
                    <a:pt x="932" y="4"/>
                  </a:lnTo>
                  <a:lnTo>
                    <a:pt x="932" y="4"/>
                  </a:lnTo>
                  <a:lnTo>
                    <a:pt x="936" y="6"/>
                  </a:lnTo>
                  <a:lnTo>
                    <a:pt x="936" y="6"/>
                  </a:lnTo>
                  <a:lnTo>
                    <a:pt x="942" y="4"/>
                  </a:lnTo>
                  <a:lnTo>
                    <a:pt x="942" y="4"/>
                  </a:lnTo>
                  <a:lnTo>
                    <a:pt x="948" y="4"/>
                  </a:lnTo>
                  <a:lnTo>
                    <a:pt x="948" y="4"/>
                  </a:lnTo>
                  <a:lnTo>
                    <a:pt x="950" y="4"/>
                  </a:lnTo>
                  <a:lnTo>
                    <a:pt x="950" y="4"/>
                  </a:lnTo>
                  <a:lnTo>
                    <a:pt x="950" y="4"/>
                  </a:lnTo>
                  <a:lnTo>
                    <a:pt x="950" y="4"/>
                  </a:lnTo>
                  <a:lnTo>
                    <a:pt x="952" y="4"/>
                  </a:lnTo>
                  <a:lnTo>
                    <a:pt x="952" y="4"/>
                  </a:lnTo>
                  <a:lnTo>
                    <a:pt x="954" y="4"/>
                  </a:lnTo>
                  <a:lnTo>
                    <a:pt x="954" y="4"/>
                  </a:lnTo>
                  <a:lnTo>
                    <a:pt x="956" y="4"/>
                  </a:lnTo>
                  <a:lnTo>
                    <a:pt x="960" y="4"/>
                  </a:lnTo>
                  <a:lnTo>
                    <a:pt x="960" y="4"/>
                  </a:lnTo>
                  <a:lnTo>
                    <a:pt x="962" y="4"/>
                  </a:lnTo>
                  <a:lnTo>
                    <a:pt x="962" y="4"/>
                  </a:lnTo>
                  <a:lnTo>
                    <a:pt x="968" y="4"/>
                  </a:lnTo>
                  <a:lnTo>
                    <a:pt x="968" y="4"/>
                  </a:lnTo>
                  <a:lnTo>
                    <a:pt x="968" y="4"/>
                  </a:lnTo>
                  <a:lnTo>
                    <a:pt x="968" y="2"/>
                  </a:lnTo>
                  <a:lnTo>
                    <a:pt x="968" y="2"/>
                  </a:lnTo>
                  <a:lnTo>
                    <a:pt x="980" y="6"/>
                  </a:lnTo>
                  <a:lnTo>
                    <a:pt x="980" y="6"/>
                  </a:lnTo>
                  <a:lnTo>
                    <a:pt x="984" y="6"/>
                  </a:lnTo>
                  <a:lnTo>
                    <a:pt x="988" y="6"/>
                  </a:lnTo>
                  <a:lnTo>
                    <a:pt x="988" y="6"/>
                  </a:lnTo>
                  <a:lnTo>
                    <a:pt x="990" y="4"/>
                  </a:lnTo>
                  <a:lnTo>
                    <a:pt x="990" y="4"/>
                  </a:lnTo>
                  <a:lnTo>
                    <a:pt x="994" y="4"/>
                  </a:lnTo>
                  <a:lnTo>
                    <a:pt x="994" y="4"/>
                  </a:lnTo>
                  <a:lnTo>
                    <a:pt x="996" y="4"/>
                  </a:lnTo>
                  <a:lnTo>
                    <a:pt x="996" y="4"/>
                  </a:lnTo>
                  <a:lnTo>
                    <a:pt x="998" y="6"/>
                  </a:lnTo>
                  <a:lnTo>
                    <a:pt x="998" y="6"/>
                  </a:lnTo>
                  <a:lnTo>
                    <a:pt x="1000" y="6"/>
                  </a:lnTo>
                  <a:lnTo>
                    <a:pt x="1000" y="6"/>
                  </a:lnTo>
                  <a:lnTo>
                    <a:pt x="1000" y="6"/>
                  </a:lnTo>
                  <a:lnTo>
                    <a:pt x="1000" y="6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1004" y="4"/>
                  </a:lnTo>
                  <a:lnTo>
                    <a:pt x="1004" y="4"/>
                  </a:lnTo>
                  <a:lnTo>
                    <a:pt x="1008" y="4"/>
                  </a:lnTo>
                  <a:lnTo>
                    <a:pt x="1008" y="4"/>
                  </a:lnTo>
                  <a:lnTo>
                    <a:pt x="1010" y="4"/>
                  </a:lnTo>
                  <a:lnTo>
                    <a:pt x="1010" y="4"/>
                  </a:lnTo>
                  <a:lnTo>
                    <a:pt x="1014" y="2"/>
                  </a:lnTo>
                  <a:lnTo>
                    <a:pt x="1014" y="2"/>
                  </a:lnTo>
                  <a:lnTo>
                    <a:pt x="1018" y="2"/>
                  </a:lnTo>
                  <a:lnTo>
                    <a:pt x="1018" y="2"/>
                  </a:lnTo>
                  <a:lnTo>
                    <a:pt x="1020" y="2"/>
                  </a:lnTo>
                  <a:lnTo>
                    <a:pt x="1024" y="4"/>
                  </a:lnTo>
                  <a:lnTo>
                    <a:pt x="1024" y="4"/>
                  </a:lnTo>
                  <a:lnTo>
                    <a:pt x="1026" y="2"/>
                  </a:lnTo>
                  <a:lnTo>
                    <a:pt x="1026" y="2"/>
                  </a:lnTo>
                  <a:lnTo>
                    <a:pt x="1030" y="4"/>
                  </a:lnTo>
                  <a:lnTo>
                    <a:pt x="1030" y="4"/>
                  </a:lnTo>
                  <a:lnTo>
                    <a:pt x="1032" y="4"/>
                  </a:lnTo>
                  <a:lnTo>
                    <a:pt x="1032" y="4"/>
                  </a:lnTo>
                  <a:lnTo>
                    <a:pt x="1032" y="4"/>
                  </a:lnTo>
                  <a:lnTo>
                    <a:pt x="1032" y="4"/>
                  </a:lnTo>
                  <a:lnTo>
                    <a:pt x="1034" y="6"/>
                  </a:lnTo>
                  <a:lnTo>
                    <a:pt x="1034" y="6"/>
                  </a:lnTo>
                  <a:lnTo>
                    <a:pt x="1036" y="6"/>
                  </a:lnTo>
                  <a:lnTo>
                    <a:pt x="1036" y="6"/>
                  </a:lnTo>
                  <a:lnTo>
                    <a:pt x="1038" y="6"/>
                  </a:lnTo>
                  <a:lnTo>
                    <a:pt x="1038" y="6"/>
                  </a:lnTo>
                  <a:lnTo>
                    <a:pt x="1038" y="4"/>
                  </a:lnTo>
                  <a:lnTo>
                    <a:pt x="1038" y="4"/>
                  </a:lnTo>
                  <a:lnTo>
                    <a:pt x="1042" y="4"/>
                  </a:lnTo>
                  <a:lnTo>
                    <a:pt x="1042" y="4"/>
                  </a:lnTo>
                  <a:lnTo>
                    <a:pt x="1046" y="2"/>
                  </a:lnTo>
                  <a:lnTo>
                    <a:pt x="1046" y="2"/>
                  </a:lnTo>
                  <a:lnTo>
                    <a:pt x="1058" y="6"/>
                  </a:lnTo>
                  <a:lnTo>
                    <a:pt x="1058" y="6"/>
                  </a:lnTo>
                  <a:lnTo>
                    <a:pt x="1060" y="4"/>
                  </a:lnTo>
                  <a:lnTo>
                    <a:pt x="1060" y="4"/>
                  </a:lnTo>
                  <a:lnTo>
                    <a:pt x="1066" y="4"/>
                  </a:lnTo>
                  <a:lnTo>
                    <a:pt x="1066" y="4"/>
                  </a:lnTo>
                  <a:lnTo>
                    <a:pt x="1068" y="6"/>
                  </a:lnTo>
                  <a:lnTo>
                    <a:pt x="1068" y="6"/>
                  </a:lnTo>
                  <a:lnTo>
                    <a:pt x="1070" y="4"/>
                  </a:lnTo>
                  <a:lnTo>
                    <a:pt x="1070" y="4"/>
                  </a:lnTo>
                  <a:lnTo>
                    <a:pt x="1070" y="4"/>
                  </a:lnTo>
                  <a:lnTo>
                    <a:pt x="1076" y="4"/>
                  </a:lnTo>
                  <a:lnTo>
                    <a:pt x="1080" y="6"/>
                  </a:lnTo>
                  <a:lnTo>
                    <a:pt x="1080" y="6"/>
                  </a:lnTo>
                  <a:lnTo>
                    <a:pt x="1082" y="4"/>
                  </a:lnTo>
                  <a:lnTo>
                    <a:pt x="1082" y="4"/>
                  </a:lnTo>
                  <a:lnTo>
                    <a:pt x="1082" y="4"/>
                  </a:lnTo>
                  <a:lnTo>
                    <a:pt x="1082" y="4"/>
                  </a:lnTo>
                  <a:lnTo>
                    <a:pt x="1088" y="4"/>
                  </a:lnTo>
                  <a:lnTo>
                    <a:pt x="1088" y="4"/>
                  </a:lnTo>
                  <a:lnTo>
                    <a:pt x="1092" y="2"/>
                  </a:lnTo>
                  <a:lnTo>
                    <a:pt x="1092" y="2"/>
                  </a:lnTo>
                  <a:lnTo>
                    <a:pt x="1098" y="2"/>
                  </a:lnTo>
                  <a:lnTo>
                    <a:pt x="1098" y="2"/>
                  </a:lnTo>
                  <a:lnTo>
                    <a:pt x="1102" y="2"/>
                  </a:lnTo>
                  <a:lnTo>
                    <a:pt x="1102" y="2"/>
                  </a:lnTo>
                  <a:lnTo>
                    <a:pt x="1104" y="2"/>
                  </a:lnTo>
                  <a:lnTo>
                    <a:pt x="1104" y="2"/>
                  </a:lnTo>
                  <a:lnTo>
                    <a:pt x="1108" y="2"/>
                  </a:lnTo>
                  <a:lnTo>
                    <a:pt x="1108" y="2"/>
                  </a:lnTo>
                  <a:lnTo>
                    <a:pt x="1112" y="2"/>
                  </a:lnTo>
                  <a:lnTo>
                    <a:pt x="1112" y="2"/>
                  </a:lnTo>
                  <a:lnTo>
                    <a:pt x="1112" y="2"/>
                  </a:lnTo>
                  <a:lnTo>
                    <a:pt x="1112" y="2"/>
                  </a:lnTo>
                  <a:lnTo>
                    <a:pt x="1118" y="0"/>
                  </a:lnTo>
                  <a:lnTo>
                    <a:pt x="1118" y="0"/>
                  </a:lnTo>
                  <a:lnTo>
                    <a:pt x="1122" y="2"/>
                  </a:lnTo>
                  <a:lnTo>
                    <a:pt x="1122" y="2"/>
                  </a:lnTo>
                  <a:lnTo>
                    <a:pt x="1122" y="2"/>
                  </a:lnTo>
                  <a:lnTo>
                    <a:pt x="1122" y="2"/>
                  </a:lnTo>
                  <a:lnTo>
                    <a:pt x="1126" y="2"/>
                  </a:lnTo>
                  <a:lnTo>
                    <a:pt x="1126" y="2"/>
                  </a:lnTo>
                  <a:lnTo>
                    <a:pt x="1126" y="2"/>
                  </a:lnTo>
                  <a:lnTo>
                    <a:pt x="1126" y="2"/>
                  </a:lnTo>
                  <a:lnTo>
                    <a:pt x="1130" y="0"/>
                  </a:lnTo>
                  <a:lnTo>
                    <a:pt x="1130" y="0"/>
                  </a:lnTo>
                  <a:lnTo>
                    <a:pt x="1136" y="0"/>
                  </a:lnTo>
                  <a:lnTo>
                    <a:pt x="1136" y="0"/>
                  </a:lnTo>
                  <a:lnTo>
                    <a:pt x="1140" y="0"/>
                  </a:lnTo>
                  <a:lnTo>
                    <a:pt x="1140" y="0"/>
                  </a:lnTo>
                  <a:lnTo>
                    <a:pt x="1146" y="0"/>
                  </a:lnTo>
                  <a:lnTo>
                    <a:pt x="1146" y="0"/>
                  </a:lnTo>
                  <a:lnTo>
                    <a:pt x="1152" y="0"/>
                  </a:lnTo>
                  <a:lnTo>
                    <a:pt x="1152" y="0"/>
                  </a:lnTo>
                  <a:lnTo>
                    <a:pt x="1156" y="0"/>
                  </a:lnTo>
                  <a:lnTo>
                    <a:pt x="1156" y="0"/>
                  </a:lnTo>
                  <a:lnTo>
                    <a:pt x="1158" y="0"/>
                  </a:lnTo>
                  <a:lnTo>
                    <a:pt x="1158" y="0"/>
                  </a:lnTo>
                  <a:lnTo>
                    <a:pt x="1162" y="0"/>
                  </a:lnTo>
                  <a:lnTo>
                    <a:pt x="1162" y="0"/>
                  </a:lnTo>
                  <a:lnTo>
                    <a:pt x="1166" y="0"/>
                  </a:lnTo>
                  <a:lnTo>
                    <a:pt x="1166" y="0"/>
                  </a:lnTo>
                  <a:lnTo>
                    <a:pt x="1172" y="0"/>
                  </a:lnTo>
                  <a:lnTo>
                    <a:pt x="1172" y="0"/>
                  </a:lnTo>
                  <a:lnTo>
                    <a:pt x="1174" y="0"/>
                  </a:lnTo>
                  <a:lnTo>
                    <a:pt x="1174" y="0"/>
                  </a:lnTo>
                  <a:lnTo>
                    <a:pt x="1178" y="2"/>
                  </a:lnTo>
                  <a:lnTo>
                    <a:pt x="1178" y="2"/>
                  </a:lnTo>
                  <a:lnTo>
                    <a:pt x="1186" y="2"/>
                  </a:lnTo>
                  <a:lnTo>
                    <a:pt x="1186" y="2"/>
                  </a:lnTo>
                  <a:lnTo>
                    <a:pt x="1190" y="2"/>
                  </a:lnTo>
                  <a:lnTo>
                    <a:pt x="1194" y="2"/>
                  </a:lnTo>
                  <a:lnTo>
                    <a:pt x="1194" y="2"/>
                  </a:lnTo>
                  <a:lnTo>
                    <a:pt x="1194" y="2"/>
                  </a:lnTo>
                  <a:lnTo>
                    <a:pt x="1194" y="2"/>
                  </a:lnTo>
                  <a:lnTo>
                    <a:pt x="1196" y="2"/>
                  </a:lnTo>
                  <a:lnTo>
                    <a:pt x="1196" y="2"/>
                  </a:lnTo>
                  <a:lnTo>
                    <a:pt x="1196" y="2"/>
                  </a:lnTo>
                  <a:lnTo>
                    <a:pt x="1196" y="2"/>
                  </a:lnTo>
                  <a:lnTo>
                    <a:pt x="1198" y="2"/>
                  </a:lnTo>
                  <a:lnTo>
                    <a:pt x="1198" y="2"/>
                  </a:lnTo>
                  <a:lnTo>
                    <a:pt x="1200" y="0"/>
                  </a:lnTo>
                  <a:lnTo>
                    <a:pt x="1200" y="0"/>
                  </a:lnTo>
                  <a:lnTo>
                    <a:pt x="1206" y="2"/>
                  </a:lnTo>
                  <a:lnTo>
                    <a:pt x="1206" y="2"/>
                  </a:lnTo>
                  <a:lnTo>
                    <a:pt x="1208" y="2"/>
                  </a:lnTo>
                  <a:lnTo>
                    <a:pt x="1208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2" y="2"/>
                  </a:lnTo>
                  <a:lnTo>
                    <a:pt x="1212" y="2"/>
                  </a:lnTo>
                  <a:lnTo>
                    <a:pt x="1218" y="2"/>
                  </a:lnTo>
                  <a:lnTo>
                    <a:pt x="1218" y="2"/>
                  </a:lnTo>
                  <a:lnTo>
                    <a:pt x="1220" y="0"/>
                  </a:lnTo>
                  <a:lnTo>
                    <a:pt x="1220" y="0"/>
                  </a:lnTo>
                  <a:lnTo>
                    <a:pt x="1222" y="0"/>
                  </a:lnTo>
                  <a:lnTo>
                    <a:pt x="1222" y="0"/>
                  </a:lnTo>
                  <a:lnTo>
                    <a:pt x="1224" y="2"/>
                  </a:lnTo>
                  <a:lnTo>
                    <a:pt x="1224" y="2"/>
                  </a:lnTo>
                  <a:lnTo>
                    <a:pt x="1232" y="2"/>
                  </a:lnTo>
                  <a:lnTo>
                    <a:pt x="1232" y="2"/>
                  </a:lnTo>
                  <a:lnTo>
                    <a:pt x="1234" y="2"/>
                  </a:lnTo>
                  <a:lnTo>
                    <a:pt x="1234" y="2"/>
                  </a:lnTo>
                  <a:lnTo>
                    <a:pt x="1234" y="2"/>
                  </a:lnTo>
                  <a:lnTo>
                    <a:pt x="1234" y="2"/>
                  </a:lnTo>
                  <a:lnTo>
                    <a:pt x="1236" y="2"/>
                  </a:lnTo>
                  <a:lnTo>
                    <a:pt x="1236" y="2"/>
                  </a:lnTo>
                  <a:lnTo>
                    <a:pt x="1240" y="2"/>
                  </a:lnTo>
                  <a:lnTo>
                    <a:pt x="1240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8" y="2"/>
                  </a:lnTo>
                  <a:lnTo>
                    <a:pt x="1248" y="2"/>
                  </a:lnTo>
                  <a:lnTo>
                    <a:pt x="1252" y="4"/>
                  </a:lnTo>
                  <a:lnTo>
                    <a:pt x="1252" y="4"/>
                  </a:lnTo>
                  <a:lnTo>
                    <a:pt x="1254" y="2"/>
                  </a:lnTo>
                  <a:lnTo>
                    <a:pt x="1254" y="2"/>
                  </a:lnTo>
                  <a:lnTo>
                    <a:pt x="1256" y="4"/>
                  </a:lnTo>
                  <a:lnTo>
                    <a:pt x="1256" y="4"/>
                  </a:lnTo>
                  <a:lnTo>
                    <a:pt x="1260" y="4"/>
                  </a:lnTo>
                  <a:lnTo>
                    <a:pt x="1260" y="4"/>
                  </a:lnTo>
                  <a:lnTo>
                    <a:pt x="1260" y="2"/>
                  </a:lnTo>
                  <a:lnTo>
                    <a:pt x="1260" y="2"/>
                  </a:lnTo>
                  <a:lnTo>
                    <a:pt x="1262" y="4"/>
                  </a:lnTo>
                  <a:lnTo>
                    <a:pt x="1262" y="4"/>
                  </a:lnTo>
                  <a:lnTo>
                    <a:pt x="1266" y="2"/>
                  </a:lnTo>
                  <a:lnTo>
                    <a:pt x="1266" y="2"/>
                  </a:lnTo>
                  <a:lnTo>
                    <a:pt x="1268" y="6"/>
                  </a:lnTo>
                  <a:lnTo>
                    <a:pt x="1268" y="6"/>
                  </a:lnTo>
                  <a:lnTo>
                    <a:pt x="1276" y="6"/>
                  </a:lnTo>
                  <a:lnTo>
                    <a:pt x="1276" y="6"/>
                  </a:lnTo>
                  <a:lnTo>
                    <a:pt x="1280" y="6"/>
                  </a:lnTo>
                  <a:lnTo>
                    <a:pt x="1282" y="4"/>
                  </a:lnTo>
                  <a:lnTo>
                    <a:pt x="1282" y="4"/>
                  </a:lnTo>
                  <a:lnTo>
                    <a:pt x="1286" y="4"/>
                  </a:lnTo>
                  <a:lnTo>
                    <a:pt x="1286" y="4"/>
                  </a:lnTo>
                  <a:lnTo>
                    <a:pt x="1288" y="4"/>
                  </a:lnTo>
                  <a:lnTo>
                    <a:pt x="1288" y="4"/>
                  </a:lnTo>
                  <a:lnTo>
                    <a:pt x="1294" y="4"/>
                  </a:lnTo>
                  <a:lnTo>
                    <a:pt x="1294" y="4"/>
                  </a:lnTo>
                  <a:lnTo>
                    <a:pt x="1300" y="2"/>
                  </a:lnTo>
                  <a:lnTo>
                    <a:pt x="1300" y="2"/>
                  </a:lnTo>
                  <a:lnTo>
                    <a:pt x="1302" y="4"/>
                  </a:lnTo>
                  <a:lnTo>
                    <a:pt x="1302" y="4"/>
                  </a:lnTo>
                  <a:lnTo>
                    <a:pt x="1304" y="4"/>
                  </a:lnTo>
                  <a:lnTo>
                    <a:pt x="1304" y="4"/>
                  </a:lnTo>
                  <a:lnTo>
                    <a:pt x="1314" y="2"/>
                  </a:lnTo>
                  <a:lnTo>
                    <a:pt x="1314" y="2"/>
                  </a:lnTo>
                  <a:lnTo>
                    <a:pt x="1318" y="4"/>
                  </a:lnTo>
                  <a:lnTo>
                    <a:pt x="1322" y="2"/>
                  </a:lnTo>
                  <a:lnTo>
                    <a:pt x="1322" y="2"/>
                  </a:lnTo>
                  <a:lnTo>
                    <a:pt x="1324" y="4"/>
                  </a:lnTo>
                  <a:lnTo>
                    <a:pt x="1324" y="4"/>
                  </a:lnTo>
                  <a:lnTo>
                    <a:pt x="1326" y="4"/>
                  </a:lnTo>
                  <a:lnTo>
                    <a:pt x="1326" y="4"/>
                  </a:lnTo>
                  <a:lnTo>
                    <a:pt x="1328" y="4"/>
                  </a:lnTo>
                  <a:lnTo>
                    <a:pt x="1328" y="4"/>
                  </a:lnTo>
                  <a:lnTo>
                    <a:pt x="1328" y="4"/>
                  </a:lnTo>
                  <a:lnTo>
                    <a:pt x="1328" y="4"/>
                  </a:lnTo>
                  <a:lnTo>
                    <a:pt x="1330" y="4"/>
                  </a:lnTo>
                  <a:lnTo>
                    <a:pt x="1330" y="4"/>
                  </a:lnTo>
                  <a:lnTo>
                    <a:pt x="1330" y="4"/>
                  </a:lnTo>
                  <a:lnTo>
                    <a:pt x="1330" y="4"/>
                  </a:lnTo>
                  <a:lnTo>
                    <a:pt x="1332" y="4"/>
                  </a:lnTo>
                  <a:lnTo>
                    <a:pt x="1332" y="4"/>
                  </a:lnTo>
                  <a:lnTo>
                    <a:pt x="1336" y="4"/>
                  </a:lnTo>
                  <a:lnTo>
                    <a:pt x="1336" y="4"/>
                  </a:lnTo>
                  <a:lnTo>
                    <a:pt x="1340" y="4"/>
                  </a:lnTo>
                  <a:lnTo>
                    <a:pt x="1344" y="4"/>
                  </a:lnTo>
                  <a:lnTo>
                    <a:pt x="1344" y="4"/>
                  </a:lnTo>
                  <a:lnTo>
                    <a:pt x="1346" y="4"/>
                  </a:lnTo>
                  <a:lnTo>
                    <a:pt x="1346" y="4"/>
                  </a:lnTo>
                  <a:lnTo>
                    <a:pt x="1348" y="4"/>
                  </a:lnTo>
                  <a:lnTo>
                    <a:pt x="1348" y="4"/>
                  </a:lnTo>
                  <a:lnTo>
                    <a:pt x="1352" y="4"/>
                  </a:lnTo>
                  <a:lnTo>
                    <a:pt x="1352" y="4"/>
                  </a:lnTo>
                  <a:lnTo>
                    <a:pt x="1356" y="4"/>
                  </a:lnTo>
                  <a:lnTo>
                    <a:pt x="1356" y="4"/>
                  </a:lnTo>
                  <a:lnTo>
                    <a:pt x="1360" y="4"/>
                  </a:lnTo>
                  <a:lnTo>
                    <a:pt x="1360" y="4"/>
                  </a:lnTo>
                  <a:lnTo>
                    <a:pt x="1362" y="4"/>
                  </a:lnTo>
                  <a:lnTo>
                    <a:pt x="1362" y="4"/>
                  </a:lnTo>
                  <a:lnTo>
                    <a:pt x="1366" y="6"/>
                  </a:lnTo>
                  <a:lnTo>
                    <a:pt x="1366" y="6"/>
                  </a:lnTo>
                  <a:lnTo>
                    <a:pt x="1366" y="8"/>
                  </a:lnTo>
                  <a:lnTo>
                    <a:pt x="1366" y="8"/>
                  </a:lnTo>
                  <a:lnTo>
                    <a:pt x="1368" y="8"/>
                  </a:lnTo>
                  <a:lnTo>
                    <a:pt x="1370" y="8"/>
                  </a:lnTo>
                  <a:lnTo>
                    <a:pt x="1370" y="8"/>
                  </a:lnTo>
                  <a:lnTo>
                    <a:pt x="1374" y="6"/>
                  </a:lnTo>
                  <a:lnTo>
                    <a:pt x="1374" y="6"/>
                  </a:lnTo>
                  <a:lnTo>
                    <a:pt x="1376" y="6"/>
                  </a:lnTo>
                  <a:lnTo>
                    <a:pt x="1376" y="6"/>
                  </a:lnTo>
                  <a:lnTo>
                    <a:pt x="1376" y="4"/>
                  </a:lnTo>
                  <a:lnTo>
                    <a:pt x="1376" y="4"/>
                  </a:lnTo>
                  <a:lnTo>
                    <a:pt x="1376" y="6"/>
                  </a:lnTo>
                  <a:lnTo>
                    <a:pt x="1376" y="6"/>
                  </a:lnTo>
                  <a:lnTo>
                    <a:pt x="1378" y="4"/>
                  </a:lnTo>
                  <a:lnTo>
                    <a:pt x="1378" y="4"/>
                  </a:lnTo>
                  <a:lnTo>
                    <a:pt x="1378" y="6"/>
                  </a:lnTo>
                  <a:lnTo>
                    <a:pt x="1378" y="6"/>
                  </a:lnTo>
                  <a:lnTo>
                    <a:pt x="1384" y="4"/>
                  </a:lnTo>
                  <a:lnTo>
                    <a:pt x="1384" y="4"/>
                  </a:lnTo>
                  <a:lnTo>
                    <a:pt x="1386" y="6"/>
                  </a:lnTo>
                  <a:lnTo>
                    <a:pt x="1386" y="6"/>
                  </a:lnTo>
                  <a:lnTo>
                    <a:pt x="1386" y="4"/>
                  </a:lnTo>
                  <a:lnTo>
                    <a:pt x="1386" y="4"/>
                  </a:lnTo>
                  <a:lnTo>
                    <a:pt x="1386" y="4"/>
                  </a:lnTo>
                  <a:lnTo>
                    <a:pt x="1386" y="4"/>
                  </a:lnTo>
                  <a:lnTo>
                    <a:pt x="1390" y="6"/>
                  </a:lnTo>
                  <a:lnTo>
                    <a:pt x="1390" y="6"/>
                  </a:lnTo>
                  <a:lnTo>
                    <a:pt x="1394" y="6"/>
                  </a:lnTo>
                  <a:lnTo>
                    <a:pt x="1394" y="6"/>
                  </a:lnTo>
                  <a:lnTo>
                    <a:pt x="1396" y="6"/>
                  </a:lnTo>
                  <a:lnTo>
                    <a:pt x="1396" y="6"/>
                  </a:lnTo>
                  <a:lnTo>
                    <a:pt x="1398" y="6"/>
                  </a:lnTo>
                  <a:lnTo>
                    <a:pt x="1398" y="6"/>
                  </a:lnTo>
                  <a:lnTo>
                    <a:pt x="1400" y="4"/>
                  </a:lnTo>
                  <a:lnTo>
                    <a:pt x="1400" y="4"/>
                  </a:lnTo>
                  <a:lnTo>
                    <a:pt x="1402" y="6"/>
                  </a:lnTo>
                  <a:lnTo>
                    <a:pt x="1402" y="6"/>
                  </a:lnTo>
                  <a:lnTo>
                    <a:pt x="1402" y="4"/>
                  </a:lnTo>
                  <a:lnTo>
                    <a:pt x="1402" y="4"/>
                  </a:lnTo>
                  <a:lnTo>
                    <a:pt x="1404" y="4"/>
                  </a:lnTo>
                  <a:lnTo>
                    <a:pt x="1404" y="4"/>
                  </a:lnTo>
                  <a:lnTo>
                    <a:pt x="1404" y="6"/>
                  </a:lnTo>
                  <a:lnTo>
                    <a:pt x="1404" y="6"/>
                  </a:lnTo>
                  <a:lnTo>
                    <a:pt x="1406" y="4"/>
                  </a:lnTo>
                  <a:lnTo>
                    <a:pt x="1406" y="4"/>
                  </a:lnTo>
                  <a:lnTo>
                    <a:pt x="1412" y="6"/>
                  </a:lnTo>
                  <a:lnTo>
                    <a:pt x="1412" y="6"/>
                  </a:lnTo>
                  <a:lnTo>
                    <a:pt x="1414" y="6"/>
                  </a:lnTo>
                  <a:lnTo>
                    <a:pt x="1414" y="6"/>
                  </a:lnTo>
                  <a:lnTo>
                    <a:pt x="1416" y="6"/>
                  </a:lnTo>
                  <a:lnTo>
                    <a:pt x="1416" y="6"/>
                  </a:lnTo>
                  <a:lnTo>
                    <a:pt x="1420" y="4"/>
                  </a:lnTo>
                  <a:lnTo>
                    <a:pt x="1420" y="4"/>
                  </a:lnTo>
                  <a:lnTo>
                    <a:pt x="1428" y="4"/>
                  </a:lnTo>
                  <a:lnTo>
                    <a:pt x="1428" y="4"/>
                  </a:lnTo>
                  <a:lnTo>
                    <a:pt x="1432" y="4"/>
                  </a:lnTo>
                  <a:lnTo>
                    <a:pt x="1432" y="4"/>
                  </a:lnTo>
                  <a:lnTo>
                    <a:pt x="1434" y="6"/>
                  </a:lnTo>
                  <a:lnTo>
                    <a:pt x="1434" y="6"/>
                  </a:lnTo>
                  <a:lnTo>
                    <a:pt x="1436" y="6"/>
                  </a:lnTo>
                  <a:lnTo>
                    <a:pt x="1436" y="6"/>
                  </a:lnTo>
                  <a:lnTo>
                    <a:pt x="1438" y="6"/>
                  </a:lnTo>
                  <a:lnTo>
                    <a:pt x="1438" y="6"/>
                  </a:lnTo>
                  <a:lnTo>
                    <a:pt x="1440" y="6"/>
                  </a:lnTo>
                  <a:lnTo>
                    <a:pt x="1440" y="6"/>
                  </a:lnTo>
                  <a:lnTo>
                    <a:pt x="1444" y="6"/>
                  </a:lnTo>
                  <a:lnTo>
                    <a:pt x="1444" y="6"/>
                  </a:lnTo>
                  <a:lnTo>
                    <a:pt x="1446" y="6"/>
                  </a:lnTo>
                  <a:lnTo>
                    <a:pt x="1446" y="6"/>
                  </a:lnTo>
                  <a:lnTo>
                    <a:pt x="1450" y="6"/>
                  </a:lnTo>
                  <a:lnTo>
                    <a:pt x="1450" y="6"/>
                  </a:lnTo>
                  <a:lnTo>
                    <a:pt x="1452" y="6"/>
                  </a:lnTo>
                  <a:lnTo>
                    <a:pt x="1452" y="6"/>
                  </a:lnTo>
                  <a:lnTo>
                    <a:pt x="1454" y="4"/>
                  </a:lnTo>
                  <a:lnTo>
                    <a:pt x="1454" y="4"/>
                  </a:lnTo>
                  <a:lnTo>
                    <a:pt x="1456" y="4"/>
                  </a:lnTo>
                  <a:lnTo>
                    <a:pt x="1456" y="4"/>
                  </a:lnTo>
                  <a:lnTo>
                    <a:pt x="1462" y="4"/>
                  </a:lnTo>
                  <a:lnTo>
                    <a:pt x="1462" y="4"/>
                  </a:lnTo>
                  <a:lnTo>
                    <a:pt x="1464" y="4"/>
                  </a:lnTo>
                  <a:lnTo>
                    <a:pt x="1464" y="4"/>
                  </a:lnTo>
                  <a:lnTo>
                    <a:pt x="1468" y="4"/>
                  </a:lnTo>
                  <a:lnTo>
                    <a:pt x="1468" y="4"/>
                  </a:lnTo>
                  <a:lnTo>
                    <a:pt x="1472" y="4"/>
                  </a:lnTo>
                  <a:lnTo>
                    <a:pt x="1472" y="4"/>
                  </a:lnTo>
                  <a:lnTo>
                    <a:pt x="1476" y="4"/>
                  </a:lnTo>
                  <a:lnTo>
                    <a:pt x="1476" y="4"/>
                  </a:lnTo>
                  <a:lnTo>
                    <a:pt x="1480" y="4"/>
                  </a:lnTo>
                  <a:lnTo>
                    <a:pt x="1480" y="4"/>
                  </a:lnTo>
                  <a:lnTo>
                    <a:pt x="1484" y="6"/>
                  </a:lnTo>
                  <a:lnTo>
                    <a:pt x="1484" y="6"/>
                  </a:lnTo>
                  <a:lnTo>
                    <a:pt x="1486" y="6"/>
                  </a:lnTo>
                  <a:lnTo>
                    <a:pt x="1486" y="6"/>
                  </a:lnTo>
                  <a:lnTo>
                    <a:pt x="1488" y="6"/>
                  </a:lnTo>
                  <a:lnTo>
                    <a:pt x="1488" y="6"/>
                  </a:lnTo>
                  <a:lnTo>
                    <a:pt x="1492" y="4"/>
                  </a:lnTo>
                  <a:lnTo>
                    <a:pt x="1492" y="4"/>
                  </a:lnTo>
                  <a:lnTo>
                    <a:pt x="1498" y="4"/>
                  </a:lnTo>
                  <a:lnTo>
                    <a:pt x="1498" y="4"/>
                  </a:lnTo>
                  <a:lnTo>
                    <a:pt x="1498" y="4"/>
                  </a:lnTo>
                  <a:lnTo>
                    <a:pt x="1498" y="4"/>
                  </a:lnTo>
                  <a:lnTo>
                    <a:pt x="1500" y="4"/>
                  </a:lnTo>
                  <a:lnTo>
                    <a:pt x="1500" y="4"/>
                  </a:lnTo>
                  <a:lnTo>
                    <a:pt x="1504" y="4"/>
                  </a:lnTo>
                  <a:lnTo>
                    <a:pt x="1504" y="4"/>
                  </a:lnTo>
                  <a:lnTo>
                    <a:pt x="1506" y="4"/>
                  </a:lnTo>
                  <a:lnTo>
                    <a:pt x="1506" y="4"/>
                  </a:lnTo>
                  <a:lnTo>
                    <a:pt x="1512" y="4"/>
                  </a:lnTo>
                  <a:lnTo>
                    <a:pt x="1512" y="4"/>
                  </a:lnTo>
                  <a:lnTo>
                    <a:pt x="1514" y="6"/>
                  </a:lnTo>
                  <a:lnTo>
                    <a:pt x="1514" y="6"/>
                  </a:lnTo>
                  <a:lnTo>
                    <a:pt x="1520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8" y="4"/>
                  </a:lnTo>
                  <a:lnTo>
                    <a:pt x="1528" y="4"/>
                  </a:lnTo>
                  <a:lnTo>
                    <a:pt x="1532" y="4"/>
                  </a:lnTo>
                  <a:lnTo>
                    <a:pt x="1532" y="4"/>
                  </a:lnTo>
                  <a:lnTo>
                    <a:pt x="1540" y="4"/>
                  </a:lnTo>
                  <a:lnTo>
                    <a:pt x="1540" y="4"/>
                  </a:lnTo>
                  <a:lnTo>
                    <a:pt x="1542" y="4"/>
                  </a:lnTo>
                  <a:lnTo>
                    <a:pt x="1542" y="4"/>
                  </a:lnTo>
                  <a:lnTo>
                    <a:pt x="1546" y="4"/>
                  </a:lnTo>
                  <a:lnTo>
                    <a:pt x="1546" y="4"/>
                  </a:lnTo>
                  <a:lnTo>
                    <a:pt x="1546" y="4"/>
                  </a:lnTo>
                  <a:lnTo>
                    <a:pt x="1546" y="4"/>
                  </a:lnTo>
                  <a:lnTo>
                    <a:pt x="1550" y="6"/>
                  </a:lnTo>
                  <a:lnTo>
                    <a:pt x="1550" y="6"/>
                  </a:lnTo>
                  <a:lnTo>
                    <a:pt x="1556" y="4"/>
                  </a:lnTo>
                  <a:lnTo>
                    <a:pt x="1556" y="4"/>
                  </a:lnTo>
                  <a:lnTo>
                    <a:pt x="1560" y="6"/>
                  </a:lnTo>
                  <a:lnTo>
                    <a:pt x="1560" y="6"/>
                  </a:lnTo>
                  <a:lnTo>
                    <a:pt x="1564" y="4"/>
                  </a:lnTo>
                  <a:lnTo>
                    <a:pt x="1568" y="6"/>
                  </a:lnTo>
                  <a:lnTo>
                    <a:pt x="1568" y="6"/>
                  </a:lnTo>
                  <a:lnTo>
                    <a:pt x="1574" y="4"/>
                  </a:lnTo>
                  <a:lnTo>
                    <a:pt x="1574" y="4"/>
                  </a:lnTo>
                  <a:lnTo>
                    <a:pt x="1576" y="6"/>
                  </a:lnTo>
                  <a:lnTo>
                    <a:pt x="1576" y="6"/>
                  </a:lnTo>
                  <a:lnTo>
                    <a:pt x="1578" y="4"/>
                  </a:lnTo>
                  <a:lnTo>
                    <a:pt x="1578" y="4"/>
                  </a:lnTo>
                  <a:lnTo>
                    <a:pt x="1586" y="6"/>
                  </a:lnTo>
                  <a:lnTo>
                    <a:pt x="1586" y="6"/>
                  </a:lnTo>
                  <a:lnTo>
                    <a:pt x="1588" y="6"/>
                  </a:lnTo>
                  <a:lnTo>
                    <a:pt x="1588" y="6"/>
                  </a:lnTo>
                  <a:lnTo>
                    <a:pt x="1592" y="6"/>
                  </a:lnTo>
                  <a:lnTo>
                    <a:pt x="1592" y="6"/>
                  </a:lnTo>
                  <a:lnTo>
                    <a:pt x="1594" y="6"/>
                  </a:lnTo>
                  <a:lnTo>
                    <a:pt x="1594" y="6"/>
                  </a:lnTo>
                  <a:lnTo>
                    <a:pt x="1594" y="6"/>
                  </a:lnTo>
                  <a:lnTo>
                    <a:pt x="1596" y="4"/>
                  </a:lnTo>
                  <a:lnTo>
                    <a:pt x="1596" y="4"/>
                  </a:lnTo>
                  <a:lnTo>
                    <a:pt x="1602" y="4"/>
                  </a:lnTo>
                  <a:lnTo>
                    <a:pt x="1602" y="4"/>
                  </a:lnTo>
                  <a:lnTo>
                    <a:pt x="1608" y="4"/>
                  </a:lnTo>
                  <a:lnTo>
                    <a:pt x="1608" y="4"/>
                  </a:lnTo>
                  <a:lnTo>
                    <a:pt x="1610" y="4"/>
                  </a:lnTo>
                  <a:lnTo>
                    <a:pt x="1610" y="4"/>
                  </a:lnTo>
                  <a:lnTo>
                    <a:pt x="1612" y="4"/>
                  </a:lnTo>
                  <a:lnTo>
                    <a:pt x="1612" y="4"/>
                  </a:lnTo>
                  <a:lnTo>
                    <a:pt x="1616" y="4"/>
                  </a:lnTo>
                  <a:lnTo>
                    <a:pt x="1616" y="4"/>
                  </a:lnTo>
                  <a:lnTo>
                    <a:pt x="1618" y="4"/>
                  </a:lnTo>
                  <a:lnTo>
                    <a:pt x="1618" y="4"/>
                  </a:lnTo>
                  <a:lnTo>
                    <a:pt x="1624" y="4"/>
                  </a:lnTo>
                  <a:lnTo>
                    <a:pt x="1624" y="4"/>
                  </a:lnTo>
                  <a:lnTo>
                    <a:pt x="1626" y="4"/>
                  </a:lnTo>
                  <a:lnTo>
                    <a:pt x="1626" y="4"/>
                  </a:lnTo>
                  <a:lnTo>
                    <a:pt x="1628" y="4"/>
                  </a:lnTo>
                  <a:lnTo>
                    <a:pt x="1628" y="4"/>
                  </a:lnTo>
                  <a:lnTo>
                    <a:pt x="1632" y="4"/>
                  </a:lnTo>
                  <a:lnTo>
                    <a:pt x="1632" y="4"/>
                  </a:lnTo>
                  <a:lnTo>
                    <a:pt x="1634" y="4"/>
                  </a:lnTo>
                  <a:lnTo>
                    <a:pt x="1634" y="4"/>
                  </a:lnTo>
                  <a:lnTo>
                    <a:pt x="1640" y="4"/>
                  </a:lnTo>
                  <a:lnTo>
                    <a:pt x="1640" y="4"/>
                  </a:lnTo>
                  <a:lnTo>
                    <a:pt x="1642" y="4"/>
                  </a:lnTo>
                  <a:lnTo>
                    <a:pt x="1642" y="4"/>
                  </a:lnTo>
                  <a:lnTo>
                    <a:pt x="1644" y="4"/>
                  </a:lnTo>
                  <a:lnTo>
                    <a:pt x="1644" y="4"/>
                  </a:lnTo>
                  <a:lnTo>
                    <a:pt x="1648" y="4"/>
                  </a:lnTo>
                  <a:lnTo>
                    <a:pt x="1648" y="4"/>
                  </a:lnTo>
                  <a:lnTo>
                    <a:pt x="1650" y="4"/>
                  </a:lnTo>
                  <a:lnTo>
                    <a:pt x="1650" y="4"/>
                  </a:lnTo>
                  <a:lnTo>
                    <a:pt x="1656" y="4"/>
                  </a:lnTo>
                  <a:lnTo>
                    <a:pt x="1656" y="4"/>
                  </a:lnTo>
                  <a:lnTo>
                    <a:pt x="1658" y="4"/>
                  </a:lnTo>
                  <a:lnTo>
                    <a:pt x="1658" y="4"/>
                  </a:lnTo>
                  <a:lnTo>
                    <a:pt x="1662" y="4"/>
                  </a:lnTo>
                  <a:lnTo>
                    <a:pt x="1662" y="4"/>
                  </a:lnTo>
                  <a:lnTo>
                    <a:pt x="1664" y="4"/>
                  </a:lnTo>
                  <a:lnTo>
                    <a:pt x="1664" y="4"/>
                  </a:lnTo>
                  <a:lnTo>
                    <a:pt x="1668" y="4"/>
                  </a:lnTo>
                  <a:lnTo>
                    <a:pt x="1668" y="4"/>
                  </a:lnTo>
                  <a:lnTo>
                    <a:pt x="1670" y="4"/>
                  </a:lnTo>
                  <a:lnTo>
                    <a:pt x="1670" y="4"/>
                  </a:lnTo>
                  <a:lnTo>
                    <a:pt x="1680" y="4"/>
                  </a:lnTo>
                  <a:lnTo>
                    <a:pt x="1680" y="4"/>
                  </a:lnTo>
                  <a:lnTo>
                    <a:pt x="1688" y="6"/>
                  </a:lnTo>
                  <a:lnTo>
                    <a:pt x="1688" y="6"/>
                  </a:lnTo>
                  <a:lnTo>
                    <a:pt x="1690" y="6"/>
                  </a:lnTo>
                  <a:lnTo>
                    <a:pt x="1690" y="6"/>
                  </a:lnTo>
                  <a:lnTo>
                    <a:pt x="1692" y="6"/>
                  </a:lnTo>
                  <a:lnTo>
                    <a:pt x="1692" y="6"/>
                  </a:lnTo>
                  <a:lnTo>
                    <a:pt x="1692" y="6"/>
                  </a:lnTo>
                  <a:lnTo>
                    <a:pt x="1692" y="6"/>
                  </a:lnTo>
                  <a:lnTo>
                    <a:pt x="1696" y="4"/>
                  </a:lnTo>
                  <a:lnTo>
                    <a:pt x="1696" y="4"/>
                  </a:lnTo>
                  <a:lnTo>
                    <a:pt x="1702" y="6"/>
                  </a:lnTo>
                  <a:lnTo>
                    <a:pt x="1702" y="6"/>
                  </a:lnTo>
                  <a:lnTo>
                    <a:pt x="1704" y="8"/>
                  </a:lnTo>
                  <a:lnTo>
                    <a:pt x="1704" y="8"/>
                  </a:lnTo>
                  <a:lnTo>
                    <a:pt x="1706" y="6"/>
                  </a:lnTo>
                  <a:lnTo>
                    <a:pt x="1706" y="6"/>
                  </a:lnTo>
                  <a:lnTo>
                    <a:pt x="1706" y="6"/>
                  </a:lnTo>
                  <a:lnTo>
                    <a:pt x="1706" y="6"/>
                  </a:lnTo>
                  <a:lnTo>
                    <a:pt x="1706" y="6"/>
                  </a:lnTo>
                  <a:lnTo>
                    <a:pt x="1710" y="6"/>
                  </a:lnTo>
                  <a:lnTo>
                    <a:pt x="1710" y="6"/>
                  </a:lnTo>
                  <a:lnTo>
                    <a:pt x="1712" y="8"/>
                  </a:lnTo>
                  <a:lnTo>
                    <a:pt x="1712" y="8"/>
                  </a:lnTo>
                  <a:lnTo>
                    <a:pt x="1714" y="6"/>
                  </a:lnTo>
                  <a:lnTo>
                    <a:pt x="1718" y="6"/>
                  </a:lnTo>
                  <a:lnTo>
                    <a:pt x="1718" y="6"/>
                  </a:lnTo>
                  <a:lnTo>
                    <a:pt x="1722" y="6"/>
                  </a:lnTo>
                  <a:lnTo>
                    <a:pt x="1722" y="6"/>
                  </a:lnTo>
                  <a:lnTo>
                    <a:pt x="1724" y="6"/>
                  </a:lnTo>
                  <a:lnTo>
                    <a:pt x="1724" y="6"/>
                  </a:lnTo>
                  <a:lnTo>
                    <a:pt x="1724" y="6"/>
                  </a:lnTo>
                  <a:lnTo>
                    <a:pt x="1724" y="6"/>
                  </a:lnTo>
                  <a:lnTo>
                    <a:pt x="1726" y="8"/>
                  </a:lnTo>
                  <a:lnTo>
                    <a:pt x="1726" y="8"/>
                  </a:lnTo>
                  <a:lnTo>
                    <a:pt x="1728" y="8"/>
                  </a:lnTo>
                  <a:lnTo>
                    <a:pt x="1730" y="6"/>
                  </a:lnTo>
                  <a:lnTo>
                    <a:pt x="1730" y="6"/>
                  </a:lnTo>
                  <a:lnTo>
                    <a:pt x="1734" y="6"/>
                  </a:lnTo>
                  <a:lnTo>
                    <a:pt x="1734" y="6"/>
                  </a:lnTo>
                  <a:lnTo>
                    <a:pt x="1736" y="6"/>
                  </a:lnTo>
                  <a:lnTo>
                    <a:pt x="1736" y="6"/>
                  </a:lnTo>
                  <a:lnTo>
                    <a:pt x="1736" y="6"/>
                  </a:lnTo>
                  <a:lnTo>
                    <a:pt x="1736" y="6"/>
                  </a:lnTo>
                  <a:lnTo>
                    <a:pt x="1738" y="6"/>
                  </a:lnTo>
                  <a:lnTo>
                    <a:pt x="1738" y="6"/>
                  </a:lnTo>
                  <a:lnTo>
                    <a:pt x="1750" y="4"/>
                  </a:lnTo>
                  <a:lnTo>
                    <a:pt x="1750" y="4"/>
                  </a:lnTo>
                  <a:lnTo>
                    <a:pt x="1754" y="6"/>
                  </a:lnTo>
                  <a:lnTo>
                    <a:pt x="1754" y="6"/>
                  </a:lnTo>
                  <a:lnTo>
                    <a:pt x="1754" y="6"/>
                  </a:lnTo>
                  <a:lnTo>
                    <a:pt x="1754" y="6"/>
                  </a:lnTo>
                  <a:lnTo>
                    <a:pt x="1754" y="6"/>
                  </a:lnTo>
                  <a:lnTo>
                    <a:pt x="1758" y="6"/>
                  </a:lnTo>
                  <a:lnTo>
                    <a:pt x="1758" y="6"/>
                  </a:lnTo>
                  <a:lnTo>
                    <a:pt x="1762" y="6"/>
                  </a:lnTo>
                  <a:lnTo>
                    <a:pt x="1762" y="6"/>
                  </a:lnTo>
                  <a:lnTo>
                    <a:pt x="1764" y="4"/>
                  </a:lnTo>
                  <a:lnTo>
                    <a:pt x="1764" y="4"/>
                  </a:lnTo>
                  <a:lnTo>
                    <a:pt x="1766" y="6"/>
                  </a:lnTo>
                  <a:lnTo>
                    <a:pt x="1766" y="6"/>
                  </a:lnTo>
                  <a:lnTo>
                    <a:pt x="1770" y="4"/>
                  </a:lnTo>
                  <a:lnTo>
                    <a:pt x="1770" y="4"/>
                  </a:lnTo>
                  <a:lnTo>
                    <a:pt x="1772" y="6"/>
                  </a:lnTo>
                  <a:lnTo>
                    <a:pt x="1772" y="6"/>
                  </a:lnTo>
                  <a:lnTo>
                    <a:pt x="1776" y="4"/>
                  </a:lnTo>
                  <a:lnTo>
                    <a:pt x="1776" y="4"/>
                  </a:lnTo>
                  <a:lnTo>
                    <a:pt x="1782" y="4"/>
                  </a:lnTo>
                  <a:lnTo>
                    <a:pt x="1782" y="4"/>
                  </a:lnTo>
                  <a:lnTo>
                    <a:pt x="1782" y="4"/>
                  </a:lnTo>
                  <a:lnTo>
                    <a:pt x="1782" y="4"/>
                  </a:lnTo>
                  <a:lnTo>
                    <a:pt x="1784" y="6"/>
                  </a:lnTo>
                  <a:lnTo>
                    <a:pt x="1784" y="6"/>
                  </a:lnTo>
                  <a:lnTo>
                    <a:pt x="1792" y="6"/>
                  </a:lnTo>
                  <a:lnTo>
                    <a:pt x="1792" y="6"/>
                  </a:lnTo>
                  <a:lnTo>
                    <a:pt x="1794" y="4"/>
                  </a:lnTo>
                  <a:lnTo>
                    <a:pt x="1794" y="4"/>
                  </a:lnTo>
                  <a:lnTo>
                    <a:pt x="1798" y="6"/>
                  </a:lnTo>
                  <a:lnTo>
                    <a:pt x="1798" y="6"/>
                  </a:lnTo>
                  <a:lnTo>
                    <a:pt x="1800" y="6"/>
                  </a:lnTo>
                  <a:lnTo>
                    <a:pt x="1800" y="6"/>
                  </a:lnTo>
                  <a:lnTo>
                    <a:pt x="1800" y="6"/>
                  </a:lnTo>
                  <a:lnTo>
                    <a:pt x="1800" y="6"/>
                  </a:lnTo>
                  <a:lnTo>
                    <a:pt x="1802" y="4"/>
                  </a:lnTo>
                  <a:lnTo>
                    <a:pt x="1802" y="4"/>
                  </a:lnTo>
                  <a:lnTo>
                    <a:pt x="1802" y="6"/>
                  </a:lnTo>
                  <a:lnTo>
                    <a:pt x="1802" y="6"/>
                  </a:lnTo>
                  <a:lnTo>
                    <a:pt x="1804" y="4"/>
                  </a:lnTo>
                  <a:lnTo>
                    <a:pt x="1804" y="4"/>
                  </a:lnTo>
                  <a:lnTo>
                    <a:pt x="1804" y="6"/>
                  </a:lnTo>
                  <a:lnTo>
                    <a:pt x="1804" y="6"/>
                  </a:lnTo>
                  <a:lnTo>
                    <a:pt x="1812" y="6"/>
                  </a:lnTo>
                  <a:lnTo>
                    <a:pt x="1812" y="6"/>
                  </a:lnTo>
                  <a:lnTo>
                    <a:pt x="1814" y="6"/>
                  </a:lnTo>
                  <a:lnTo>
                    <a:pt x="1814" y="6"/>
                  </a:lnTo>
                  <a:lnTo>
                    <a:pt x="1816" y="6"/>
                  </a:lnTo>
                  <a:lnTo>
                    <a:pt x="1816" y="6"/>
                  </a:lnTo>
                  <a:lnTo>
                    <a:pt x="1820" y="6"/>
                  </a:lnTo>
                  <a:lnTo>
                    <a:pt x="1820" y="6"/>
                  </a:lnTo>
                  <a:lnTo>
                    <a:pt x="1820" y="6"/>
                  </a:lnTo>
                  <a:lnTo>
                    <a:pt x="1820" y="6"/>
                  </a:lnTo>
                  <a:lnTo>
                    <a:pt x="1824" y="6"/>
                  </a:lnTo>
                  <a:lnTo>
                    <a:pt x="1824" y="6"/>
                  </a:lnTo>
                  <a:lnTo>
                    <a:pt x="1826" y="6"/>
                  </a:lnTo>
                  <a:lnTo>
                    <a:pt x="1826" y="6"/>
                  </a:lnTo>
                  <a:lnTo>
                    <a:pt x="1826" y="8"/>
                  </a:lnTo>
                  <a:lnTo>
                    <a:pt x="1826" y="8"/>
                  </a:lnTo>
                  <a:lnTo>
                    <a:pt x="1828" y="8"/>
                  </a:lnTo>
                  <a:lnTo>
                    <a:pt x="1828" y="8"/>
                  </a:lnTo>
                  <a:lnTo>
                    <a:pt x="1832" y="8"/>
                  </a:lnTo>
                  <a:lnTo>
                    <a:pt x="1832" y="8"/>
                  </a:lnTo>
                  <a:lnTo>
                    <a:pt x="1836" y="6"/>
                  </a:lnTo>
                  <a:lnTo>
                    <a:pt x="1836" y="6"/>
                  </a:lnTo>
                  <a:lnTo>
                    <a:pt x="1838" y="6"/>
                  </a:lnTo>
                  <a:lnTo>
                    <a:pt x="1838" y="6"/>
                  </a:lnTo>
                  <a:lnTo>
                    <a:pt x="1840" y="6"/>
                  </a:lnTo>
                  <a:lnTo>
                    <a:pt x="1840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4" y="6"/>
                  </a:lnTo>
                  <a:lnTo>
                    <a:pt x="1844" y="6"/>
                  </a:lnTo>
                  <a:lnTo>
                    <a:pt x="1846" y="6"/>
                  </a:lnTo>
                  <a:lnTo>
                    <a:pt x="1846" y="6"/>
                  </a:lnTo>
                  <a:lnTo>
                    <a:pt x="1848" y="6"/>
                  </a:lnTo>
                  <a:lnTo>
                    <a:pt x="1848" y="6"/>
                  </a:lnTo>
                  <a:lnTo>
                    <a:pt x="1850" y="6"/>
                  </a:lnTo>
                  <a:lnTo>
                    <a:pt x="1850" y="6"/>
                  </a:lnTo>
                  <a:lnTo>
                    <a:pt x="1850" y="6"/>
                  </a:lnTo>
                  <a:lnTo>
                    <a:pt x="1850" y="6"/>
                  </a:lnTo>
                  <a:lnTo>
                    <a:pt x="1852" y="6"/>
                  </a:lnTo>
                  <a:lnTo>
                    <a:pt x="1852" y="6"/>
                  </a:lnTo>
                  <a:lnTo>
                    <a:pt x="1854" y="6"/>
                  </a:lnTo>
                  <a:lnTo>
                    <a:pt x="1854" y="6"/>
                  </a:lnTo>
                  <a:lnTo>
                    <a:pt x="1858" y="6"/>
                  </a:lnTo>
                  <a:lnTo>
                    <a:pt x="1858" y="6"/>
                  </a:lnTo>
                  <a:lnTo>
                    <a:pt x="1860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6" y="6"/>
                  </a:lnTo>
                  <a:lnTo>
                    <a:pt x="1866" y="6"/>
                  </a:lnTo>
                  <a:lnTo>
                    <a:pt x="1872" y="6"/>
                  </a:lnTo>
                  <a:lnTo>
                    <a:pt x="1872" y="6"/>
                  </a:lnTo>
                  <a:lnTo>
                    <a:pt x="1880" y="6"/>
                  </a:lnTo>
                  <a:lnTo>
                    <a:pt x="1880" y="6"/>
                  </a:lnTo>
                  <a:lnTo>
                    <a:pt x="1882" y="6"/>
                  </a:lnTo>
                  <a:lnTo>
                    <a:pt x="1882" y="6"/>
                  </a:lnTo>
                  <a:lnTo>
                    <a:pt x="1888" y="6"/>
                  </a:lnTo>
                  <a:lnTo>
                    <a:pt x="1888" y="6"/>
                  </a:lnTo>
                  <a:lnTo>
                    <a:pt x="1892" y="6"/>
                  </a:lnTo>
                  <a:lnTo>
                    <a:pt x="1892" y="6"/>
                  </a:lnTo>
                  <a:lnTo>
                    <a:pt x="1896" y="6"/>
                  </a:lnTo>
                  <a:lnTo>
                    <a:pt x="1896" y="6"/>
                  </a:lnTo>
                  <a:lnTo>
                    <a:pt x="1898" y="6"/>
                  </a:lnTo>
                  <a:lnTo>
                    <a:pt x="1898" y="6"/>
                  </a:lnTo>
                  <a:lnTo>
                    <a:pt x="1902" y="4"/>
                  </a:lnTo>
                  <a:lnTo>
                    <a:pt x="1902" y="4"/>
                  </a:lnTo>
                  <a:lnTo>
                    <a:pt x="1906" y="6"/>
                  </a:lnTo>
                  <a:lnTo>
                    <a:pt x="1906" y="6"/>
                  </a:lnTo>
                  <a:lnTo>
                    <a:pt x="1914" y="4"/>
                  </a:lnTo>
                  <a:lnTo>
                    <a:pt x="1914" y="4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8" y="8"/>
                  </a:lnTo>
                  <a:lnTo>
                    <a:pt x="1918" y="8"/>
                  </a:lnTo>
                  <a:lnTo>
                    <a:pt x="1922" y="8"/>
                  </a:lnTo>
                  <a:lnTo>
                    <a:pt x="1926" y="8"/>
                  </a:lnTo>
                  <a:lnTo>
                    <a:pt x="1926" y="8"/>
                  </a:lnTo>
                  <a:lnTo>
                    <a:pt x="1928" y="10"/>
                  </a:lnTo>
                  <a:lnTo>
                    <a:pt x="1928" y="10"/>
                  </a:lnTo>
                  <a:lnTo>
                    <a:pt x="1934" y="8"/>
                  </a:lnTo>
                  <a:lnTo>
                    <a:pt x="1934" y="8"/>
                  </a:lnTo>
                  <a:lnTo>
                    <a:pt x="1944" y="6"/>
                  </a:lnTo>
                  <a:lnTo>
                    <a:pt x="1944" y="6"/>
                  </a:lnTo>
                  <a:lnTo>
                    <a:pt x="1946" y="6"/>
                  </a:lnTo>
                  <a:lnTo>
                    <a:pt x="1946" y="6"/>
                  </a:lnTo>
                  <a:lnTo>
                    <a:pt x="1948" y="4"/>
                  </a:lnTo>
                  <a:lnTo>
                    <a:pt x="1948" y="4"/>
                  </a:lnTo>
                  <a:lnTo>
                    <a:pt x="1950" y="4"/>
                  </a:lnTo>
                  <a:lnTo>
                    <a:pt x="1950" y="4"/>
                  </a:lnTo>
                  <a:lnTo>
                    <a:pt x="1950" y="6"/>
                  </a:lnTo>
                  <a:lnTo>
                    <a:pt x="1950" y="6"/>
                  </a:lnTo>
                  <a:lnTo>
                    <a:pt x="1954" y="6"/>
                  </a:lnTo>
                  <a:lnTo>
                    <a:pt x="1954" y="6"/>
                  </a:lnTo>
                  <a:lnTo>
                    <a:pt x="1960" y="6"/>
                  </a:lnTo>
                  <a:lnTo>
                    <a:pt x="1960" y="6"/>
                  </a:lnTo>
                  <a:lnTo>
                    <a:pt x="1960" y="4"/>
                  </a:lnTo>
                  <a:lnTo>
                    <a:pt x="1960" y="4"/>
                  </a:lnTo>
                  <a:lnTo>
                    <a:pt x="1962" y="4"/>
                  </a:lnTo>
                  <a:lnTo>
                    <a:pt x="1962" y="4"/>
                  </a:lnTo>
                  <a:lnTo>
                    <a:pt x="1968" y="6"/>
                  </a:lnTo>
                  <a:lnTo>
                    <a:pt x="1968" y="6"/>
                  </a:lnTo>
                  <a:lnTo>
                    <a:pt x="1970" y="6"/>
                  </a:lnTo>
                  <a:lnTo>
                    <a:pt x="1970" y="6"/>
                  </a:lnTo>
                  <a:lnTo>
                    <a:pt x="1972" y="6"/>
                  </a:lnTo>
                  <a:lnTo>
                    <a:pt x="1972" y="6"/>
                  </a:lnTo>
                  <a:lnTo>
                    <a:pt x="1974" y="6"/>
                  </a:lnTo>
                  <a:lnTo>
                    <a:pt x="1974" y="6"/>
                  </a:lnTo>
                  <a:lnTo>
                    <a:pt x="1974" y="6"/>
                  </a:lnTo>
                  <a:lnTo>
                    <a:pt x="1974" y="6"/>
                  </a:lnTo>
                  <a:lnTo>
                    <a:pt x="1976" y="6"/>
                  </a:lnTo>
                  <a:lnTo>
                    <a:pt x="1976" y="6"/>
                  </a:lnTo>
                  <a:lnTo>
                    <a:pt x="1978" y="8"/>
                  </a:lnTo>
                  <a:lnTo>
                    <a:pt x="1978" y="8"/>
                  </a:lnTo>
                  <a:lnTo>
                    <a:pt x="1978" y="6"/>
                  </a:lnTo>
                  <a:lnTo>
                    <a:pt x="1978" y="6"/>
                  </a:lnTo>
                  <a:lnTo>
                    <a:pt x="1982" y="6"/>
                  </a:lnTo>
                  <a:lnTo>
                    <a:pt x="1982" y="6"/>
                  </a:lnTo>
                  <a:lnTo>
                    <a:pt x="1986" y="8"/>
                  </a:lnTo>
                  <a:lnTo>
                    <a:pt x="1986" y="8"/>
                  </a:lnTo>
                  <a:lnTo>
                    <a:pt x="1994" y="8"/>
                  </a:lnTo>
                  <a:lnTo>
                    <a:pt x="1994" y="8"/>
                  </a:lnTo>
                  <a:lnTo>
                    <a:pt x="1996" y="6"/>
                  </a:lnTo>
                  <a:lnTo>
                    <a:pt x="1996" y="6"/>
                  </a:lnTo>
                  <a:lnTo>
                    <a:pt x="2000" y="6"/>
                  </a:lnTo>
                  <a:lnTo>
                    <a:pt x="2000" y="6"/>
                  </a:lnTo>
                  <a:lnTo>
                    <a:pt x="2002" y="4"/>
                  </a:lnTo>
                  <a:lnTo>
                    <a:pt x="2002" y="4"/>
                  </a:lnTo>
                  <a:lnTo>
                    <a:pt x="2010" y="4"/>
                  </a:lnTo>
                  <a:lnTo>
                    <a:pt x="2010" y="4"/>
                  </a:lnTo>
                  <a:lnTo>
                    <a:pt x="2012" y="4"/>
                  </a:lnTo>
                  <a:lnTo>
                    <a:pt x="2012" y="4"/>
                  </a:lnTo>
                  <a:lnTo>
                    <a:pt x="2014" y="4"/>
                  </a:lnTo>
                  <a:lnTo>
                    <a:pt x="2014" y="4"/>
                  </a:lnTo>
                  <a:lnTo>
                    <a:pt x="2016" y="4"/>
                  </a:lnTo>
                  <a:lnTo>
                    <a:pt x="2016" y="4"/>
                  </a:lnTo>
                  <a:lnTo>
                    <a:pt x="2018" y="4"/>
                  </a:lnTo>
                  <a:lnTo>
                    <a:pt x="2018" y="4"/>
                  </a:lnTo>
                  <a:lnTo>
                    <a:pt x="2032" y="4"/>
                  </a:lnTo>
                  <a:lnTo>
                    <a:pt x="2032" y="4"/>
                  </a:lnTo>
                  <a:lnTo>
                    <a:pt x="2040" y="4"/>
                  </a:lnTo>
                  <a:lnTo>
                    <a:pt x="2040" y="4"/>
                  </a:lnTo>
                  <a:lnTo>
                    <a:pt x="2050" y="4"/>
                  </a:lnTo>
                  <a:lnTo>
                    <a:pt x="2050" y="4"/>
                  </a:lnTo>
                  <a:lnTo>
                    <a:pt x="2052" y="4"/>
                  </a:lnTo>
                  <a:lnTo>
                    <a:pt x="2052" y="4"/>
                  </a:lnTo>
                  <a:lnTo>
                    <a:pt x="2054" y="4"/>
                  </a:lnTo>
                  <a:lnTo>
                    <a:pt x="2054" y="4"/>
                  </a:lnTo>
                  <a:lnTo>
                    <a:pt x="2058" y="4"/>
                  </a:lnTo>
                  <a:lnTo>
                    <a:pt x="2058" y="4"/>
                  </a:lnTo>
                  <a:lnTo>
                    <a:pt x="2060" y="4"/>
                  </a:lnTo>
                  <a:lnTo>
                    <a:pt x="2060" y="4"/>
                  </a:lnTo>
                  <a:lnTo>
                    <a:pt x="2066" y="4"/>
                  </a:lnTo>
                  <a:lnTo>
                    <a:pt x="2066" y="4"/>
                  </a:lnTo>
                  <a:lnTo>
                    <a:pt x="2070" y="4"/>
                  </a:lnTo>
                  <a:lnTo>
                    <a:pt x="2070" y="4"/>
                  </a:lnTo>
                  <a:lnTo>
                    <a:pt x="2072" y="4"/>
                  </a:lnTo>
                  <a:lnTo>
                    <a:pt x="2072" y="4"/>
                  </a:lnTo>
                  <a:lnTo>
                    <a:pt x="2074" y="6"/>
                  </a:lnTo>
                  <a:lnTo>
                    <a:pt x="2074" y="6"/>
                  </a:lnTo>
                  <a:lnTo>
                    <a:pt x="2080" y="4"/>
                  </a:lnTo>
                  <a:lnTo>
                    <a:pt x="2080" y="4"/>
                  </a:lnTo>
                  <a:lnTo>
                    <a:pt x="2086" y="4"/>
                  </a:lnTo>
                  <a:lnTo>
                    <a:pt x="2086" y="4"/>
                  </a:lnTo>
                  <a:lnTo>
                    <a:pt x="2088" y="4"/>
                  </a:lnTo>
                  <a:lnTo>
                    <a:pt x="2088" y="4"/>
                  </a:lnTo>
                  <a:lnTo>
                    <a:pt x="2092" y="4"/>
                  </a:lnTo>
                  <a:lnTo>
                    <a:pt x="2092" y="4"/>
                  </a:lnTo>
                  <a:lnTo>
                    <a:pt x="2096" y="4"/>
                  </a:lnTo>
                  <a:lnTo>
                    <a:pt x="2096" y="4"/>
                  </a:lnTo>
                  <a:lnTo>
                    <a:pt x="2098" y="4"/>
                  </a:lnTo>
                  <a:lnTo>
                    <a:pt x="2098" y="4"/>
                  </a:lnTo>
                  <a:lnTo>
                    <a:pt x="2106" y="4"/>
                  </a:lnTo>
                  <a:lnTo>
                    <a:pt x="2106" y="4"/>
                  </a:lnTo>
                  <a:lnTo>
                    <a:pt x="2108" y="4"/>
                  </a:lnTo>
                  <a:lnTo>
                    <a:pt x="2108" y="4"/>
                  </a:lnTo>
                  <a:lnTo>
                    <a:pt x="2114" y="4"/>
                  </a:lnTo>
                  <a:lnTo>
                    <a:pt x="2114" y="4"/>
                  </a:lnTo>
                  <a:lnTo>
                    <a:pt x="2116" y="4"/>
                  </a:lnTo>
                  <a:lnTo>
                    <a:pt x="2116" y="4"/>
                  </a:lnTo>
                  <a:lnTo>
                    <a:pt x="2118" y="4"/>
                  </a:lnTo>
                  <a:lnTo>
                    <a:pt x="2118" y="4"/>
                  </a:lnTo>
                  <a:lnTo>
                    <a:pt x="2124" y="4"/>
                  </a:lnTo>
                  <a:lnTo>
                    <a:pt x="2124" y="4"/>
                  </a:lnTo>
                  <a:lnTo>
                    <a:pt x="2132" y="4"/>
                  </a:lnTo>
                  <a:lnTo>
                    <a:pt x="2132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6" y="4"/>
                  </a:lnTo>
                  <a:lnTo>
                    <a:pt x="2136" y="4"/>
                  </a:lnTo>
                  <a:lnTo>
                    <a:pt x="2136" y="4"/>
                  </a:lnTo>
                  <a:lnTo>
                    <a:pt x="2136" y="4"/>
                  </a:lnTo>
                  <a:lnTo>
                    <a:pt x="2138" y="4"/>
                  </a:lnTo>
                  <a:lnTo>
                    <a:pt x="2138" y="4"/>
                  </a:lnTo>
                  <a:lnTo>
                    <a:pt x="2144" y="4"/>
                  </a:lnTo>
                  <a:lnTo>
                    <a:pt x="2144" y="4"/>
                  </a:lnTo>
                  <a:lnTo>
                    <a:pt x="2146" y="4"/>
                  </a:lnTo>
                  <a:lnTo>
                    <a:pt x="2146" y="4"/>
                  </a:lnTo>
                  <a:lnTo>
                    <a:pt x="2150" y="4"/>
                  </a:lnTo>
                  <a:lnTo>
                    <a:pt x="2150" y="4"/>
                  </a:lnTo>
                  <a:lnTo>
                    <a:pt x="2154" y="4"/>
                  </a:lnTo>
                  <a:lnTo>
                    <a:pt x="2154" y="4"/>
                  </a:lnTo>
                  <a:lnTo>
                    <a:pt x="2156" y="4"/>
                  </a:lnTo>
                  <a:lnTo>
                    <a:pt x="2156" y="4"/>
                  </a:lnTo>
                  <a:lnTo>
                    <a:pt x="2160" y="4"/>
                  </a:lnTo>
                  <a:lnTo>
                    <a:pt x="2160" y="4"/>
                  </a:lnTo>
                  <a:lnTo>
                    <a:pt x="2164" y="4"/>
                  </a:lnTo>
                  <a:lnTo>
                    <a:pt x="2164" y="4"/>
                  </a:lnTo>
                  <a:lnTo>
                    <a:pt x="2168" y="4"/>
                  </a:lnTo>
                  <a:lnTo>
                    <a:pt x="2168" y="4"/>
                  </a:lnTo>
                  <a:lnTo>
                    <a:pt x="2168" y="4"/>
                  </a:lnTo>
                  <a:lnTo>
                    <a:pt x="2168" y="4"/>
                  </a:lnTo>
                  <a:lnTo>
                    <a:pt x="2172" y="4"/>
                  </a:lnTo>
                  <a:lnTo>
                    <a:pt x="2172" y="4"/>
                  </a:lnTo>
                  <a:lnTo>
                    <a:pt x="2178" y="4"/>
                  </a:lnTo>
                  <a:lnTo>
                    <a:pt x="2178" y="4"/>
                  </a:lnTo>
                  <a:lnTo>
                    <a:pt x="2182" y="4"/>
                  </a:lnTo>
                  <a:lnTo>
                    <a:pt x="2182" y="4"/>
                  </a:lnTo>
                  <a:lnTo>
                    <a:pt x="2184" y="4"/>
                  </a:lnTo>
                  <a:lnTo>
                    <a:pt x="2184" y="4"/>
                  </a:lnTo>
                  <a:lnTo>
                    <a:pt x="2184" y="4"/>
                  </a:lnTo>
                  <a:lnTo>
                    <a:pt x="2184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8" y="4"/>
                  </a:lnTo>
                  <a:lnTo>
                    <a:pt x="2188" y="4"/>
                  </a:lnTo>
                  <a:lnTo>
                    <a:pt x="2190" y="2"/>
                  </a:lnTo>
                  <a:lnTo>
                    <a:pt x="2190" y="2"/>
                  </a:lnTo>
                  <a:lnTo>
                    <a:pt x="2196" y="2"/>
                  </a:lnTo>
                  <a:lnTo>
                    <a:pt x="2196" y="2"/>
                  </a:lnTo>
                  <a:lnTo>
                    <a:pt x="2202" y="4"/>
                  </a:lnTo>
                  <a:lnTo>
                    <a:pt x="2202" y="4"/>
                  </a:lnTo>
                  <a:lnTo>
                    <a:pt x="2202" y="4"/>
                  </a:lnTo>
                  <a:lnTo>
                    <a:pt x="2202" y="4"/>
                  </a:lnTo>
                  <a:lnTo>
                    <a:pt x="2206" y="4"/>
                  </a:lnTo>
                  <a:lnTo>
                    <a:pt x="2206" y="4"/>
                  </a:lnTo>
                  <a:lnTo>
                    <a:pt x="2210" y="4"/>
                  </a:lnTo>
                  <a:lnTo>
                    <a:pt x="2210" y="4"/>
                  </a:lnTo>
                  <a:lnTo>
                    <a:pt x="2216" y="2"/>
                  </a:lnTo>
                  <a:lnTo>
                    <a:pt x="2216" y="2"/>
                  </a:lnTo>
                  <a:lnTo>
                    <a:pt x="2224" y="4"/>
                  </a:lnTo>
                  <a:lnTo>
                    <a:pt x="2224" y="4"/>
                  </a:lnTo>
                  <a:lnTo>
                    <a:pt x="2226" y="2"/>
                  </a:lnTo>
                  <a:lnTo>
                    <a:pt x="2230" y="4"/>
                  </a:lnTo>
                  <a:lnTo>
                    <a:pt x="2230" y="4"/>
                  </a:lnTo>
                  <a:lnTo>
                    <a:pt x="2232" y="2"/>
                  </a:lnTo>
                  <a:lnTo>
                    <a:pt x="2232" y="2"/>
                  </a:lnTo>
                  <a:lnTo>
                    <a:pt x="2234" y="2"/>
                  </a:lnTo>
                  <a:lnTo>
                    <a:pt x="2234" y="2"/>
                  </a:lnTo>
                  <a:lnTo>
                    <a:pt x="2236" y="2"/>
                  </a:lnTo>
                  <a:lnTo>
                    <a:pt x="2236" y="2"/>
                  </a:lnTo>
                  <a:lnTo>
                    <a:pt x="2240" y="2"/>
                  </a:lnTo>
                  <a:lnTo>
                    <a:pt x="2240" y="2"/>
                  </a:lnTo>
                  <a:lnTo>
                    <a:pt x="2248" y="4"/>
                  </a:lnTo>
                  <a:lnTo>
                    <a:pt x="2248" y="4"/>
                  </a:lnTo>
                  <a:lnTo>
                    <a:pt x="2252" y="2"/>
                  </a:lnTo>
                  <a:lnTo>
                    <a:pt x="2252" y="2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8" y="4"/>
                  </a:lnTo>
                  <a:lnTo>
                    <a:pt x="2258" y="4"/>
                  </a:lnTo>
                  <a:lnTo>
                    <a:pt x="2258" y="4"/>
                  </a:lnTo>
                  <a:lnTo>
                    <a:pt x="2258" y="4"/>
                  </a:lnTo>
                  <a:lnTo>
                    <a:pt x="2262" y="2"/>
                  </a:lnTo>
                  <a:lnTo>
                    <a:pt x="2262" y="2"/>
                  </a:lnTo>
                  <a:lnTo>
                    <a:pt x="2266" y="4"/>
                  </a:lnTo>
                  <a:lnTo>
                    <a:pt x="2266" y="4"/>
                  </a:lnTo>
                  <a:lnTo>
                    <a:pt x="2270" y="4"/>
                  </a:lnTo>
                  <a:lnTo>
                    <a:pt x="2270" y="4"/>
                  </a:lnTo>
                  <a:lnTo>
                    <a:pt x="2270" y="4"/>
                  </a:lnTo>
                  <a:lnTo>
                    <a:pt x="2270" y="4"/>
                  </a:lnTo>
                  <a:lnTo>
                    <a:pt x="2274" y="4"/>
                  </a:lnTo>
                  <a:lnTo>
                    <a:pt x="2274" y="4"/>
                  </a:lnTo>
                  <a:lnTo>
                    <a:pt x="2274" y="4"/>
                  </a:lnTo>
                  <a:lnTo>
                    <a:pt x="2274" y="4"/>
                  </a:lnTo>
                  <a:lnTo>
                    <a:pt x="2282" y="4"/>
                  </a:lnTo>
                  <a:lnTo>
                    <a:pt x="2282" y="4"/>
                  </a:lnTo>
                  <a:lnTo>
                    <a:pt x="2286" y="4"/>
                  </a:lnTo>
                  <a:lnTo>
                    <a:pt x="2286" y="4"/>
                  </a:lnTo>
                  <a:lnTo>
                    <a:pt x="2288" y="4"/>
                  </a:lnTo>
                  <a:lnTo>
                    <a:pt x="2288" y="4"/>
                  </a:lnTo>
                  <a:lnTo>
                    <a:pt x="2288" y="4"/>
                  </a:lnTo>
                  <a:lnTo>
                    <a:pt x="2288" y="4"/>
                  </a:lnTo>
                  <a:lnTo>
                    <a:pt x="2290" y="4"/>
                  </a:lnTo>
                  <a:lnTo>
                    <a:pt x="2290" y="4"/>
                  </a:lnTo>
                  <a:lnTo>
                    <a:pt x="2292" y="2"/>
                  </a:lnTo>
                  <a:lnTo>
                    <a:pt x="2296" y="2"/>
                  </a:lnTo>
                  <a:lnTo>
                    <a:pt x="2296" y="2"/>
                  </a:lnTo>
                  <a:lnTo>
                    <a:pt x="2298" y="2"/>
                  </a:lnTo>
                  <a:lnTo>
                    <a:pt x="2298" y="2"/>
                  </a:lnTo>
                  <a:lnTo>
                    <a:pt x="2304" y="2"/>
                  </a:lnTo>
                  <a:lnTo>
                    <a:pt x="2304" y="2"/>
                  </a:lnTo>
                  <a:lnTo>
                    <a:pt x="2306" y="2"/>
                  </a:lnTo>
                  <a:lnTo>
                    <a:pt x="2306" y="2"/>
                  </a:lnTo>
                  <a:lnTo>
                    <a:pt x="2310" y="2"/>
                  </a:lnTo>
                  <a:lnTo>
                    <a:pt x="2310" y="2"/>
                  </a:lnTo>
                  <a:lnTo>
                    <a:pt x="2310" y="2"/>
                  </a:lnTo>
                  <a:lnTo>
                    <a:pt x="2310" y="2"/>
                  </a:lnTo>
                  <a:lnTo>
                    <a:pt x="2316" y="2"/>
                  </a:lnTo>
                  <a:lnTo>
                    <a:pt x="2316" y="2"/>
                  </a:lnTo>
                  <a:lnTo>
                    <a:pt x="2318" y="2"/>
                  </a:lnTo>
                  <a:lnTo>
                    <a:pt x="2318" y="2"/>
                  </a:lnTo>
                  <a:lnTo>
                    <a:pt x="2322" y="2"/>
                  </a:lnTo>
                  <a:lnTo>
                    <a:pt x="2322" y="2"/>
                  </a:lnTo>
                  <a:lnTo>
                    <a:pt x="2328" y="2"/>
                  </a:lnTo>
                  <a:lnTo>
                    <a:pt x="2328" y="2"/>
                  </a:lnTo>
                  <a:lnTo>
                    <a:pt x="2330" y="2"/>
                  </a:lnTo>
                  <a:lnTo>
                    <a:pt x="2330" y="2"/>
                  </a:lnTo>
                  <a:lnTo>
                    <a:pt x="2334" y="4"/>
                  </a:lnTo>
                  <a:lnTo>
                    <a:pt x="2334" y="4"/>
                  </a:lnTo>
                  <a:lnTo>
                    <a:pt x="2338" y="2"/>
                  </a:lnTo>
                  <a:lnTo>
                    <a:pt x="2338" y="2"/>
                  </a:lnTo>
                  <a:lnTo>
                    <a:pt x="2344" y="2"/>
                  </a:lnTo>
                  <a:lnTo>
                    <a:pt x="2344" y="2"/>
                  </a:lnTo>
                  <a:lnTo>
                    <a:pt x="2348" y="2"/>
                  </a:lnTo>
                  <a:lnTo>
                    <a:pt x="2348" y="2"/>
                  </a:lnTo>
                  <a:lnTo>
                    <a:pt x="2348" y="2"/>
                  </a:lnTo>
                  <a:lnTo>
                    <a:pt x="2348" y="2"/>
                  </a:lnTo>
                  <a:lnTo>
                    <a:pt x="2350" y="2"/>
                  </a:lnTo>
                  <a:lnTo>
                    <a:pt x="2350" y="2"/>
                  </a:lnTo>
                  <a:lnTo>
                    <a:pt x="2350" y="2"/>
                  </a:lnTo>
                  <a:lnTo>
                    <a:pt x="2350" y="2"/>
                  </a:lnTo>
                  <a:lnTo>
                    <a:pt x="2352" y="2"/>
                  </a:lnTo>
                  <a:lnTo>
                    <a:pt x="2352" y="2"/>
                  </a:lnTo>
                  <a:lnTo>
                    <a:pt x="2352" y="2"/>
                  </a:lnTo>
                  <a:lnTo>
                    <a:pt x="2352" y="2"/>
                  </a:lnTo>
                  <a:lnTo>
                    <a:pt x="2354" y="2"/>
                  </a:lnTo>
                  <a:lnTo>
                    <a:pt x="2354" y="2"/>
                  </a:lnTo>
                  <a:lnTo>
                    <a:pt x="2354" y="2"/>
                  </a:lnTo>
                  <a:lnTo>
                    <a:pt x="2354" y="2"/>
                  </a:lnTo>
                  <a:lnTo>
                    <a:pt x="2364" y="2"/>
                  </a:lnTo>
                  <a:lnTo>
                    <a:pt x="2364" y="2"/>
                  </a:lnTo>
                  <a:lnTo>
                    <a:pt x="2366" y="4"/>
                  </a:lnTo>
                  <a:lnTo>
                    <a:pt x="2366" y="4"/>
                  </a:lnTo>
                  <a:lnTo>
                    <a:pt x="2368" y="4"/>
                  </a:lnTo>
                  <a:lnTo>
                    <a:pt x="2368" y="4"/>
                  </a:lnTo>
                  <a:lnTo>
                    <a:pt x="2370" y="4"/>
                  </a:lnTo>
                  <a:lnTo>
                    <a:pt x="2370" y="4"/>
                  </a:lnTo>
                  <a:lnTo>
                    <a:pt x="2374" y="2"/>
                  </a:lnTo>
                  <a:lnTo>
                    <a:pt x="2374" y="2"/>
                  </a:lnTo>
                  <a:lnTo>
                    <a:pt x="2378" y="2"/>
                  </a:lnTo>
                  <a:lnTo>
                    <a:pt x="2378" y="2"/>
                  </a:lnTo>
                  <a:lnTo>
                    <a:pt x="2380" y="2"/>
                  </a:lnTo>
                  <a:lnTo>
                    <a:pt x="2384" y="2"/>
                  </a:lnTo>
                  <a:lnTo>
                    <a:pt x="2384" y="2"/>
                  </a:lnTo>
                  <a:lnTo>
                    <a:pt x="2388" y="2"/>
                  </a:lnTo>
                  <a:lnTo>
                    <a:pt x="2390" y="2"/>
                  </a:lnTo>
                  <a:lnTo>
                    <a:pt x="2390" y="2"/>
                  </a:lnTo>
                  <a:lnTo>
                    <a:pt x="2398" y="2"/>
                  </a:lnTo>
                  <a:lnTo>
                    <a:pt x="2398" y="2"/>
                  </a:lnTo>
                  <a:lnTo>
                    <a:pt x="2402" y="2"/>
                  </a:lnTo>
                  <a:lnTo>
                    <a:pt x="2402" y="2"/>
                  </a:lnTo>
                  <a:lnTo>
                    <a:pt x="2404" y="2"/>
                  </a:lnTo>
                  <a:lnTo>
                    <a:pt x="2404" y="2"/>
                  </a:lnTo>
                  <a:lnTo>
                    <a:pt x="2406" y="2"/>
                  </a:lnTo>
                  <a:lnTo>
                    <a:pt x="2406" y="2"/>
                  </a:lnTo>
                  <a:lnTo>
                    <a:pt x="2410" y="2"/>
                  </a:lnTo>
                  <a:lnTo>
                    <a:pt x="2410" y="2"/>
                  </a:lnTo>
                  <a:lnTo>
                    <a:pt x="2414" y="4"/>
                  </a:lnTo>
                  <a:lnTo>
                    <a:pt x="2414" y="4"/>
                  </a:lnTo>
                  <a:lnTo>
                    <a:pt x="2414" y="6"/>
                  </a:lnTo>
                  <a:lnTo>
                    <a:pt x="2414" y="6"/>
                  </a:lnTo>
                  <a:lnTo>
                    <a:pt x="2418" y="4"/>
                  </a:lnTo>
                  <a:lnTo>
                    <a:pt x="2418" y="4"/>
                  </a:lnTo>
                  <a:lnTo>
                    <a:pt x="2420" y="6"/>
                  </a:lnTo>
                  <a:lnTo>
                    <a:pt x="2420" y="6"/>
                  </a:lnTo>
                  <a:lnTo>
                    <a:pt x="2420" y="6"/>
                  </a:lnTo>
                  <a:lnTo>
                    <a:pt x="2420" y="6"/>
                  </a:lnTo>
                  <a:lnTo>
                    <a:pt x="2422" y="6"/>
                  </a:lnTo>
                  <a:lnTo>
                    <a:pt x="2422" y="6"/>
                  </a:lnTo>
                  <a:lnTo>
                    <a:pt x="2428" y="6"/>
                  </a:lnTo>
                  <a:lnTo>
                    <a:pt x="2434" y="6"/>
                  </a:lnTo>
                  <a:lnTo>
                    <a:pt x="2434" y="6"/>
                  </a:lnTo>
                  <a:lnTo>
                    <a:pt x="2436" y="6"/>
                  </a:lnTo>
                  <a:lnTo>
                    <a:pt x="2436" y="6"/>
                  </a:lnTo>
                  <a:lnTo>
                    <a:pt x="2442" y="4"/>
                  </a:lnTo>
                  <a:lnTo>
                    <a:pt x="2442" y="4"/>
                  </a:lnTo>
                  <a:lnTo>
                    <a:pt x="2446" y="4"/>
                  </a:lnTo>
                  <a:lnTo>
                    <a:pt x="2446" y="4"/>
                  </a:lnTo>
                  <a:lnTo>
                    <a:pt x="2446" y="4"/>
                  </a:lnTo>
                  <a:lnTo>
                    <a:pt x="2446" y="4"/>
                  </a:lnTo>
                  <a:lnTo>
                    <a:pt x="2448" y="4"/>
                  </a:lnTo>
                  <a:lnTo>
                    <a:pt x="2448" y="4"/>
                  </a:lnTo>
                  <a:lnTo>
                    <a:pt x="2448" y="4"/>
                  </a:lnTo>
                  <a:lnTo>
                    <a:pt x="2448" y="4"/>
                  </a:lnTo>
                  <a:lnTo>
                    <a:pt x="2450" y="4"/>
                  </a:lnTo>
                  <a:lnTo>
                    <a:pt x="2450" y="4"/>
                  </a:lnTo>
                  <a:lnTo>
                    <a:pt x="2452" y="4"/>
                  </a:lnTo>
                  <a:lnTo>
                    <a:pt x="2452" y="4"/>
                  </a:lnTo>
                  <a:lnTo>
                    <a:pt x="2460" y="4"/>
                  </a:lnTo>
                  <a:lnTo>
                    <a:pt x="2460" y="4"/>
                  </a:lnTo>
                  <a:lnTo>
                    <a:pt x="2462" y="6"/>
                  </a:lnTo>
                  <a:lnTo>
                    <a:pt x="2462" y="6"/>
                  </a:lnTo>
                  <a:lnTo>
                    <a:pt x="2462" y="6"/>
                  </a:lnTo>
                  <a:lnTo>
                    <a:pt x="2464" y="8"/>
                  </a:lnTo>
                  <a:lnTo>
                    <a:pt x="2464" y="8"/>
                  </a:lnTo>
                  <a:lnTo>
                    <a:pt x="2468" y="6"/>
                  </a:lnTo>
                  <a:lnTo>
                    <a:pt x="2474" y="4"/>
                  </a:lnTo>
                  <a:lnTo>
                    <a:pt x="2474" y="4"/>
                  </a:lnTo>
                  <a:lnTo>
                    <a:pt x="2476" y="6"/>
                  </a:lnTo>
                  <a:lnTo>
                    <a:pt x="2476" y="6"/>
                  </a:lnTo>
                  <a:lnTo>
                    <a:pt x="2478" y="6"/>
                  </a:lnTo>
                  <a:lnTo>
                    <a:pt x="2478" y="6"/>
                  </a:lnTo>
                  <a:lnTo>
                    <a:pt x="2484" y="6"/>
                  </a:lnTo>
                  <a:lnTo>
                    <a:pt x="2484" y="6"/>
                  </a:lnTo>
                  <a:lnTo>
                    <a:pt x="2486" y="6"/>
                  </a:lnTo>
                  <a:lnTo>
                    <a:pt x="2486" y="6"/>
                  </a:lnTo>
                  <a:lnTo>
                    <a:pt x="2492" y="6"/>
                  </a:lnTo>
                  <a:lnTo>
                    <a:pt x="2492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502" y="6"/>
                  </a:lnTo>
                  <a:lnTo>
                    <a:pt x="2502" y="6"/>
                  </a:lnTo>
                  <a:lnTo>
                    <a:pt x="2504" y="6"/>
                  </a:lnTo>
                  <a:lnTo>
                    <a:pt x="2504" y="6"/>
                  </a:lnTo>
                  <a:lnTo>
                    <a:pt x="2506" y="6"/>
                  </a:lnTo>
                  <a:lnTo>
                    <a:pt x="2506" y="6"/>
                  </a:lnTo>
                  <a:lnTo>
                    <a:pt x="2506" y="6"/>
                  </a:lnTo>
                  <a:lnTo>
                    <a:pt x="2506" y="6"/>
                  </a:lnTo>
                  <a:lnTo>
                    <a:pt x="2506" y="4"/>
                  </a:lnTo>
                  <a:lnTo>
                    <a:pt x="2506" y="4"/>
                  </a:lnTo>
                  <a:lnTo>
                    <a:pt x="2518" y="4"/>
                  </a:lnTo>
                  <a:lnTo>
                    <a:pt x="2518" y="4"/>
                  </a:lnTo>
                  <a:lnTo>
                    <a:pt x="2522" y="6"/>
                  </a:lnTo>
                  <a:lnTo>
                    <a:pt x="2522" y="6"/>
                  </a:lnTo>
                  <a:lnTo>
                    <a:pt x="2524" y="6"/>
                  </a:lnTo>
                  <a:lnTo>
                    <a:pt x="2524" y="6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8" y="4"/>
                  </a:lnTo>
                  <a:lnTo>
                    <a:pt x="2528" y="4"/>
                  </a:lnTo>
                  <a:lnTo>
                    <a:pt x="2536" y="4"/>
                  </a:lnTo>
                  <a:lnTo>
                    <a:pt x="2536" y="4"/>
                  </a:lnTo>
                  <a:lnTo>
                    <a:pt x="2538" y="4"/>
                  </a:lnTo>
                  <a:lnTo>
                    <a:pt x="2538" y="4"/>
                  </a:lnTo>
                  <a:lnTo>
                    <a:pt x="2540" y="4"/>
                  </a:lnTo>
                  <a:lnTo>
                    <a:pt x="2540" y="4"/>
                  </a:lnTo>
                  <a:lnTo>
                    <a:pt x="2540" y="4"/>
                  </a:lnTo>
                  <a:lnTo>
                    <a:pt x="2540" y="4"/>
                  </a:lnTo>
                  <a:lnTo>
                    <a:pt x="2542" y="4"/>
                  </a:lnTo>
                  <a:lnTo>
                    <a:pt x="2542" y="4"/>
                  </a:lnTo>
                  <a:lnTo>
                    <a:pt x="2542" y="4"/>
                  </a:lnTo>
                  <a:lnTo>
                    <a:pt x="2542" y="4"/>
                  </a:lnTo>
                  <a:lnTo>
                    <a:pt x="2546" y="4"/>
                  </a:lnTo>
                  <a:lnTo>
                    <a:pt x="2546" y="4"/>
                  </a:lnTo>
                  <a:lnTo>
                    <a:pt x="2546" y="4"/>
                  </a:lnTo>
                  <a:lnTo>
                    <a:pt x="2546" y="4"/>
                  </a:lnTo>
                  <a:lnTo>
                    <a:pt x="2552" y="6"/>
                  </a:lnTo>
                  <a:lnTo>
                    <a:pt x="2552" y="6"/>
                  </a:lnTo>
                  <a:lnTo>
                    <a:pt x="2554" y="6"/>
                  </a:lnTo>
                  <a:lnTo>
                    <a:pt x="2554" y="6"/>
                  </a:lnTo>
                  <a:lnTo>
                    <a:pt x="2554" y="6"/>
                  </a:lnTo>
                  <a:lnTo>
                    <a:pt x="2554" y="6"/>
                  </a:lnTo>
                  <a:lnTo>
                    <a:pt x="2556" y="6"/>
                  </a:lnTo>
                  <a:lnTo>
                    <a:pt x="2556" y="6"/>
                  </a:lnTo>
                  <a:lnTo>
                    <a:pt x="2556" y="6"/>
                  </a:lnTo>
                  <a:lnTo>
                    <a:pt x="2556" y="6"/>
                  </a:lnTo>
                  <a:lnTo>
                    <a:pt x="2560" y="6"/>
                  </a:lnTo>
                  <a:lnTo>
                    <a:pt x="2560" y="6"/>
                  </a:lnTo>
                  <a:lnTo>
                    <a:pt x="2562" y="6"/>
                  </a:lnTo>
                  <a:lnTo>
                    <a:pt x="2562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70" y="4"/>
                  </a:lnTo>
                  <a:lnTo>
                    <a:pt x="2570" y="4"/>
                  </a:lnTo>
                  <a:lnTo>
                    <a:pt x="2574" y="4"/>
                  </a:lnTo>
                  <a:lnTo>
                    <a:pt x="2574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8" y="4"/>
                  </a:lnTo>
                  <a:lnTo>
                    <a:pt x="2578" y="4"/>
                  </a:lnTo>
                  <a:lnTo>
                    <a:pt x="2580" y="4"/>
                  </a:lnTo>
                  <a:lnTo>
                    <a:pt x="2580" y="4"/>
                  </a:lnTo>
                  <a:lnTo>
                    <a:pt x="2580" y="6"/>
                  </a:lnTo>
                  <a:lnTo>
                    <a:pt x="2580" y="6"/>
                  </a:lnTo>
                  <a:lnTo>
                    <a:pt x="2584" y="6"/>
                  </a:lnTo>
                  <a:lnTo>
                    <a:pt x="2584" y="6"/>
                  </a:lnTo>
                  <a:lnTo>
                    <a:pt x="2590" y="6"/>
                  </a:lnTo>
                  <a:lnTo>
                    <a:pt x="2590" y="6"/>
                  </a:lnTo>
                  <a:lnTo>
                    <a:pt x="2592" y="6"/>
                  </a:lnTo>
                  <a:lnTo>
                    <a:pt x="2592" y="6"/>
                  </a:lnTo>
                  <a:lnTo>
                    <a:pt x="2592" y="6"/>
                  </a:lnTo>
                  <a:lnTo>
                    <a:pt x="2592" y="6"/>
                  </a:lnTo>
                  <a:lnTo>
                    <a:pt x="2594" y="6"/>
                  </a:lnTo>
                  <a:lnTo>
                    <a:pt x="2594" y="6"/>
                  </a:lnTo>
                  <a:lnTo>
                    <a:pt x="2596" y="6"/>
                  </a:lnTo>
                  <a:lnTo>
                    <a:pt x="2596" y="6"/>
                  </a:lnTo>
                  <a:lnTo>
                    <a:pt x="2600" y="6"/>
                  </a:lnTo>
                  <a:lnTo>
                    <a:pt x="2600" y="6"/>
                  </a:lnTo>
                  <a:lnTo>
                    <a:pt x="2608" y="6"/>
                  </a:lnTo>
                  <a:lnTo>
                    <a:pt x="2608" y="6"/>
                  </a:lnTo>
                  <a:lnTo>
                    <a:pt x="2612" y="6"/>
                  </a:lnTo>
                  <a:lnTo>
                    <a:pt x="2612" y="6"/>
                  </a:lnTo>
                  <a:lnTo>
                    <a:pt x="2614" y="6"/>
                  </a:lnTo>
                  <a:lnTo>
                    <a:pt x="2614" y="6"/>
                  </a:lnTo>
                  <a:lnTo>
                    <a:pt x="2614" y="6"/>
                  </a:lnTo>
                  <a:lnTo>
                    <a:pt x="2614" y="6"/>
                  </a:lnTo>
                  <a:lnTo>
                    <a:pt x="2618" y="8"/>
                  </a:lnTo>
                  <a:lnTo>
                    <a:pt x="2618" y="8"/>
                  </a:lnTo>
                  <a:lnTo>
                    <a:pt x="2620" y="8"/>
                  </a:lnTo>
                  <a:lnTo>
                    <a:pt x="2620" y="8"/>
                  </a:lnTo>
                  <a:lnTo>
                    <a:pt x="2626" y="6"/>
                  </a:lnTo>
                  <a:lnTo>
                    <a:pt x="2626" y="6"/>
                  </a:lnTo>
                  <a:lnTo>
                    <a:pt x="2628" y="8"/>
                  </a:lnTo>
                  <a:lnTo>
                    <a:pt x="2628" y="8"/>
                  </a:lnTo>
                  <a:lnTo>
                    <a:pt x="2630" y="8"/>
                  </a:lnTo>
                  <a:lnTo>
                    <a:pt x="2630" y="8"/>
                  </a:lnTo>
                  <a:lnTo>
                    <a:pt x="2632" y="10"/>
                  </a:lnTo>
                  <a:lnTo>
                    <a:pt x="2632" y="10"/>
                  </a:lnTo>
                  <a:lnTo>
                    <a:pt x="2632" y="10"/>
                  </a:lnTo>
                  <a:lnTo>
                    <a:pt x="2636" y="12"/>
                  </a:lnTo>
                  <a:lnTo>
                    <a:pt x="2636" y="12"/>
                  </a:lnTo>
                  <a:lnTo>
                    <a:pt x="2636" y="10"/>
                  </a:lnTo>
                  <a:lnTo>
                    <a:pt x="2636" y="10"/>
                  </a:lnTo>
                  <a:lnTo>
                    <a:pt x="2640" y="8"/>
                  </a:lnTo>
                  <a:lnTo>
                    <a:pt x="2640" y="8"/>
                  </a:lnTo>
                  <a:lnTo>
                    <a:pt x="2640" y="8"/>
                  </a:lnTo>
                  <a:lnTo>
                    <a:pt x="2640" y="8"/>
                  </a:lnTo>
                  <a:lnTo>
                    <a:pt x="2642" y="8"/>
                  </a:lnTo>
                  <a:lnTo>
                    <a:pt x="2642" y="8"/>
                  </a:lnTo>
                  <a:lnTo>
                    <a:pt x="2642" y="8"/>
                  </a:lnTo>
                  <a:lnTo>
                    <a:pt x="2642" y="8"/>
                  </a:lnTo>
                  <a:lnTo>
                    <a:pt x="2644" y="6"/>
                  </a:lnTo>
                  <a:lnTo>
                    <a:pt x="2644" y="6"/>
                  </a:lnTo>
                  <a:lnTo>
                    <a:pt x="2646" y="6"/>
                  </a:lnTo>
                  <a:lnTo>
                    <a:pt x="2646" y="6"/>
                  </a:lnTo>
                  <a:lnTo>
                    <a:pt x="2654" y="6"/>
                  </a:lnTo>
                  <a:lnTo>
                    <a:pt x="2654" y="6"/>
                  </a:lnTo>
                  <a:lnTo>
                    <a:pt x="2654" y="6"/>
                  </a:lnTo>
                  <a:lnTo>
                    <a:pt x="2654" y="6"/>
                  </a:lnTo>
                  <a:lnTo>
                    <a:pt x="2656" y="6"/>
                  </a:lnTo>
                  <a:lnTo>
                    <a:pt x="2656" y="6"/>
                  </a:lnTo>
                  <a:lnTo>
                    <a:pt x="2656" y="6"/>
                  </a:lnTo>
                  <a:lnTo>
                    <a:pt x="2656" y="6"/>
                  </a:lnTo>
                  <a:lnTo>
                    <a:pt x="2658" y="6"/>
                  </a:lnTo>
                  <a:lnTo>
                    <a:pt x="2658" y="6"/>
                  </a:lnTo>
                  <a:lnTo>
                    <a:pt x="2658" y="6"/>
                  </a:lnTo>
                  <a:lnTo>
                    <a:pt x="2658" y="6"/>
                  </a:lnTo>
                  <a:lnTo>
                    <a:pt x="2660" y="6"/>
                  </a:lnTo>
                  <a:lnTo>
                    <a:pt x="2660" y="6"/>
                  </a:lnTo>
                  <a:lnTo>
                    <a:pt x="2662" y="6"/>
                  </a:lnTo>
                  <a:lnTo>
                    <a:pt x="2662" y="6"/>
                  </a:lnTo>
                  <a:lnTo>
                    <a:pt x="2664" y="4"/>
                  </a:lnTo>
                  <a:lnTo>
                    <a:pt x="2664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74" y="4"/>
                  </a:lnTo>
                  <a:lnTo>
                    <a:pt x="2674" y="4"/>
                  </a:lnTo>
                  <a:lnTo>
                    <a:pt x="2678" y="4"/>
                  </a:lnTo>
                  <a:lnTo>
                    <a:pt x="2678" y="4"/>
                  </a:lnTo>
                  <a:lnTo>
                    <a:pt x="2682" y="4"/>
                  </a:lnTo>
                  <a:lnTo>
                    <a:pt x="2682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90" y="2"/>
                  </a:lnTo>
                  <a:lnTo>
                    <a:pt x="2690" y="2"/>
                  </a:lnTo>
                  <a:lnTo>
                    <a:pt x="2692" y="4"/>
                  </a:lnTo>
                  <a:lnTo>
                    <a:pt x="2692" y="4"/>
                  </a:lnTo>
                  <a:lnTo>
                    <a:pt x="2698" y="4"/>
                  </a:lnTo>
                  <a:lnTo>
                    <a:pt x="2698" y="4"/>
                  </a:lnTo>
                  <a:lnTo>
                    <a:pt x="2704" y="4"/>
                  </a:lnTo>
                  <a:lnTo>
                    <a:pt x="2704" y="4"/>
                  </a:lnTo>
                  <a:lnTo>
                    <a:pt x="2712" y="2"/>
                  </a:lnTo>
                  <a:lnTo>
                    <a:pt x="2712" y="2"/>
                  </a:lnTo>
                  <a:lnTo>
                    <a:pt x="2714" y="4"/>
                  </a:lnTo>
                  <a:lnTo>
                    <a:pt x="2714" y="4"/>
                  </a:lnTo>
                  <a:lnTo>
                    <a:pt x="2718" y="4"/>
                  </a:lnTo>
                  <a:lnTo>
                    <a:pt x="2718" y="4"/>
                  </a:lnTo>
                  <a:lnTo>
                    <a:pt x="2724" y="4"/>
                  </a:lnTo>
                  <a:lnTo>
                    <a:pt x="2724" y="4"/>
                  </a:lnTo>
                  <a:lnTo>
                    <a:pt x="2728" y="4"/>
                  </a:lnTo>
                  <a:lnTo>
                    <a:pt x="2728" y="4"/>
                  </a:lnTo>
                  <a:lnTo>
                    <a:pt x="2732" y="4"/>
                  </a:lnTo>
                  <a:lnTo>
                    <a:pt x="2732" y="4"/>
                  </a:lnTo>
                  <a:lnTo>
                    <a:pt x="2740" y="4"/>
                  </a:lnTo>
                  <a:lnTo>
                    <a:pt x="2740" y="4"/>
                  </a:lnTo>
                  <a:lnTo>
                    <a:pt x="2742" y="4"/>
                  </a:lnTo>
                  <a:lnTo>
                    <a:pt x="2742" y="4"/>
                  </a:lnTo>
                  <a:lnTo>
                    <a:pt x="2748" y="2"/>
                  </a:lnTo>
                  <a:lnTo>
                    <a:pt x="2748" y="2"/>
                  </a:lnTo>
                  <a:lnTo>
                    <a:pt x="2754" y="2"/>
                  </a:lnTo>
                  <a:lnTo>
                    <a:pt x="2754" y="2"/>
                  </a:lnTo>
                  <a:lnTo>
                    <a:pt x="2758" y="4"/>
                  </a:lnTo>
                  <a:lnTo>
                    <a:pt x="2758" y="4"/>
                  </a:lnTo>
                  <a:lnTo>
                    <a:pt x="2766" y="2"/>
                  </a:lnTo>
                  <a:lnTo>
                    <a:pt x="2766" y="2"/>
                  </a:lnTo>
                  <a:lnTo>
                    <a:pt x="2766" y="2"/>
                  </a:lnTo>
                  <a:lnTo>
                    <a:pt x="2766" y="2"/>
                  </a:lnTo>
                  <a:lnTo>
                    <a:pt x="2766" y="2"/>
                  </a:lnTo>
                  <a:lnTo>
                    <a:pt x="2768" y="2"/>
                  </a:lnTo>
                  <a:lnTo>
                    <a:pt x="2768" y="2"/>
                  </a:lnTo>
                  <a:lnTo>
                    <a:pt x="2772" y="4"/>
                  </a:lnTo>
                  <a:lnTo>
                    <a:pt x="2772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6" y="4"/>
                  </a:lnTo>
                  <a:lnTo>
                    <a:pt x="2776" y="4"/>
                  </a:lnTo>
                  <a:lnTo>
                    <a:pt x="2782" y="2"/>
                  </a:lnTo>
                  <a:lnTo>
                    <a:pt x="2782" y="2"/>
                  </a:lnTo>
                  <a:lnTo>
                    <a:pt x="2784" y="4"/>
                  </a:lnTo>
                  <a:lnTo>
                    <a:pt x="2784" y="4"/>
                  </a:lnTo>
                  <a:lnTo>
                    <a:pt x="2784" y="2"/>
                  </a:lnTo>
                  <a:lnTo>
                    <a:pt x="2784" y="2"/>
                  </a:lnTo>
                  <a:lnTo>
                    <a:pt x="2796" y="4"/>
                  </a:lnTo>
                  <a:lnTo>
                    <a:pt x="2796" y="4"/>
                  </a:lnTo>
                  <a:lnTo>
                    <a:pt x="2802" y="4"/>
                  </a:lnTo>
                  <a:lnTo>
                    <a:pt x="2802" y="4"/>
                  </a:lnTo>
                  <a:lnTo>
                    <a:pt x="2806" y="4"/>
                  </a:lnTo>
                  <a:lnTo>
                    <a:pt x="2806" y="4"/>
                  </a:lnTo>
                  <a:lnTo>
                    <a:pt x="2810" y="4"/>
                  </a:lnTo>
                  <a:lnTo>
                    <a:pt x="2810" y="4"/>
                  </a:lnTo>
                  <a:lnTo>
                    <a:pt x="2814" y="4"/>
                  </a:lnTo>
                  <a:lnTo>
                    <a:pt x="2814" y="4"/>
                  </a:lnTo>
                  <a:lnTo>
                    <a:pt x="2818" y="4"/>
                  </a:lnTo>
                  <a:lnTo>
                    <a:pt x="2818" y="4"/>
                  </a:lnTo>
                  <a:lnTo>
                    <a:pt x="2824" y="4"/>
                  </a:lnTo>
                  <a:lnTo>
                    <a:pt x="2824" y="4"/>
                  </a:lnTo>
                  <a:lnTo>
                    <a:pt x="2824" y="4"/>
                  </a:lnTo>
                  <a:lnTo>
                    <a:pt x="2824" y="4"/>
                  </a:lnTo>
                  <a:lnTo>
                    <a:pt x="2826" y="4"/>
                  </a:lnTo>
                  <a:lnTo>
                    <a:pt x="2826" y="4"/>
                  </a:lnTo>
                  <a:lnTo>
                    <a:pt x="2828" y="4"/>
                  </a:lnTo>
                  <a:lnTo>
                    <a:pt x="2828" y="4"/>
                  </a:lnTo>
                  <a:lnTo>
                    <a:pt x="2830" y="4"/>
                  </a:lnTo>
                  <a:lnTo>
                    <a:pt x="2830" y="4"/>
                  </a:lnTo>
                  <a:lnTo>
                    <a:pt x="2838" y="4"/>
                  </a:lnTo>
                  <a:lnTo>
                    <a:pt x="2838" y="4"/>
                  </a:lnTo>
                  <a:lnTo>
                    <a:pt x="2838" y="4"/>
                  </a:lnTo>
                  <a:lnTo>
                    <a:pt x="2838" y="4"/>
                  </a:lnTo>
                  <a:lnTo>
                    <a:pt x="2842" y="6"/>
                  </a:lnTo>
                  <a:lnTo>
                    <a:pt x="2842" y="6"/>
                  </a:lnTo>
                  <a:lnTo>
                    <a:pt x="2848" y="6"/>
                  </a:lnTo>
                  <a:lnTo>
                    <a:pt x="2852" y="6"/>
                  </a:lnTo>
                  <a:lnTo>
                    <a:pt x="2852" y="6"/>
                  </a:lnTo>
                  <a:lnTo>
                    <a:pt x="2854" y="4"/>
                  </a:lnTo>
                  <a:lnTo>
                    <a:pt x="2854" y="4"/>
                  </a:lnTo>
                  <a:lnTo>
                    <a:pt x="2856" y="4"/>
                  </a:lnTo>
                  <a:lnTo>
                    <a:pt x="2856" y="4"/>
                  </a:lnTo>
                  <a:lnTo>
                    <a:pt x="2858" y="6"/>
                  </a:lnTo>
                  <a:lnTo>
                    <a:pt x="2858" y="6"/>
                  </a:lnTo>
                  <a:lnTo>
                    <a:pt x="2858" y="4"/>
                  </a:lnTo>
                  <a:lnTo>
                    <a:pt x="2858" y="4"/>
                  </a:lnTo>
                  <a:lnTo>
                    <a:pt x="2858" y="6"/>
                  </a:lnTo>
                  <a:lnTo>
                    <a:pt x="2858" y="6"/>
                  </a:lnTo>
                  <a:lnTo>
                    <a:pt x="2858" y="4"/>
                  </a:lnTo>
                  <a:lnTo>
                    <a:pt x="2858" y="4"/>
                  </a:lnTo>
                  <a:lnTo>
                    <a:pt x="2858" y="6"/>
                  </a:lnTo>
                  <a:lnTo>
                    <a:pt x="2858" y="6"/>
                  </a:lnTo>
                  <a:lnTo>
                    <a:pt x="2858" y="4"/>
                  </a:lnTo>
                  <a:lnTo>
                    <a:pt x="2858" y="4"/>
                  </a:lnTo>
                  <a:lnTo>
                    <a:pt x="2862" y="6"/>
                  </a:lnTo>
                  <a:lnTo>
                    <a:pt x="2862" y="6"/>
                  </a:lnTo>
                  <a:lnTo>
                    <a:pt x="2864" y="6"/>
                  </a:lnTo>
                  <a:lnTo>
                    <a:pt x="2864" y="6"/>
                  </a:lnTo>
                  <a:lnTo>
                    <a:pt x="2864" y="6"/>
                  </a:lnTo>
                  <a:lnTo>
                    <a:pt x="2864" y="6"/>
                  </a:lnTo>
                  <a:lnTo>
                    <a:pt x="2866" y="6"/>
                  </a:lnTo>
                  <a:lnTo>
                    <a:pt x="2866" y="6"/>
                  </a:lnTo>
                  <a:lnTo>
                    <a:pt x="2868" y="6"/>
                  </a:lnTo>
                  <a:lnTo>
                    <a:pt x="2868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4" y="6"/>
                  </a:lnTo>
                  <a:lnTo>
                    <a:pt x="2874" y="6"/>
                  </a:lnTo>
                  <a:lnTo>
                    <a:pt x="2876" y="6"/>
                  </a:lnTo>
                  <a:lnTo>
                    <a:pt x="2876" y="6"/>
                  </a:lnTo>
                  <a:lnTo>
                    <a:pt x="2876" y="6"/>
                  </a:lnTo>
                  <a:lnTo>
                    <a:pt x="2876" y="6"/>
                  </a:lnTo>
                  <a:lnTo>
                    <a:pt x="2880" y="6"/>
                  </a:lnTo>
                  <a:lnTo>
                    <a:pt x="2880" y="6"/>
                  </a:lnTo>
                  <a:lnTo>
                    <a:pt x="2882" y="6"/>
                  </a:lnTo>
                  <a:lnTo>
                    <a:pt x="2882" y="6"/>
                  </a:lnTo>
                  <a:lnTo>
                    <a:pt x="2888" y="6"/>
                  </a:lnTo>
                  <a:lnTo>
                    <a:pt x="2888" y="6"/>
                  </a:lnTo>
                  <a:lnTo>
                    <a:pt x="2892" y="6"/>
                  </a:lnTo>
                  <a:lnTo>
                    <a:pt x="2892" y="6"/>
                  </a:lnTo>
                  <a:lnTo>
                    <a:pt x="2898" y="6"/>
                  </a:lnTo>
                  <a:lnTo>
                    <a:pt x="2898" y="6"/>
                  </a:lnTo>
                  <a:lnTo>
                    <a:pt x="2906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6" y="6"/>
                  </a:lnTo>
                  <a:lnTo>
                    <a:pt x="2916" y="6"/>
                  </a:lnTo>
                  <a:lnTo>
                    <a:pt x="2916" y="6"/>
                  </a:lnTo>
                  <a:lnTo>
                    <a:pt x="2916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20" y="6"/>
                  </a:lnTo>
                  <a:lnTo>
                    <a:pt x="2920" y="6"/>
                  </a:lnTo>
                  <a:lnTo>
                    <a:pt x="2928" y="6"/>
                  </a:lnTo>
                  <a:lnTo>
                    <a:pt x="2928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8" y="6"/>
                  </a:lnTo>
                  <a:lnTo>
                    <a:pt x="2938" y="6"/>
                  </a:lnTo>
                  <a:lnTo>
                    <a:pt x="2944" y="4"/>
                  </a:lnTo>
                  <a:lnTo>
                    <a:pt x="2944" y="4"/>
                  </a:lnTo>
                  <a:lnTo>
                    <a:pt x="2948" y="6"/>
                  </a:lnTo>
                  <a:lnTo>
                    <a:pt x="2948" y="6"/>
                  </a:lnTo>
                  <a:lnTo>
                    <a:pt x="2950" y="6"/>
                  </a:lnTo>
                  <a:lnTo>
                    <a:pt x="2950" y="6"/>
                  </a:lnTo>
                  <a:lnTo>
                    <a:pt x="2956" y="6"/>
                  </a:lnTo>
                  <a:lnTo>
                    <a:pt x="2956" y="6"/>
                  </a:lnTo>
                  <a:lnTo>
                    <a:pt x="2960" y="6"/>
                  </a:lnTo>
                  <a:lnTo>
                    <a:pt x="2960" y="6"/>
                  </a:lnTo>
                  <a:lnTo>
                    <a:pt x="2960" y="6"/>
                  </a:lnTo>
                  <a:lnTo>
                    <a:pt x="2960" y="6"/>
                  </a:lnTo>
                  <a:lnTo>
                    <a:pt x="2962" y="6"/>
                  </a:lnTo>
                  <a:lnTo>
                    <a:pt x="2962" y="6"/>
                  </a:lnTo>
                  <a:lnTo>
                    <a:pt x="2968" y="8"/>
                  </a:lnTo>
                  <a:lnTo>
                    <a:pt x="2974" y="8"/>
                  </a:lnTo>
                  <a:lnTo>
                    <a:pt x="2974" y="8"/>
                  </a:lnTo>
                  <a:lnTo>
                    <a:pt x="2980" y="8"/>
                  </a:lnTo>
                  <a:lnTo>
                    <a:pt x="2980" y="8"/>
                  </a:lnTo>
                  <a:lnTo>
                    <a:pt x="2984" y="8"/>
                  </a:lnTo>
                  <a:lnTo>
                    <a:pt x="2984" y="8"/>
                  </a:lnTo>
                  <a:lnTo>
                    <a:pt x="2988" y="8"/>
                  </a:lnTo>
                  <a:lnTo>
                    <a:pt x="2988" y="8"/>
                  </a:lnTo>
                  <a:lnTo>
                    <a:pt x="2994" y="8"/>
                  </a:lnTo>
                  <a:lnTo>
                    <a:pt x="2994" y="8"/>
                  </a:lnTo>
                  <a:lnTo>
                    <a:pt x="2998" y="6"/>
                  </a:lnTo>
                  <a:lnTo>
                    <a:pt x="2998" y="6"/>
                  </a:lnTo>
                  <a:lnTo>
                    <a:pt x="3000" y="6"/>
                  </a:lnTo>
                  <a:lnTo>
                    <a:pt x="3000" y="6"/>
                  </a:lnTo>
                  <a:lnTo>
                    <a:pt x="3002" y="6"/>
                  </a:lnTo>
                  <a:lnTo>
                    <a:pt x="3002" y="6"/>
                  </a:lnTo>
                  <a:lnTo>
                    <a:pt x="3008" y="6"/>
                  </a:lnTo>
                  <a:lnTo>
                    <a:pt x="3008" y="6"/>
                  </a:lnTo>
                  <a:lnTo>
                    <a:pt x="3012" y="6"/>
                  </a:lnTo>
                  <a:lnTo>
                    <a:pt x="3012" y="6"/>
                  </a:lnTo>
                  <a:lnTo>
                    <a:pt x="3012" y="6"/>
                  </a:lnTo>
                  <a:lnTo>
                    <a:pt x="3012" y="6"/>
                  </a:lnTo>
                  <a:lnTo>
                    <a:pt x="3014" y="6"/>
                  </a:lnTo>
                  <a:lnTo>
                    <a:pt x="3014" y="6"/>
                  </a:lnTo>
                  <a:lnTo>
                    <a:pt x="3020" y="6"/>
                  </a:lnTo>
                  <a:lnTo>
                    <a:pt x="3020" y="6"/>
                  </a:lnTo>
                  <a:lnTo>
                    <a:pt x="3020" y="6"/>
                  </a:lnTo>
                  <a:lnTo>
                    <a:pt x="3020" y="6"/>
                  </a:lnTo>
                  <a:lnTo>
                    <a:pt x="3022" y="8"/>
                  </a:lnTo>
                  <a:lnTo>
                    <a:pt x="3022" y="8"/>
                  </a:lnTo>
                  <a:lnTo>
                    <a:pt x="3024" y="8"/>
                  </a:lnTo>
                  <a:lnTo>
                    <a:pt x="3024" y="8"/>
                  </a:lnTo>
                  <a:lnTo>
                    <a:pt x="3024" y="6"/>
                  </a:lnTo>
                  <a:lnTo>
                    <a:pt x="3024" y="6"/>
                  </a:lnTo>
                  <a:lnTo>
                    <a:pt x="3028" y="8"/>
                  </a:lnTo>
                  <a:lnTo>
                    <a:pt x="3032" y="8"/>
                  </a:lnTo>
                  <a:lnTo>
                    <a:pt x="3032" y="8"/>
                  </a:lnTo>
                  <a:lnTo>
                    <a:pt x="3036" y="8"/>
                  </a:lnTo>
                  <a:lnTo>
                    <a:pt x="3036" y="8"/>
                  </a:lnTo>
                  <a:lnTo>
                    <a:pt x="3040" y="8"/>
                  </a:lnTo>
                  <a:lnTo>
                    <a:pt x="3040" y="8"/>
                  </a:lnTo>
                  <a:lnTo>
                    <a:pt x="3044" y="8"/>
                  </a:lnTo>
                  <a:lnTo>
                    <a:pt x="3044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52" y="8"/>
                  </a:lnTo>
                  <a:lnTo>
                    <a:pt x="3052" y="8"/>
                  </a:lnTo>
                  <a:lnTo>
                    <a:pt x="3052" y="8"/>
                  </a:lnTo>
                  <a:lnTo>
                    <a:pt x="3052" y="8"/>
                  </a:lnTo>
                  <a:lnTo>
                    <a:pt x="3056" y="8"/>
                  </a:lnTo>
                  <a:lnTo>
                    <a:pt x="3056" y="8"/>
                  </a:lnTo>
                  <a:lnTo>
                    <a:pt x="3058" y="6"/>
                  </a:lnTo>
                  <a:lnTo>
                    <a:pt x="3058" y="6"/>
                  </a:lnTo>
                  <a:lnTo>
                    <a:pt x="3060" y="8"/>
                  </a:lnTo>
                  <a:lnTo>
                    <a:pt x="3060" y="8"/>
                  </a:lnTo>
                  <a:lnTo>
                    <a:pt x="3060" y="8"/>
                  </a:lnTo>
                  <a:lnTo>
                    <a:pt x="3060" y="8"/>
                  </a:lnTo>
                  <a:lnTo>
                    <a:pt x="3064" y="8"/>
                  </a:lnTo>
                  <a:lnTo>
                    <a:pt x="3064" y="8"/>
                  </a:lnTo>
                  <a:lnTo>
                    <a:pt x="3066" y="8"/>
                  </a:lnTo>
                  <a:lnTo>
                    <a:pt x="3066" y="8"/>
                  </a:lnTo>
                  <a:lnTo>
                    <a:pt x="3070" y="8"/>
                  </a:lnTo>
                  <a:lnTo>
                    <a:pt x="3070" y="8"/>
                  </a:lnTo>
                  <a:lnTo>
                    <a:pt x="3070" y="8"/>
                  </a:lnTo>
                  <a:lnTo>
                    <a:pt x="3070" y="8"/>
                  </a:lnTo>
                  <a:lnTo>
                    <a:pt x="3072" y="8"/>
                  </a:lnTo>
                  <a:lnTo>
                    <a:pt x="3072" y="8"/>
                  </a:lnTo>
                  <a:lnTo>
                    <a:pt x="3074" y="8"/>
                  </a:lnTo>
                  <a:lnTo>
                    <a:pt x="3074" y="8"/>
                  </a:lnTo>
                  <a:lnTo>
                    <a:pt x="3078" y="6"/>
                  </a:lnTo>
                  <a:lnTo>
                    <a:pt x="3078" y="6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4" y="8"/>
                  </a:lnTo>
                  <a:lnTo>
                    <a:pt x="3084" y="8"/>
                  </a:lnTo>
                  <a:lnTo>
                    <a:pt x="3084" y="8"/>
                  </a:lnTo>
                  <a:lnTo>
                    <a:pt x="3084" y="8"/>
                  </a:lnTo>
                  <a:lnTo>
                    <a:pt x="3088" y="6"/>
                  </a:lnTo>
                  <a:lnTo>
                    <a:pt x="3088" y="6"/>
                  </a:lnTo>
                  <a:lnTo>
                    <a:pt x="3090" y="8"/>
                  </a:lnTo>
                  <a:lnTo>
                    <a:pt x="3090" y="8"/>
                  </a:lnTo>
                  <a:lnTo>
                    <a:pt x="3090" y="6"/>
                  </a:lnTo>
                  <a:lnTo>
                    <a:pt x="3090" y="6"/>
                  </a:lnTo>
                  <a:lnTo>
                    <a:pt x="3092" y="8"/>
                  </a:lnTo>
                  <a:lnTo>
                    <a:pt x="3092" y="8"/>
                  </a:lnTo>
                  <a:lnTo>
                    <a:pt x="3094" y="8"/>
                  </a:lnTo>
                  <a:lnTo>
                    <a:pt x="3094" y="8"/>
                  </a:lnTo>
                  <a:lnTo>
                    <a:pt x="3098" y="8"/>
                  </a:lnTo>
                  <a:lnTo>
                    <a:pt x="3098" y="8"/>
                  </a:lnTo>
                  <a:lnTo>
                    <a:pt x="3100" y="8"/>
                  </a:lnTo>
                  <a:lnTo>
                    <a:pt x="3100" y="8"/>
                  </a:lnTo>
                  <a:lnTo>
                    <a:pt x="3108" y="8"/>
                  </a:lnTo>
                  <a:lnTo>
                    <a:pt x="3108" y="8"/>
                  </a:lnTo>
                  <a:lnTo>
                    <a:pt x="3110" y="8"/>
                  </a:lnTo>
                  <a:lnTo>
                    <a:pt x="3110" y="8"/>
                  </a:lnTo>
                  <a:lnTo>
                    <a:pt x="3114" y="8"/>
                  </a:lnTo>
                  <a:lnTo>
                    <a:pt x="3114" y="8"/>
                  </a:lnTo>
                  <a:lnTo>
                    <a:pt x="3120" y="8"/>
                  </a:lnTo>
                  <a:lnTo>
                    <a:pt x="3120" y="8"/>
                  </a:lnTo>
                  <a:lnTo>
                    <a:pt x="3124" y="8"/>
                  </a:lnTo>
                  <a:lnTo>
                    <a:pt x="3124" y="8"/>
                  </a:lnTo>
                  <a:lnTo>
                    <a:pt x="3132" y="8"/>
                  </a:lnTo>
                  <a:lnTo>
                    <a:pt x="3132" y="8"/>
                  </a:lnTo>
                  <a:lnTo>
                    <a:pt x="3140" y="8"/>
                  </a:lnTo>
                  <a:lnTo>
                    <a:pt x="3140" y="8"/>
                  </a:lnTo>
                  <a:lnTo>
                    <a:pt x="3142" y="8"/>
                  </a:lnTo>
                  <a:lnTo>
                    <a:pt x="3142" y="8"/>
                  </a:lnTo>
                  <a:lnTo>
                    <a:pt x="3148" y="10"/>
                  </a:lnTo>
                  <a:lnTo>
                    <a:pt x="3148" y="10"/>
                  </a:lnTo>
                  <a:lnTo>
                    <a:pt x="3158" y="10"/>
                  </a:lnTo>
                  <a:lnTo>
                    <a:pt x="3158" y="10"/>
                  </a:lnTo>
                  <a:lnTo>
                    <a:pt x="3158" y="10"/>
                  </a:lnTo>
                  <a:lnTo>
                    <a:pt x="3158" y="10"/>
                  </a:lnTo>
                  <a:lnTo>
                    <a:pt x="3160" y="8"/>
                  </a:lnTo>
                  <a:lnTo>
                    <a:pt x="3160" y="8"/>
                  </a:lnTo>
                  <a:lnTo>
                    <a:pt x="3162" y="8"/>
                  </a:lnTo>
                  <a:lnTo>
                    <a:pt x="3162" y="8"/>
                  </a:lnTo>
                  <a:lnTo>
                    <a:pt x="3162" y="8"/>
                  </a:lnTo>
                  <a:lnTo>
                    <a:pt x="3162" y="8"/>
                  </a:lnTo>
                  <a:lnTo>
                    <a:pt x="3164" y="8"/>
                  </a:lnTo>
                  <a:lnTo>
                    <a:pt x="3164" y="8"/>
                  </a:lnTo>
                  <a:lnTo>
                    <a:pt x="3168" y="8"/>
                  </a:lnTo>
                  <a:lnTo>
                    <a:pt x="3168" y="8"/>
                  </a:lnTo>
                  <a:lnTo>
                    <a:pt x="3168" y="10"/>
                  </a:lnTo>
                  <a:lnTo>
                    <a:pt x="3168" y="10"/>
                  </a:lnTo>
                  <a:lnTo>
                    <a:pt x="3170" y="8"/>
                  </a:lnTo>
                  <a:lnTo>
                    <a:pt x="3170" y="8"/>
                  </a:lnTo>
                  <a:lnTo>
                    <a:pt x="3172" y="10"/>
                  </a:lnTo>
                  <a:lnTo>
                    <a:pt x="3172" y="10"/>
                  </a:lnTo>
                  <a:lnTo>
                    <a:pt x="3174" y="10"/>
                  </a:lnTo>
                  <a:lnTo>
                    <a:pt x="3174" y="10"/>
                  </a:lnTo>
                  <a:lnTo>
                    <a:pt x="3176" y="10"/>
                  </a:lnTo>
                  <a:lnTo>
                    <a:pt x="3176" y="10"/>
                  </a:lnTo>
                  <a:lnTo>
                    <a:pt x="3178" y="10"/>
                  </a:lnTo>
                  <a:lnTo>
                    <a:pt x="3178" y="10"/>
                  </a:lnTo>
                  <a:lnTo>
                    <a:pt x="3178" y="8"/>
                  </a:lnTo>
                  <a:lnTo>
                    <a:pt x="3178" y="8"/>
                  </a:lnTo>
                  <a:lnTo>
                    <a:pt x="3178" y="10"/>
                  </a:lnTo>
                  <a:lnTo>
                    <a:pt x="3178" y="10"/>
                  </a:lnTo>
                  <a:lnTo>
                    <a:pt x="3182" y="8"/>
                  </a:lnTo>
                  <a:lnTo>
                    <a:pt x="3182" y="8"/>
                  </a:lnTo>
                  <a:lnTo>
                    <a:pt x="3186" y="8"/>
                  </a:lnTo>
                  <a:lnTo>
                    <a:pt x="3186" y="8"/>
                  </a:lnTo>
                  <a:lnTo>
                    <a:pt x="3188" y="10"/>
                  </a:lnTo>
                  <a:lnTo>
                    <a:pt x="3188" y="10"/>
                  </a:lnTo>
                  <a:lnTo>
                    <a:pt x="3194" y="10"/>
                  </a:lnTo>
                  <a:lnTo>
                    <a:pt x="3194" y="10"/>
                  </a:lnTo>
                  <a:lnTo>
                    <a:pt x="3198" y="8"/>
                  </a:lnTo>
                  <a:lnTo>
                    <a:pt x="3198" y="8"/>
                  </a:lnTo>
                  <a:lnTo>
                    <a:pt x="3202" y="8"/>
                  </a:lnTo>
                  <a:lnTo>
                    <a:pt x="3202" y="8"/>
                  </a:lnTo>
                  <a:lnTo>
                    <a:pt x="3206" y="8"/>
                  </a:lnTo>
                  <a:lnTo>
                    <a:pt x="3206" y="8"/>
                  </a:lnTo>
                  <a:lnTo>
                    <a:pt x="3210" y="10"/>
                  </a:lnTo>
                  <a:lnTo>
                    <a:pt x="3210" y="10"/>
                  </a:lnTo>
                  <a:lnTo>
                    <a:pt x="3214" y="10"/>
                  </a:lnTo>
                  <a:lnTo>
                    <a:pt x="3214" y="10"/>
                  </a:lnTo>
                  <a:lnTo>
                    <a:pt x="3218" y="10"/>
                  </a:lnTo>
                  <a:lnTo>
                    <a:pt x="3218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2" y="10"/>
                  </a:lnTo>
                  <a:lnTo>
                    <a:pt x="3222" y="10"/>
                  </a:lnTo>
                  <a:lnTo>
                    <a:pt x="3224" y="10"/>
                  </a:lnTo>
                  <a:lnTo>
                    <a:pt x="3224" y="10"/>
                  </a:lnTo>
                  <a:lnTo>
                    <a:pt x="3224" y="10"/>
                  </a:lnTo>
                  <a:lnTo>
                    <a:pt x="3224" y="10"/>
                  </a:lnTo>
                  <a:lnTo>
                    <a:pt x="3226" y="10"/>
                  </a:lnTo>
                  <a:lnTo>
                    <a:pt x="3226" y="10"/>
                  </a:lnTo>
                  <a:lnTo>
                    <a:pt x="3226" y="10"/>
                  </a:lnTo>
                  <a:lnTo>
                    <a:pt x="3226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2" y="10"/>
                  </a:lnTo>
                  <a:lnTo>
                    <a:pt x="3232" y="10"/>
                  </a:lnTo>
                  <a:lnTo>
                    <a:pt x="3232" y="12"/>
                  </a:lnTo>
                  <a:lnTo>
                    <a:pt x="3232" y="12"/>
                  </a:lnTo>
                  <a:lnTo>
                    <a:pt x="3232" y="12"/>
                  </a:lnTo>
                  <a:lnTo>
                    <a:pt x="3232" y="12"/>
                  </a:lnTo>
                  <a:lnTo>
                    <a:pt x="3236" y="12"/>
                  </a:lnTo>
                  <a:lnTo>
                    <a:pt x="3236" y="12"/>
                  </a:lnTo>
                  <a:lnTo>
                    <a:pt x="3238" y="12"/>
                  </a:lnTo>
                  <a:lnTo>
                    <a:pt x="3238" y="12"/>
                  </a:lnTo>
                  <a:lnTo>
                    <a:pt x="3240" y="10"/>
                  </a:lnTo>
                  <a:lnTo>
                    <a:pt x="3240" y="10"/>
                  </a:lnTo>
                  <a:lnTo>
                    <a:pt x="3246" y="12"/>
                  </a:lnTo>
                  <a:lnTo>
                    <a:pt x="3246" y="12"/>
                  </a:lnTo>
                  <a:lnTo>
                    <a:pt x="3248" y="12"/>
                  </a:lnTo>
                  <a:lnTo>
                    <a:pt x="3248" y="12"/>
                  </a:lnTo>
                  <a:lnTo>
                    <a:pt x="3252" y="12"/>
                  </a:lnTo>
                  <a:lnTo>
                    <a:pt x="3256" y="12"/>
                  </a:lnTo>
                  <a:lnTo>
                    <a:pt x="3256" y="12"/>
                  </a:lnTo>
                  <a:lnTo>
                    <a:pt x="3258" y="12"/>
                  </a:lnTo>
                  <a:lnTo>
                    <a:pt x="3258" y="12"/>
                  </a:lnTo>
                  <a:lnTo>
                    <a:pt x="3260" y="12"/>
                  </a:lnTo>
                  <a:lnTo>
                    <a:pt x="3260" y="12"/>
                  </a:lnTo>
                  <a:lnTo>
                    <a:pt x="3262" y="12"/>
                  </a:lnTo>
                  <a:lnTo>
                    <a:pt x="3262" y="12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6"/>
                  </a:lnTo>
                  <a:lnTo>
                    <a:pt x="3262" y="16"/>
                  </a:lnTo>
                  <a:lnTo>
                    <a:pt x="3264" y="16"/>
                  </a:lnTo>
                  <a:lnTo>
                    <a:pt x="3264" y="16"/>
                  </a:lnTo>
                  <a:lnTo>
                    <a:pt x="3264" y="16"/>
                  </a:lnTo>
                  <a:lnTo>
                    <a:pt x="3264" y="18"/>
                  </a:lnTo>
                  <a:lnTo>
                    <a:pt x="3264" y="18"/>
                  </a:lnTo>
                  <a:lnTo>
                    <a:pt x="3266" y="16"/>
                  </a:lnTo>
                  <a:lnTo>
                    <a:pt x="3266" y="16"/>
                  </a:lnTo>
                  <a:lnTo>
                    <a:pt x="3266" y="16"/>
                  </a:lnTo>
                  <a:lnTo>
                    <a:pt x="3266" y="16"/>
                  </a:lnTo>
                  <a:lnTo>
                    <a:pt x="3264" y="16"/>
                  </a:lnTo>
                  <a:lnTo>
                    <a:pt x="3264" y="16"/>
                  </a:lnTo>
                  <a:lnTo>
                    <a:pt x="3268" y="14"/>
                  </a:lnTo>
                  <a:lnTo>
                    <a:pt x="3268" y="14"/>
                  </a:lnTo>
                  <a:lnTo>
                    <a:pt x="3268" y="12"/>
                  </a:lnTo>
                  <a:lnTo>
                    <a:pt x="3268" y="12"/>
                  </a:lnTo>
                  <a:lnTo>
                    <a:pt x="3272" y="14"/>
                  </a:lnTo>
                  <a:lnTo>
                    <a:pt x="3272" y="14"/>
                  </a:lnTo>
                  <a:lnTo>
                    <a:pt x="3272" y="14"/>
                  </a:lnTo>
                  <a:lnTo>
                    <a:pt x="3272" y="14"/>
                  </a:lnTo>
                  <a:lnTo>
                    <a:pt x="3274" y="14"/>
                  </a:lnTo>
                  <a:lnTo>
                    <a:pt x="3274" y="14"/>
                  </a:lnTo>
                  <a:lnTo>
                    <a:pt x="3276" y="14"/>
                  </a:lnTo>
                  <a:lnTo>
                    <a:pt x="3276" y="14"/>
                  </a:lnTo>
                  <a:lnTo>
                    <a:pt x="3276" y="14"/>
                  </a:lnTo>
                  <a:lnTo>
                    <a:pt x="3276" y="14"/>
                  </a:lnTo>
                  <a:lnTo>
                    <a:pt x="3278" y="14"/>
                  </a:lnTo>
                  <a:lnTo>
                    <a:pt x="3278" y="14"/>
                  </a:lnTo>
                  <a:lnTo>
                    <a:pt x="3280" y="14"/>
                  </a:lnTo>
                  <a:lnTo>
                    <a:pt x="3280" y="14"/>
                  </a:lnTo>
                  <a:lnTo>
                    <a:pt x="3282" y="14"/>
                  </a:lnTo>
                  <a:lnTo>
                    <a:pt x="3282" y="14"/>
                  </a:lnTo>
                  <a:lnTo>
                    <a:pt x="3284" y="14"/>
                  </a:lnTo>
                  <a:lnTo>
                    <a:pt x="3284" y="14"/>
                  </a:lnTo>
                  <a:lnTo>
                    <a:pt x="3290" y="12"/>
                  </a:lnTo>
                  <a:lnTo>
                    <a:pt x="3290" y="12"/>
                  </a:lnTo>
                  <a:lnTo>
                    <a:pt x="3294" y="12"/>
                  </a:lnTo>
                  <a:lnTo>
                    <a:pt x="3298" y="12"/>
                  </a:lnTo>
                  <a:lnTo>
                    <a:pt x="3298" y="12"/>
                  </a:lnTo>
                  <a:lnTo>
                    <a:pt x="3300" y="12"/>
                  </a:lnTo>
                  <a:lnTo>
                    <a:pt x="3300" y="12"/>
                  </a:lnTo>
                  <a:lnTo>
                    <a:pt x="3300" y="12"/>
                  </a:lnTo>
                  <a:lnTo>
                    <a:pt x="3300" y="12"/>
                  </a:lnTo>
                  <a:lnTo>
                    <a:pt x="3302" y="12"/>
                  </a:lnTo>
                  <a:lnTo>
                    <a:pt x="3302" y="12"/>
                  </a:lnTo>
                  <a:lnTo>
                    <a:pt x="3304" y="12"/>
                  </a:lnTo>
                  <a:lnTo>
                    <a:pt x="3304" y="12"/>
                  </a:lnTo>
                  <a:lnTo>
                    <a:pt x="3306" y="12"/>
                  </a:lnTo>
                  <a:lnTo>
                    <a:pt x="3306" y="12"/>
                  </a:lnTo>
                  <a:lnTo>
                    <a:pt x="3306" y="12"/>
                  </a:lnTo>
                  <a:lnTo>
                    <a:pt x="3306" y="12"/>
                  </a:lnTo>
                  <a:lnTo>
                    <a:pt x="3308" y="12"/>
                  </a:lnTo>
                  <a:lnTo>
                    <a:pt x="3308" y="12"/>
                  </a:lnTo>
                  <a:lnTo>
                    <a:pt x="3308" y="12"/>
                  </a:lnTo>
                  <a:lnTo>
                    <a:pt x="3308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4" y="12"/>
                  </a:lnTo>
                  <a:lnTo>
                    <a:pt x="3314" y="12"/>
                  </a:lnTo>
                  <a:lnTo>
                    <a:pt x="3314" y="12"/>
                  </a:lnTo>
                  <a:lnTo>
                    <a:pt x="3314" y="12"/>
                  </a:lnTo>
                  <a:lnTo>
                    <a:pt x="3316" y="12"/>
                  </a:lnTo>
                  <a:lnTo>
                    <a:pt x="3316" y="12"/>
                  </a:lnTo>
                  <a:lnTo>
                    <a:pt x="3322" y="12"/>
                  </a:lnTo>
                  <a:lnTo>
                    <a:pt x="3322" y="12"/>
                  </a:lnTo>
                  <a:lnTo>
                    <a:pt x="3324" y="14"/>
                  </a:lnTo>
                  <a:lnTo>
                    <a:pt x="3324" y="14"/>
                  </a:lnTo>
                  <a:lnTo>
                    <a:pt x="3328" y="14"/>
                  </a:lnTo>
                  <a:lnTo>
                    <a:pt x="3328" y="14"/>
                  </a:lnTo>
                  <a:lnTo>
                    <a:pt x="3330" y="12"/>
                  </a:lnTo>
                  <a:lnTo>
                    <a:pt x="3330" y="12"/>
                  </a:lnTo>
                  <a:lnTo>
                    <a:pt x="3330" y="12"/>
                  </a:lnTo>
                  <a:lnTo>
                    <a:pt x="3330" y="12"/>
                  </a:lnTo>
                  <a:lnTo>
                    <a:pt x="3334" y="12"/>
                  </a:lnTo>
                  <a:lnTo>
                    <a:pt x="3334" y="12"/>
                  </a:lnTo>
                  <a:lnTo>
                    <a:pt x="3340" y="12"/>
                  </a:lnTo>
                  <a:lnTo>
                    <a:pt x="3340" y="12"/>
                  </a:lnTo>
                  <a:lnTo>
                    <a:pt x="3344" y="12"/>
                  </a:lnTo>
                  <a:lnTo>
                    <a:pt x="3344" y="12"/>
                  </a:lnTo>
                  <a:lnTo>
                    <a:pt x="3346" y="12"/>
                  </a:lnTo>
                  <a:lnTo>
                    <a:pt x="3346" y="12"/>
                  </a:lnTo>
                  <a:lnTo>
                    <a:pt x="3348" y="12"/>
                  </a:lnTo>
                  <a:lnTo>
                    <a:pt x="3348" y="12"/>
                  </a:lnTo>
                  <a:lnTo>
                    <a:pt x="3352" y="12"/>
                  </a:lnTo>
                  <a:lnTo>
                    <a:pt x="3352" y="12"/>
                  </a:lnTo>
                  <a:lnTo>
                    <a:pt x="3362" y="12"/>
                  </a:lnTo>
                  <a:lnTo>
                    <a:pt x="3362" y="12"/>
                  </a:lnTo>
                  <a:lnTo>
                    <a:pt x="3366" y="12"/>
                  </a:lnTo>
                  <a:lnTo>
                    <a:pt x="3366" y="12"/>
                  </a:lnTo>
                  <a:lnTo>
                    <a:pt x="3372" y="12"/>
                  </a:lnTo>
                  <a:lnTo>
                    <a:pt x="3372" y="12"/>
                  </a:lnTo>
                  <a:lnTo>
                    <a:pt x="3374" y="14"/>
                  </a:lnTo>
                  <a:lnTo>
                    <a:pt x="3374" y="14"/>
                  </a:lnTo>
                  <a:lnTo>
                    <a:pt x="3378" y="14"/>
                  </a:lnTo>
                  <a:lnTo>
                    <a:pt x="3378" y="14"/>
                  </a:lnTo>
                  <a:lnTo>
                    <a:pt x="3382" y="14"/>
                  </a:lnTo>
                  <a:lnTo>
                    <a:pt x="3384" y="14"/>
                  </a:lnTo>
                  <a:lnTo>
                    <a:pt x="3384" y="14"/>
                  </a:lnTo>
                  <a:lnTo>
                    <a:pt x="3392" y="12"/>
                  </a:lnTo>
                  <a:lnTo>
                    <a:pt x="3392" y="12"/>
                  </a:lnTo>
                  <a:lnTo>
                    <a:pt x="3396" y="14"/>
                  </a:lnTo>
                  <a:lnTo>
                    <a:pt x="3396" y="14"/>
                  </a:lnTo>
                  <a:lnTo>
                    <a:pt x="3408" y="12"/>
                  </a:lnTo>
                  <a:lnTo>
                    <a:pt x="3408" y="12"/>
                  </a:lnTo>
                  <a:lnTo>
                    <a:pt x="3412" y="12"/>
                  </a:lnTo>
                  <a:lnTo>
                    <a:pt x="3412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4" y="12"/>
                  </a:lnTo>
                  <a:lnTo>
                    <a:pt x="3424" y="12"/>
                  </a:lnTo>
                  <a:lnTo>
                    <a:pt x="3426" y="12"/>
                  </a:lnTo>
                  <a:lnTo>
                    <a:pt x="3426" y="12"/>
                  </a:lnTo>
                  <a:lnTo>
                    <a:pt x="3426" y="12"/>
                  </a:lnTo>
                  <a:lnTo>
                    <a:pt x="3426" y="12"/>
                  </a:lnTo>
                  <a:lnTo>
                    <a:pt x="3428" y="12"/>
                  </a:lnTo>
                  <a:lnTo>
                    <a:pt x="3428" y="12"/>
                  </a:lnTo>
                  <a:lnTo>
                    <a:pt x="3428" y="12"/>
                  </a:lnTo>
                  <a:lnTo>
                    <a:pt x="3432" y="12"/>
                  </a:lnTo>
                  <a:lnTo>
                    <a:pt x="3432" y="12"/>
                  </a:lnTo>
                  <a:lnTo>
                    <a:pt x="3434" y="12"/>
                  </a:lnTo>
                  <a:lnTo>
                    <a:pt x="3434" y="12"/>
                  </a:lnTo>
                  <a:lnTo>
                    <a:pt x="3438" y="12"/>
                  </a:lnTo>
                  <a:lnTo>
                    <a:pt x="3438" y="12"/>
                  </a:lnTo>
                  <a:lnTo>
                    <a:pt x="3440" y="12"/>
                  </a:lnTo>
                  <a:lnTo>
                    <a:pt x="3440" y="12"/>
                  </a:lnTo>
                  <a:lnTo>
                    <a:pt x="3442" y="12"/>
                  </a:lnTo>
                  <a:lnTo>
                    <a:pt x="3442" y="12"/>
                  </a:lnTo>
                  <a:lnTo>
                    <a:pt x="3444" y="12"/>
                  </a:lnTo>
                  <a:lnTo>
                    <a:pt x="3444" y="12"/>
                  </a:lnTo>
                  <a:lnTo>
                    <a:pt x="3446" y="12"/>
                  </a:lnTo>
                  <a:lnTo>
                    <a:pt x="3446" y="12"/>
                  </a:lnTo>
                  <a:lnTo>
                    <a:pt x="3448" y="12"/>
                  </a:lnTo>
                  <a:lnTo>
                    <a:pt x="3448" y="12"/>
                  </a:lnTo>
                  <a:lnTo>
                    <a:pt x="3450" y="12"/>
                  </a:lnTo>
                  <a:lnTo>
                    <a:pt x="3450" y="12"/>
                  </a:lnTo>
                  <a:lnTo>
                    <a:pt x="3450" y="12"/>
                  </a:lnTo>
                  <a:lnTo>
                    <a:pt x="3450" y="12"/>
                  </a:lnTo>
                  <a:lnTo>
                    <a:pt x="3452" y="14"/>
                  </a:lnTo>
                  <a:lnTo>
                    <a:pt x="3452" y="14"/>
                  </a:lnTo>
                  <a:lnTo>
                    <a:pt x="3452" y="14"/>
                  </a:lnTo>
                  <a:lnTo>
                    <a:pt x="3454" y="16"/>
                  </a:lnTo>
                  <a:lnTo>
                    <a:pt x="3454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8"/>
                  </a:lnTo>
                  <a:lnTo>
                    <a:pt x="3456" y="18"/>
                  </a:lnTo>
                  <a:lnTo>
                    <a:pt x="3456" y="18"/>
                  </a:lnTo>
                  <a:lnTo>
                    <a:pt x="3458" y="18"/>
                  </a:lnTo>
                  <a:lnTo>
                    <a:pt x="3458" y="18"/>
                  </a:lnTo>
                  <a:lnTo>
                    <a:pt x="3470" y="18"/>
                  </a:lnTo>
                  <a:lnTo>
                    <a:pt x="3470" y="18"/>
                  </a:lnTo>
                  <a:lnTo>
                    <a:pt x="3478" y="16"/>
                  </a:lnTo>
                  <a:lnTo>
                    <a:pt x="3478" y="16"/>
                  </a:lnTo>
                  <a:lnTo>
                    <a:pt x="3480" y="16"/>
                  </a:lnTo>
                  <a:lnTo>
                    <a:pt x="3480" y="16"/>
                  </a:lnTo>
                  <a:lnTo>
                    <a:pt x="3482" y="16"/>
                  </a:lnTo>
                  <a:lnTo>
                    <a:pt x="3482" y="16"/>
                  </a:lnTo>
                  <a:lnTo>
                    <a:pt x="3482" y="16"/>
                  </a:lnTo>
                  <a:lnTo>
                    <a:pt x="3482" y="16"/>
                  </a:lnTo>
                  <a:lnTo>
                    <a:pt x="3484" y="14"/>
                  </a:lnTo>
                  <a:lnTo>
                    <a:pt x="3484" y="14"/>
                  </a:lnTo>
                  <a:lnTo>
                    <a:pt x="3484" y="14"/>
                  </a:lnTo>
                  <a:lnTo>
                    <a:pt x="3484" y="14"/>
                  </a:lnTo>
                  <a:lnTo>
                    <a:pt x="3484" y="14"/>
                  </a:lnTo>
                  <a:lnTo>
                    <a:pt x="3488" y="14"/>
                  </a:lnTo>
                  <a:lnTo>
                    <a:pt x="3488" y="14"/>
                  </a:lnTo>
                  <a:lnTo>
                    <a:pt x="3490" y="14"/>
                  </a:lnTo>
                  <a:lnTo>
                    <a:pt x="3490" y="14"/>
                  </a:lnTo>
                  <a:lnTo>
                    <a:pt x="3494" y="14"/>
                  </a:lnTo>
                  <a:lnTo>
                    <a:pt x="3494" y="14"/>
                  </a:lnTo>
                  <a:lnTo>
                    <a:pt x="3498" y="12"/>
                  </a:lnTo>
                  <a:lnTo>
                    <a:pt x="3500" y="14"/>
                  </a:lnTo>
                  <a:lnTo>
                    <a:pt x="3500" y="14"/>
                  </a:lnTo>
                  <a:lnTo>
                    <a:pt x="3502" y="14"/>
                  </a:lnTo>
                  <a:lnTo>
                    <a:pt x="3502" y="14"/>
                  </a:lnTo>
                  <a:lnTo>
                    <a:pt x="3502" y="14"/>
                  </a:lnTo>
                  <a:lnTo>
                    <a:pt x="3502" y="14"/>
                  </a:lnTo>
                  <a:lnTo>
                    <a:pt x="3504" y="14"/>
                  </a:lnTo>
                  <a:lnTo>
                    <a:pt x="3504" y="14"/>
                  </a:lnTo>
                  <a:lnTo>
                    <a:pt x="3504" y="14"/>
                  </a:lnTo>
                  <a:lnTo>
                    <a:pt x="3504" y="14"/>
                  </a:lnTo>
                  <a:lnTo>
                    <a:pt x="3506" y="14"/>
                  </a:lnTo>
                  <a:lnTo>
                    <a:pt x="3506" y="14"/>
                  </a:lnTo>
                  <a:lnTo>
                    <a:pt x="3508" y="14"/>
                  </a:lnTo>
                  <a:lnTo>
                    <a:pt x="3508" y="14"/>
                  </a:lnTo>
                  <a:lnTo>
                    <a:pt x="3508" y="14"/>
                  </a:lnTo>
                  <a:lnTo>
                    <a:pt x="3508" y="14"/>
                  </a:lnTo>
                  <a:lnTo>
                    <a:pt x="3510" y="14"/>
                  </a:lnTo>
                  <a:lnTo>
                    <a:pt x="3510" y="14"/>
                  </a:lnTo>
                  <a:lnTo>
                    <a:pt x="3514" y="16"/>
                  </a:lnTo>
                  <a:lnTo>
                    <a:pt x="3514" y="16"/>
                  </a:lnTo>
                  <a:lnTo>
                    <a:pt x="3520" y="16"/>
                  </a:lnTo>
                  <a:lnTo>
                    <a:pt x="3520" y="16"/>
                  </a:lnTo>
                  <a:lnTo>
                    <a:pt x="3520" y="16"/>
                  </a:lnTo>
                  <a:lnTo>
                    <a:pt x="3520" y="16"/>
                  </a:lnTo>
                  <a:lnTo>
                    <a:pt x="3522" y="16"/>
                  </a:lnTo>
                  <a:lnTo>
                    <a:pt x="3524" y="18"/>
                  </a:lnTo>
                  <a:lnTo>
                    <a:pt x="3524" y="18"/>
                  </a:lnTo>
                  <a:lnTo>
                    <a:pt x="3524" y="18"/>
                  </a:lnTo>
                  <a:lnTo>
                    <a:pt x="3524" y="18"/>
                  </a:lnTo>
                  <a:lnTo>
                    <a:pt x="3526" y="18"/>
                  </a:lnTo>
                  <a:lnTo>
                    <a:pt x="3526" y="18"/>
                  </a:lnTo>
                  <a:lnTo>
                    <a:pt x="3530" y="18"/>
                  </a:lnTo>
                  <a:lnTo>
                    <a:pt x="3530" y="18"/>
                  </a:lnTo>
                  <a:lnTo>
                    <a:pt x="3530" y="16"/>
                  </a:lnTo>
                  <a:lnTo>
                    <a:pt x="3530" y="16"/>
                  </a:lnTo>
                  <a:lnTo>
                    <a:pt x="3530" y="16"/>
                  </a:lnTo>
                  <a:lnTo>
                    <a:pt x="3530" y="16"/>
                  </a:lnTo>
                  <a:lnTo>
                    <a:pt x="3532" y="16"/>
                  </a:lnTo>
                  <a:lnTo>
                    <a:pt x="3532" y="16"/>
                  </a:lnTo>
                  <a:lnTo>
                    <a:pt x="3534" y="14"/>
                  </a:lnTo>
                  <a:lnTo>
                    <a:pt x="3534" y="14"/>
                  </a:lnTo>
                  <a:lnTo>
                    <a:pt x="3540" y="12"/>
                  </a:lnTo>
                  <a:lnTo>
                    <a:pt x="3540" y="12"/>
                  </a:lnTo>
                  <a:lnTo>
                    <a:pt x="3554" y="14"/>
                  </a:lnTo>
                  <a:lnTo>
                    <a:pt x="3554" y="14"/>
                  </a:lnTo>
                  <a:lnTo>
                    <a:pt x="3556" y="14"/>
                  </a:lnTo>
                  <a:lnTo>
                    <a:pt x="3556" y="14"/>
                  </a:lnTo>
                  <a:lnTo>
                    <a:pt x="3560" y="14"/>
                  </a:lnTo>
                  <a:lnTo>
                    <a:pt x="3560" y="14"/>
                  </a:lnTo>
                  <a:lnTo>
                    <a:pt x="3566" y="14"/>
                  </a:lnTo>
                  <a:lnTo>
                    <a:pt x="3572" y="14"/>
                  </a:lnTo>
                  <a:lnTo>
                    <a:pt x="3572" y="14"/>
                  </a:lnTo>
                  <a:lnTo>
                    <a:pt x="3576" y="14"/>
                  </a:lnTo>
                  <a:lnTo>
                    <a:pt x="3582" y="14"/>
                  </a:lnTo>
                  <a:lnTo>
                    <a:pt x="3582" y="14"/>
                  </a:lnTo>
                  <a:lnTo>
                    <a:pt x="3588" y="14"/>
                  </a:lnTo>
                  <a:lnTo>
                    <a:pt x="3588" y="14"/>
                  </a:lnTo>
                  <a:lnTo>
                    <a:pt x="3592" y="16"/>
                  </a:lnTo>
                  <a:lnTo>
                    <a:pt x="3592" y="16"/>
                  </a:lnTo>
                  <a:lnTo>
                    <a:pt x="3600" y="16"/>
                  </a:lnTo>
                  <a:lnTo>
                    <a:pt x="3600" y="16"/>
                  </a:lnTo>
                  <a:lnTo>
                    <a:pt x="3602" y="16"/>
                  </a:lnTo>
                  <a:lnTo>
                    <a:pt x="3602" y="16"/>
                  </a:lnTo>
                  <a:lnTo>
                    <a:pt x="3602" y="16"/>
                  </a:lnTo>
                  <a:lnTo>
                    <a:pt x="3602" y="16"/>
                  </a:lnTo>
                  <a:lnTo>
                    <a:pt x="3604" y="18"/>
                  </a:lnTo>
                  <a:lnTo>
                    <a:pt x="3604" y="18"/>
                  </a:lnTo>
                  <a:lnTo>
                    <a:pt x="3614" y="16"/>
                  </a:lnTo>
                  <a:lnTo>
                    <a:pt x="3614" y="16"/>
                  </a:lnTo>
                  <a:lnTo>
                    <a:pt x="3616" y="16"/>
                  </a:lnTo>
                  <a:lnTo>
                    <a:pt x="3616" y="16"/>
                  </a:lnTo>
                  <a:lnTo>
                    <a:pt x="3618" y="16"/>
                  </a:lnTo>
                  <a:lnTo>
                    <a:pt x="3618" y="16"/>
                  </a:lnTo>
                  <a:lnTo>
                    <a:pt x="3618" y="16"/>
                  </a:lnTo>
                  <a:lnTo>
                    <a:pt x="3618" y="16"/>
                  </a:lnTo>
                  <a:lnTo>
                    <a:pt x="3618" y="14"/>
                  </a:lnTo>
                  <a:lnTo>
                    <a:pt x="3618" y="14"/>
                  </a:lnTo>
                  <a:lnTo>
                    <a:pt x="3620" y="16"/>
                  </a:lnTo>
                  <a:lnTo>
                    <a:pt x="3620" y="16"/>
                  </a:lnTo>
                  <a:lnTo>
                    <a:pt x="3620" y="16"/>
                  </a:lnTo>
                  <a:lnTo>
                    <a:pt x="3620" y="16"/>
                  </a:lnTo>
                  <a:lnTo>
                    <a:pt x="3620" y="14"/>
                  </a:lnTo>
                  <a:lnTo>
                    <a:pt x="3620" y="14"/>
                  </a:lnTo>
                  <a:lnTo>
                    <a:pt x="3620" y="16"/>
                  </a:lnTo>
                  <a:lnTo>
                    <a:pt x="3620" y="16"/>
                  </a:lnTo>
                  <a:lnTo>
                    <a:pt x="3622" y="14"/>
                  </a:lnTo>
                  <a:lnTo>
                    <a:pt x="3622" y="14"/>
                  </a:lnTo>
                  <a:lnTo>
                    <a:pt x="3622" y="16"/>
                  </a:lnTo>
                  <a:lnTo>
                    <a:pt x="3622" y="16"/>
                  </a:lnTo>
                  <a:lnTo>
                    <a:pt x="3624" y="16"/>
                  </a:lnTo>
                  <a:lnTo>
                    <a:pt x="3624" y="16"/>
                  </a:lnTo>
                  <a:lnTo>
                    <a:pt x="3624" y="16"/>
                  </a:lnTo>
                  <a:lnTo>
                    <a:pt x="3624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6" y="18"/>
                  </a:lnTo>
                  <a:lnTo>
                    <a:pt x="3646" y="18"/>
                  </a:lnTo>
                  <a:lnTo>
                    <a:pt x="3646" y="18"/>
                  </a:lnTo>
                  <a:lnTo>
                    <a:pt x="3646" y="18"/>
                  </a:lnTo>
                  <a:lnTo>
                    <a:pt x="3648" y="16"/>
                  </a:lnTo>
                  <a:lnTo>
                    <a:pt x="3648" y="16"/>
                  </a:lnTo>
                  <a:lnTo>
                    <a:pt x="3648" y="16"/>
                  </a:lnTo>
                  <a:lnTo>
                    <a:pt x="3648" y="16"/>
                  </a:lnTo>
                  <a:lnTo>
                    <a:pt x="3650" y="16"/>
                  </a:lnTo>
                  <a:lnTo>
                    <a:pt x="3650" y="16"/>
                  </a:lnTo>
                  <a:lnTo>
                    <a:pt x="3652" y="16"/>
                  </a:lnTo>
                  <a:lnTo>
                    <a:pt x="3652" y="16"/>
                  </a:lnTo>
                  <a:lnTo>
                    <a:pt x="3652" y="16"/>
                  </a:lnTo>
                  <a:lnTo>
                    <a:pt x="3652" y="16"/>
                  </a:lnTo>
                  <a:lnTo>
                    <a:pt x="3654" y="16"/>
                  </a:lnTo>
                  <a:lnTo>
                    <a:pt x="3654" y="16"/>
                  </a:lnTo>
                  <a:lnTo>
                    <a:pt x="3654" y="16"/>
                  </a:lnTo>
                  <a:lnTo>
                    <a:pt x="3654" y="16"/>
                  </a:lnTo>
                  <a:lnTo>
                    <a:pt x="3656" y="14"/>
                  </a:lnTo>
                  <a:lnTo>
                    <a:pt x="3658" y="14"/>
                  </a:lnTo>
                  <a:lnTo>
                    <a:pt x="3658" y="14"/>
                  </a:lnTo>
                  <a:lnTo>
                    <a:pt x="3658" y="16"/>
                  </a:lnTo>
                  <a:lnTo>
                    <a:pt x="3658" y="16"/>
                  </a:lnTo>
                  <a:lnTo>
                    <a:pt x="3658" y="16"/>
                  </a:lnTo>
                  <a:lnTo>
                    <a:pt x="3662" y="20"/>
                  </a:lnTo>
                  <a:lnTo>
                    <a:pt x="3662" y="20"/>
                  </a:lnTo>
                  <a:lnTo>
                    <a:pt x="3668" y="20"/>
                  </a:lnTo>
                  <a:lnTo>
                    <a:pt x="3672" y="20"/>
                  </a:lnTo>
                  <a:lnTo>
                    <a:pt x="3672" y="20"/>
                  </a:lnTo>
                  <a:lnTo>
                    <a:pt x="3678" y="22"/>
                  </a:lnTo>
                  <a:lnTo>
                    <a:pt x="3684" y="22"/>
                  </a:lnTo>
                  <a:lnTo>
                    <a:pt x="3684" y="22"/>
                  </a:lnTo>
                  <a:lnTo>
                    <a:pt x="3688" y="20"/>
                  </a:lnTo>
                  <a:lnTo>
                    <a:pt x="3688" y="20"/>
                  </a:lnTo>
                  <a:lnTo>
                    <a:pt x="3690" y="20"/>
                  </a:lnTo>
                  <a:lnTo>
                    <a:pt x="3690" y="20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4" y="18"/>
                  </a:lnTo>
                  <a:lnTo>
                    <a:pt x="3694" y="18"/>
                  </a:lnTo>
                  <a:lnTo>
                    <a:pt x="3698" y="18"/>
                  </a:lnTo>
                  <a:lnTo>
                    <a:pt x="3698" y="18"/>
                  </a:lnTo>
                  <a:lnTo>
                    <a:pt x="3702" y="16"/>
                  </a:lnTo>
                  <a:lnTo>
                    <a:pt x="3702" y="16"/>
                  </a:lnTo>
                  <a:lnTo>
                    <a:pt x="3708" y="18"/>
                  </a:lnTo>
                  <a:lnTo>
                    <a:pt x="3708" y="18"/>
                  </a:lnTo>
                  <a:lnTo>
                    <a:pt x="3710" y="18"/>
                  </a:lnTo>
                  <a:lnTo>
                    <a:pt x="3710" y="18"/>
                  </a:lnTo>
                  <a:lnTo>
                    <a:pt x="3714" y="18"/>
                  </a:lnTo>
                  <a:lnTo>
                    <a:pt x="3714" y="18"/>
                  </a:lnTo>
                  <a:lnTo>
                    <a:pt x="3716" y="18"/>
                  </a:lnTo>
                  <a:lnTo>
                    <a:pt x="3716" y="18"/>
                  </a:lnTo>
                  <a:lnTo>
                    <a:pt x="3720" y="18"/>
                  </a:lnTo>
                  <a:lnTo>
                    <a:pt x="3720" y="18"/>
                  </a:lnTo>
                  <a:lnTo>
                    <a:pt x="3726" y="18"/>
                  </a:lnTo>
                  <a:lnTo>
                    <a:pt x="3726" y="18"/>
                  </a:lnTo>
                  <a:lnTo>
                    <a:pt x="3732" y="18"/>
                  </a:lnTo>
                  <a:lnTo>
                    <a:pt x="3732" y="18"/>
                  </a:lnTo>
                  <a:lnTo>
                    <a:pt x="3734" y="18"/>
                  </a:lnTo>
                  <a:lnTo>
                    <a:pt x="3734" y="18"/>
                  </a:lnTo>
                  <a:lnTo>
                    <a:pt x="3740" y="18"/>
                  </a:lnTo>
                  <a:lnTo>
                    <a:pt x="3740" y="18"/>
                  </a:lnTo>
                  <a:lnTo>
                    <a:pt x="3748" y="18"/>
                  </a:lnTo>
                  <a:lnTo>
                    <a:pt x="3748" y="18"/>
                  </a:lnTo>
                  <a:lnTo>
                    <a:pt x="3756" y="18"/>
                  </a:lnTo>
                  <a:lnTo>
                    <a:pt x="3756" y="18"/>
                  </a:lnTo>
                  <a:lnTo>
                    <a:pt x="3760" y="20"/>
                  </a:lnTo>
                  <a:lnTo>
                    <a:pt x="3760" y="20"/>
                  </a:lnTo>
                  <a:lnTo>
                    <a:pt x="3764" y="20"/>
                  </a:lnTo>
                  <a:lnTo>
                    <a:pt x="3764" y="20"/>
                  </a:lnTo>
                  <a:lnTo>
                    <a:pt x="3770" y="20"/>
                  </a:lnTo>
                  <a:lnTo>
                    <a:pt x="3770" y="20"/>
                  </a:lnTo>
                  <a:lnTo>
                    <a:pt x="3772" y="20"/>
                  </a:lnTo>
                  <a:lnTo>
                    <a:pt x="3772" y="20"/>
                  </a:lnTo>
                  <a:lnTo>
                    <a:pt x="3776" y="20"/>
                  </a:lnTo>
                  <a:lnTo>
                    <a:pt x="3776" y="20"/>
                  </a:lnTo>
                  <a:lnTo>
                    <a:pt x="3778" y="20"/>
                  </a:lnTo>
                  <a:lnTo>
                    <a:pt x="3780" y="20"/>
                  </a:lnTo>
                  <a:lnTo>
                    <a:pt x="3780" y="20"/>
                  </a:lnTo>
                  <a:lnTo>
                    <a:pt x="3782" y="20"/>
                  </a:lnTo>
                  <a:lnTo>
                    <a:pt x="3782" y="20"/>
                  </a:lnTo>
                  <a:lnTo>
                    <a:pt x="3784" y="20"/>
                  </a:lnTo>
                  <a:lnTo>
                    <a:pt x="3784" y="20"/>
                  </a:lnTo>
                  <a:lnTo>
                    <a:pt x="3784" y="20"/>
                  </a:lnTo>
                  <a:lnTo>
                    <a:pt x="3784" y="20"/>
                  </a:lnTo>
                  <a:lnTo>
                    <a:pt x="3786" y="20"/>
                  </a:lnTo>
                  <a:lnTo>
                    <a:pt x="3786" y="20"/>
                  </a:lnTo>
                  <a:lnTo>
                    <a:pt x="3786" y="20"/>
                  </a:lnTo>
                  <a:lnTo>
                    <a:pt x="3786" y="20"/>
                  </a:lnTo>
                  <a:lnTo>
                    <a:pt x="3788" y="20"/>
                  </a:lnTo>
                  <a:lnTo>
                    <a:pt x="3788" y="20"/>
                  </a:lnTo>
                  <a:lnTo>
                    <a:pt x="3790" y="22"/>
                  </a:lnTo>
                  <a:lnTo>
                    <a:pt x="3790" y="22"/>
                  </a:lnTo>
                  <a:lnTo>
                    <a:pt x="3794" y="22"/>
                  </a:lnTo>
                  <a:lnTo>
                    <a:pt x="3794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8" y="20"/>
                  </a:lnTo>
                  <a:lnTo>
                    <a:pt x="3798" y="20"/>
                  </a:lnTo>
                  <a:lnTo>
                    <a:pt x="3802" y="22"/>
                  </a:lnTo>
                  <a:lnTo>
                    <a:pt x="3802" y="22"/>
                  </a:lnTo>
                  <a:lnTo>
                    <a:pt x="3802" y="20"/>
                  </a:lnTo>
                  <a:lnTo>
                    <a:pt x="3802" y="20"/>
                  </a:lnTo>
                  <a:lnTo>
                    <a:pt x="3804" y="20"/>
                  </a:lnTo>
                  <a:lnTo>
                    <a:pt x="3804" y="20"/>
                  </a:lnTo>
                  <a:lnTo>
                    <a:pt x="3804" y="22"/>
                  </a:lnTo>
                  <a:lnTo>
                    <a:pt x="3804" y="22"/>
                  </a:lnTo>
                  <a:lnTo>
                    <a:pt x="3806" y="22"/>
                  </a:lnTo>
                  <a:lnTo>
                    <a:pt x="3806" y="22"/>
                  </a:lnTo>
                  <a:lnTo>
                    <a:pt x="3806" y="22"/>
                  </a:lnTo>
                  <a:lnTo>
                    <a:pt x="3806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2" y="22"/>
                  </a:lnTo>
                  <a:lnTo>
                    <a:pt x="3812" y="22"/>
                  </a:lnTo>
                  <a:lnTo>
                    <a:pt x="3814" y="22"/>
                  </a:lnTo>
                  <a:lnTo>
                    <a:pt x="3814" y="22"/>
                  </a:lnTo>
                  <a:lnTo>
                    <a:pt x="3816" y="22"/>
                  </a:lnTo>
                  <a:lnTo>
                    <a:pt x="3816" y="22"/>
                  </a:lnTo>
                  <a:lnTo>
                    <a:pt x="3818" y="22"/>
                  </a:lnTo>
                  <a:lnTo>
                    <a:pt x="3818" y="22"/>
                  </a:lnTo>
                  <a:lnTo>
                    <a:pt x="3822" y="22"/>
                  </a:lnTo>
                  <a:lnTo>
                    <a:pt x="3822" y="22"/>
                  </a:lnTo>
                  <a:lnTo>
                    <a:pt x="3824" y="22"/>
                  </a:lnTo>
                  <a:lnTo>
                    <a:pt x="3824" y="22"/>
                  </a:lnTo>
                  <a:lnTo>
                    <a:pt x="3828" y="24"/>
                  </a:lnTo>
                  <a:lnTo>
                    <a:pt x="3828" y="24"/>
                  </a:lnTo>
                  <a:lnTo>
                    <a:pt x="3828" y="22"/>
                  </a:lnTo>
                  <a:lnTo>
                    <a:pt x="3828" y="22"/>
                  </a:lnTo>
                  <a:lnTo>
                    <a:pt x="3830" y="24"/>
                  </a:lnTo>
                  <a:lnTo>
                    <a:pt x="3830" y="24"/>
                  </a:lnTo>
                  <a:lnTo>
                    <a:pt x="3832" y="24"/>
                  </a:lnTo>
                  <a:lnTo>
                    <a:pt x="3832" y="24"/>
                  </a:lnTo>
                  <a:lnTo>
                    <a:pt x="3834" y="24"/>
                  </a:lnTo>
                  <a:lnTo>
                    <a:pt x="3834" y="24"/>
                  </a:lnTo>
                  <a:lnTo>
                    <a:pt x="3836" y="24"/>
                  </a:lnTo>
                  <a:lnTo>
                    <a:pt x="3836" y="24"/>
                  </a:lnTo>
                  <a:lnTo>
                    <a:pt x="3838" y="24"/>
                  </a:lnTo>
                  <a:lnTo>
                    <a:pt x="3838" y="24"/>
                  </a:lnTo>
                  <a:lnTo>
                    <a:pt x="3838" y="24"/>
                  </a:lnTo>
                  <a:lnTo>
                    <a:pt x="3838" y="24"/>
                  </a:lnTo>
                  <a:lnTo>
                    <a:pt x="3840" y="24"/>
                  </a:lnTo>
                  <a:lnTo>
                    <a:pt x="3840" y="24"/>
                  </a:lnTo>
                  <a:lnTo>
                    <a:pt x="3840" y="24"/>
                  </a:lnTo>
                  <a:lnTo>
                    <a:pt x="3840" y="24"/>
                  </a:lnTo>
                  <a:lnTo>
                    <a:pt x="3846" y="24"/>
                  </a:lnTo>
                  <a:lnTo>
                    <a:pt x="3846" y="24"/>
                  </a:lnTo>
                  <a:lnTo>
                    <a:pt x="3850" y="26"/>
                  </a:lnTo>
                  <a:lnTo>
                    <a:pt x="3850" y="26"/>
                  </a:lnTo>
                  <a:lnTo>
                    <a:pt x="3860" y="26"/>
                  </a:lnTo>
                  <a:lnTo>
                    <a:pt x="3860" y="26"/>
                  </a:lnTo>
                  <a:lnTo>
                    <a:pt x="3864" y="24"/>
                  </a:lnTo>
                  <a:lnTo>
                    <a:pt x="3864" y="24"/>
                  </a:lnTo>
                  <a:lnTo>
                    <a:pt x="3868" y="26"/>
                  </a:lnTo>
                  <a:lnTo>
                    <a:pt x="3868" y="26"/>
                  </a:lnTo>
                  <a:lnTo>
                    <a:pt x="3876" y="26"/>
                  </a:lnTo>
                  <a:lnTo>
                    <a:pt x="3876" y="26"/>
                  </a:lnTo>
                  <a:lnTo>
                    <a:pt x="3878" y="26"/>
                  </a:lnTo>
                  <a:lnTo>
                    <a:pt x="3878" y="26"/>
                  </a:lnTo>
                  <a:lnTo>
                    <a:pt x="3890" y="28"/>
                  </a:lnTo>
                  <a:lnTo>
                    <a:pt x="3890" y="28"/>
                  </a:lnTo>
                  <a:lnTo>
                    <a:pt x="3892" y="28"/>
                  </a:lnTo>
                  <a:lnTo>
                    <a:pt x="3892" y="28"/>
                  </a:lnTo>
                  <a:lnTo>
                    <a:pt x="3902" y="28"/>
                  </a:lnTo>
                  <a:lnTo>
                    <a:pt x="3902" y="28"/>
                  </a:lnTo>
                  <a:lnTo>
                    <a:pt x="3904" y="30"/>
                  </a:lnTo>
                  <a:lnTo>
                    <a:pt x="3904" y="30"/>
                  </a:lnTo>
                  <a:lnTo>
                    <a:pt x="3908" y="28"/>
                  </a:lnTo>
                  <a:lnTo>
                    <a:pt x="3908" y="28"/>
                  </a:lnTo>
                  <a:lnTo>
                    <a:pt x="3910" y="28"/>
                  </a:lnTo>
                  <a:lnTo>
                    <a:pt x="3910" y="28"/>
                  </a:lnTo>
                  <a:lnTo>
                    <a:pt x="3912" y="28"/>
                  </a:lnTo>
                  <a:lnTo>
                    <a:pt x="3912" y="28"/>
                  </a:lnTo>
                  <a:lnTo>
                    <a:pt x="3918" y="30"/>
                  </a:lnTo>
                  <a:lnTo>
                    <a:pt x="3918" y="30"/>
                  </a:lnTo>
                  <a:lnTo>
                    <a:pt x="3922" y="30"/>
                  </a:lnTo>
                  <a:lnTo>
                    <a:pt x="3922" y="30"/>
                  </a:lnTo>
                  <a:lnTo>
                    <a:pt x="3924" y="30"/>
                  </a:lnTo>
                  <a:lnTo>
                    <a:pt x="3924" y="30"/>
                  </a:lnTo>
                  <a:lnTo>
                    <a:pt x="3924" y="30"/>
                  </a:lnTo>
                  <a:lnTo>
                    <a:pt x="3924" y="30"/>
                  </a:lnTo>
                  <a:lnTo>
                    <a:pt x="3926" y="30"/>
                  </a:lnTo>
                  <a:lnTo>
                    <a:pt x="3926" y="30"/>
                  </a:lnTo>
                  <a:lnTo>
                    <a:pt x="3926" y="30"/>
                  </a:lnTo>
                  <a:lnTo>
                    <a:pt x="3926" y="30"/>
                  </a:lnTo>
                  <a:lnTo>
                    <a:pt x="3930" y="32"/>
                  </a:lnTo>
                  <a:lnTo>
                    <a:pt x="3930" y="32"/>
                  </a:lnTo>
                  <a:lnTo>
                    <a:pt x="3906" y="32"/>
                  </a:lnTo>
                  <a:lnTo>
                    <a:pt x="3906" y="32"/>
                  </a:lnTo>
                  <a:lnTo>
                    <a:pt x="3906" y="32"/>
                  </a:lnTo>
                  <a:lnTo>
                    <a:pt x="3906" y="32"/>
                  </a:lnTo>
                  <a:lnTo>
                    <a:pt x="3906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898" y="34"/>
                  </a:lnTo>
                  <a:lnTo>
                    <a:pt x="3898" y="34"/>
                  </a:lnTo>
                  <a:lnTo>
                    <a:pt x="3892" y="36"/>
                  </a:lnTo>
                  <a:lnTo>
                    <a:pt x="3892" y="36"/>
                  </a:lnTo>
                  <a:lnTo>
                    <a:pt x="3890" y="36"/>
                  </a:lnTo>
                  <a:lnTo>
                    <a:pt x="3890" y="36"/>
                  </a:lnTo>
                  <a:lnTo>
                    <a:pt x="3888" y="36"/>
                  </a:lnTo>
                  <a:lnTo>
                    <a:pt x="3888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4" y="36"/>
                  </a:lnTo>
                  <a:lnTo>
                    <a:pt x="3884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6" y="36"/>
                  </a:lnTo>
                  <a:lnTo>
                    <a:pt x="3876" y="36"/>
                  </a:lnTo>
                  <a:lnTo>
                    <a:pt x="3874" y="36"/>
                  </a:lnTo>
                  <a:lnTo>
                    <a:pt x="3874" y="36"/>
                  </a:lnTo>
                  <a:lnTo>
                    <a:pt x="3874" y="36"/>
                  </a:lnTo>
                  <a:lnTo>
                    <a:pt x="3874" y="36"/>
                  </a:lnTo>
                  <a:lnTo>
                    <a:pt x="3874" y="36"/>
                  </a:lnTo>
                  <a:lnTo>
                    <a:pt x="3874" y="38"/>
                  </a:lnTo>
                  <a:lnTo>
                    <a:pt x="3874" y="38"/>
                  </a:lnTo>
                  <a:lnTo>
                    <a:pt x="3870" y="38"/>
                  </a:lnTo>
                  <a:lnTo>
                    <a:pt x="3870" y="38"/>
                  </a:lnTo>
                  <a:lnTo>
                    <a:pt x="3864" y="38"/>
                  </a:lnTo>
                  <a:lnTo>
                    <a:pt x="3864" y="38"/>
                  </a:lnTo>
                  <a:lnTo>
                    <a:pt x="3854" y="38"/>
                  </a:lnTo>
                  <a:lnTo>
                    <a:pt x="3854" y="38"/>
                  </a:lnTo>
                  <a:lnTo>
                    <a:pt x="3850" y="36"/>
                  </a:lnTo>
                  <a:lnTo>
                    <a:pt x="3850" y="36"/>
                  </a:lnTo>
                  <a:lnTo>
                    <a:pt x="3846" y="34"/>
                  </a:lnTo>
                  <a:lnTo>
                    <a:pt x="3846" y="34"/>
                  </a:lnTo>
                  <a:lnTo>
                    <a:pt x="3846" y="34"/>
                  </a:lnTo>
                  <a:lnTo>
                    <a:pt x="3846" y="34"/>
                  </a:lnTo>
                  <a:lnTo>
                    <a:pt x="3842" y="34"/>
                  </a:lnTo>
                  <a:lnTo>
                    <a:pt x="3842" y="34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0" y="38"/>
                  </a:lnTo>
                  <a:lnTo>
                    <a:pt x="3840" y="38"/>
                  </a:lnTo>
                  <a:lnTo>
                    <a:pt x="3832" y="38"/>
                  </a:lnTo>
                  <a:lnTo>
                    <a:pt x="3832" y="38"/>
                  </a:lnTo>
                  <a:lnTo>
                    <a:pt x="3830" y="38"/>
                  </a:lnTo>
                  <a:lnTo>
                    <a:pt x="3830" y="38"/>
                  </a:lnTo>
                  <a:lnTo>
                    <a:pt x="3828" y="38"/>
                  </a:lnTo>
                  <a:lnTo>
                    <a:pt x="3828" y="38"/>
                  </a:lnTo>
                  <a:lnTo>
                    <a:pt x="3826" y="38"/>
                  </a:lnTo>
                  <a:lnTo>
                    <a:pt x="3826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2" y="38"/>
                  </a:lnTo>
                  <a:lnTo>
                    <a:pt x="3822" y="38"/>
                  </a:lnTo>
                  <a:lnTo>
                    <a:pt x="3820" y="38"/>
                  </a:lnTo>
                  <a:lnTo>
                    <a:pt x="3820" y="38"/>
                  </a:lnTo>
                  <a:lnTo>
                    <a:pt x="3820" y="38"/>
                  </a:lnTo>
                  <a:lnTo>
                    <a:pt x="3820" y="38"/>
                  </a:lnTo>
                  <a:lnTo>
                    <a:pt x="3812" y="40"/>
                  </a:lnTo>
                  <a:lnTo>
                    <a:pt x="3812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6" y="42"/>
                  </a:lnTo>
                  <a:lnTo>
                    <a:pt x="3806" y="42"/>
                  </a:lnTo>
                  <a:lnTo>
                    <a:pt x="3806" y="42"/>
                  </a:lnTo>
                  <a:lnTo>
                    <a:pt x="3806" y="42"/>
                  </a:lnTo>
                  <a:lnTo>
                    <a:pt x="3802" y="42"/>
                  </a:lnTo>
                  <a:lnTo>
                    <a:pt x="3802" y="42"/>
                  </a:lnTo>
                  <a:lnTo>
                    <a:pt x="3800" y="42"/>
                  </a:lnTo>
                  <a:lnTo>
                    <a:pt x="3800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0" y="42"/>
                  </a:lnTo>
                  <a:lnTo>
                    <a:pt x="3790" y="42"/>
                  </a:lnTo>
                  <a:lnTo>
                    <a:pt x="3790" y="42"/>
                  </a:lnTo>
                  <a:lnTo>
                    <a:pt x="3790" y="42"/>
                  </a:lnTo>
                  <a:lnTo>
                    <a:pt x="3788" y="42"/>
                  </a:lnTo>
                  <a:lnTo>
                    <a:pt x="3788" y="42"/>
                  </a:lnTo>
                  <a:lnTo>
                    <a:pt x="3782" y="42"/>
                  </a:lnTo>
                  <a:lnTo>
                    <a:pt x="3782" y="42"/>
                  </a:lnTo>
                  <a:lnTo>
                    <a:pt x="3780" y="42"/>
                  </a:lnTo>
                  <a:lnTo>
                    <a:pt x="3780" y="42"/>
                  </a:lnTo>
                  <a:lnTo>
                    <a:pt x="3772" y="42"/>
                  </a:lnTo>
                  <a:lnTo>
                    <a:pt x="3772" y="42"/>
                  </a:lnTo>
                  <a:lnTo>
                    <a:pt x="3762" y="40"/>
                  </a:lnTo>
                  <a:lnTo>
                    <a:pt x="3762" y="40"/>
                  </a:lnTo>
                  <a:lnTo>
                    <a:pt x="3758" y="42"/>
                  </a:lnTo>
                  <a:lnTo>
                    <a:pt x="3758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6" y="42"/>
                  </a:lnTo>
                  <a:lnTo>
                    <a:pt x="3746" y="42"/>
                  </a:lnTo>
                  <a:lnTo>
                    <a:pt x="3744" y="42"/>
                  </a:lnTo>
                  <a:lnTo>
                    <a:pt x="3744" y="42"/>
                  </a:lnTo>
                  <a:lnTo>
                    <a:pt x="3744" y="42"/>
                  </a:lnTo>
                  <a:lnTo>
                    <a:pt x="3744" y="42"/>
                  </a:lnTo>
                  <a:lnTo>
                    <a:pt x="3742" y="42"/>
                  </a:lnTo>
                  <a:lnTo>
                    <a:pt x="3742" y="42"/>
                  </a:lnTo>
                  <a:lnTo>
                    <a:pt x="3740" y="42"/>
                  </a:lnTo>
                  <a:lnTo>
                    <a:pt x="3740" y="42"/>
                  </a:lnTo>
                  <a:lnTo>
                    <a:pt x="3738" y="42"/>
                  </a:lnTo>
                  <a:lnTo>
                    <a:pt x="3738" y="42"/>
                  </a:lnTo>
                  <a:lnTo>
                    <a:pt x="3736" y="42"/>
                  </a:lnTo>
                  <a:lnTo>
                    <a:pt x="3736" y="42"/>
                  </a:lnTo>
                  <a:lnTo>
                    <a:pt x="3730" y="42"/>
                  </a:lnTo>
                  <a:lnTo>
                    <a:pt x="3730" y="42"/>
                  </a:lnTo>
                  <a:lnTo>
                    <a:pt x="3728" y="42"/>
                  </a:lnTo>
                  <a:lnTo>
                    <a:pt x="3728" y="42"/>
                  </a:lnTo>
                  <a:lnTo>
                    <a:pt x="3724" y="42"/>
                  </a:lnTo>
                  <a:lnTo>
                    <a:pt x="3724" y="42"/>
                  </a:lnTo>
                  <a:lnTo>
                    <a:pt x="3720" y="42"/>
                  </a:lnTo>
                  <a:lnTo>
                    <a:pt x="3720" y="42"/>
                  </a:lnTo>
                  <a:lnTo>
                    <a:pt x="3718" y="42"/>
                  </a:lnTo>
                  <a:lnTo>
                    <a:pt x="3718" y="42"/>
                  </a:lnTo>
                  <a:lnTo>
                    <a:pt x="3714" y="42"/>
                  </a:lnTo>
                  <a:lnTo>
                    <a:pt x="3714" y="42"/>
                  </a:lnTo>
                  <a:lnTo>
                    <a:pt x="3710" y="44"/>
                  </a:lnTo>
                  <a:lnTo>
                    <a:pt x="3710" y="44"/>
                  </a:lnTo>
                  <a:lnTo>
                    <a:pt x="3710" y="44"/>
                  </a:lnTo>
                  <a:lnTo>
                    <a:pt x="3710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6" y="44"/>
                  </a:lnTo>
                  <a:lnTo>
                    <a:pt x="3706" y="44"/>
                  </a:lnTo>
                  <a:lnTo>
                    <a:pt x="3704" y="44"/>
                  </a:lnTo>
                  <a:lnTo>
                    <a:pt x="3704" y="44"/>
                  </a:lnTo>
                  <a:lnTo>
                    <a:pt x="3704" y="44"/>
                  </a:lnTo>
                  <a:lnTo>
                    <a:pt x="3704" y="44"/>
                  </a:lnTo>
                  <a:lnTo>
                    <a:pt x="3698" y="46"/>
                  </a:lnTo>
                  <a:lnTo>
                    <a:pt x="3698" y="46"/>
                  </a:lnTo>
                  <a:lnTo>
                    <a:pt x="3698" y="46"/>
                  </a:lnTo>
                  <a:lnTo>
                    <a:pt x="3698" y="46"/>
                  </a:lnTo>
                  <a:lnTo>
                    <a:pt x="3690" y="46"/>
                  </a:lnTo>
                  <a:lnTo>
                    <a:pt x="3690" y="46"/>
                  </a:lnTo>
                  <a:lnTo>
                    <a:pt x="3688" y="46"/>
                  </a:lnTo>
                  <a:lnTo>
                    <a:pt x="3688" y="46"/>
                  </a:lnTo>
                  <a:lnTo>
                    <a:pt x="3684" y="46"/>
                  </a:lnTo>
                  <a:lnTo>
                    <a:pt x="3684" y="46"/>
                  </a:lnTo>
                  <a:lnTo>
                    <a:pt x="3680" y="46"/>
                  </a:lnTo>
                  <a:lnTo>
                    <a:pt x="3680" y="46"/>
                  </a:lnTo>
                  <a:lnTo>
                    <a:pt x="3678" y="46"/>
                  </a:lnTo>
                  <a:lnTo>
                    <a:pt x="3678" y="46"/>
                  </a:lnTo>
                  <a:lnTo>
                    <a:pt x="3678" y="46"/>
                  </a:lnTo>
                  <a:lnTo>
                    <a:pt x="3678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4" y="46"/>
                  </a:lnTo>
                  <a:lnTo>
                    <a:pt x="3674" y="46"/>
                  </a:lnTo>
                  <a:lnTo>
                    <a:pt x="3670" y="48"/>
                  </a:lnTo>
                  <a:lnTo>
                    <a:pt x="3670" y="48"/>
                  </a:lnTo>
                  <a:lnTo>
                    <a:pt x="3664" y="46"/>
                  </a:lnTo>
                  <a:lnTo>
                    <a:pt x="3664" y="46"/>
                  </a:lnTo>
                  <a:lnTo>
                    <a:pt x="3660" y="44"/>
                  </a:lnTo>
                  <a:lnTo>
                    <a:pt x="3660" y="44"/>
                  </a:lnTo>
                  <a:lnTo>
                    <a:pt x="3658" y="44"/>
                  </a:lnTo>
                  <a:lnTo>
                    <a:pt x="3658" y="44"/>
                  </a:lnTo>
                  <a:lnTo>
                    <a:pt x="3656" y="44"/>
                  </a:lnTo>
                  <a:lnTo>
                    <a:pt x="3656" y="44"/>
                  </a:lnTo>
                  <a:lnTo>
                    <a:pt x="3652" y="46"/>
                  </a:lnTo>
                  <a:lnTo>
                    <a:pt x="3652" y="46"/>
                  </a:lnTo>
                  <a:lnTo>
                    <a:pt x="3650" y="48"/>
                  </a:lnTo>
                  <a:lnTo>
                    <a:pt x="3650" y="48"/>
                  </a:lnTo>
                  <a:lnTo>
                    <a:pt x="3648" y="48"/>
                  </a:lnTo>
                  <a:lnTo>
                    <a:pt x="3648" y="48"/>
                  </a:lnTo>
                  <a:lnTo>
                    <a:pt x="3648" y="48"/>
                  </a:lnTo>
                  <a:lnTo>
                    <a:pt x="3648" y="48"/>
                  </a:lnTo>
                  <a:lnTo>
                    <a:pt x="3646" y="48"/>
                  </a:lnTo>
                  <a:lnTo>
                    <a:pt x="3646" y="48"/>
                  </a:lnTo>
                  <a:lnTo>
                    <a:pt x="3646" y="48"/>
                  </a:lnTo>
                  <a:lnTo>
                    <a:pt x="3646" y="48"/>
                  </a:lnTo>
                  <a:lnTo>
                    <a:pt x="3644" y="48"/>
                  </a:lnTo>
                  <a:lnTo>
                    <a:pt x="3644" y="48"/>
                  </a:lnTo>
                  <a:lnTo>
                    <a:pt x="3644" y="48"/>
                  </a:lnTo>
                  <a:lnTo>
                    <a:pt x="3644" y="48"/>
                  </a:lnTo>
                  <a:lnTo>
                    <a:pt x="3642" y="48"/>
                  </a:lnTo>
                  <a:lnTo>
                    <a:pt x="3642" y="48"/>
                  </a:lnTo>
                  <a:lnTo>
                    <a:pt x="3638" y="48"/>
                  </a:lnTo>
                  <a:lnTo>
                    <a:pt x="3638" y="48"/>
                  </a:lnTo>
                  <a:lnTo>
                    <a:pt x="3638" y="46"/>
                  </a:lnTo>
                  <a:lnTo>
                    <a:pt x="3638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0" y="46"/>
                  </a:lnTo>
                  <a:lnTo>
                    <a:pt x="3630" y="46"/>
                  </a:lnTo>
                  <a:lnTo>
                    <a:pt x="3630" y="46"/>
                  </a:lnTo>
                  <a:lnTo>
                    <a:pt x="3630" y="46"/>
                  </a:lnTo>
                  <a:lnTo>
                    <a:pt x="3628" y="46"/>
                  </a:lnTo>
                  <a:lnTo>
                    <a:pt x="3628" y="46"/>
                  </a:lnTo>
                  <a:lnTo>
                    <a:pt x="3626" y="46"/>
                  </a:lnTo>
                  <a:lnTo>
                    <a:pt x="3626" y="46"/>
                  </a:lnTo>
                  <a:lnTo>
                    <a:pt x="3624" y="46"/>
                  </a:lnTo>
                  <a:lnTo>
                    <a:pt x="3624" y="46"/>
                  </a:lnTo>
                  <a:lnTo>
                    <a:pt x="3620" y="48"/>
                  </a:lnTo>
                  <a:lnTo>
                    <a:pt x="3620" y="48"/>
                  </a:lnTo>
                  <a:lnTo>
                    <a:pt x="3610" y="48"/>
                  </a:lnTo>
                  <a:lnTo>
                    <a:pt x="3610" y="48"/>
                  </a:lnTo>
                  <a:lnTo>
                    <a:pt x="3608" y="48"/>
                  </a:lnTo>
                  <a:lnTo>
                    <a:pt x="3608" y="48"/>
                  </a:lnTo>
                  <a:lnTo>
                    <a:pt x="3606" y="48"/>
                  </a:lnTo>
                  <a:lnTo>
                    <a:pt x="3606" y="48"/>
                  </a:lnTo>
                  <a:lnTo>
                    <a:pt x="3604" y="48"/>
                  </a:lnTo>
                  <a:lnTo>
                    <a:pt x="3604" y="48"/>
                  </a:lnTo>
                  <a:lnTo>
                    <a:pt x="3602" y="48"/>
                  </a:lnTo>
                  <a:lnTo>
                    <a:pt x="3602" y="48"/>
                  </a:lnTo>
                  <a:lnTo>
                    <a:pt x="3598" y="48"/>
                  </a:lnTo>
                  <a:lnTo>
                    <a:pt x="3598" y="48"/>
                  </a:lnTo>
                  <a:lnTo>
                    <a:pt x="3596" y="46"/>
                  </a:lnTo>
                  <a:lnTo>
                    <a:pt x="3596" y="46"/>
                  </a:lnTo>
                  <a:lnTo>
                    <a:pt x="3592" y="48"/>
                  </a:lnTo>
                  <a:lnTo>
                    <a:pt x="3592" y="48"/>
                  </a:lnTo>
                  <a:lnTo>
                    <a:pt x="3592" y="48"/>
                  </a:lnTo>
                  <a:lnTo>
                    <a:pt x="3592" y="48"/>
                  </a:lnTo>
                  <a:lnTo>
                    <a:pt x="3590" y="48"/>
                  </a:lnTo>
                  <a:lnTo>
                    <a:pt x="3590" y="48"/>
                  </a:lnTo>
                  <a:lnTo>
                    <a:pt x="3588" y="48"/>
                  </a:lnTo>
                  <a:lnTo>
                    <a:pt x="3588" y="48"/>
                  </a:lnTo>
                  <a:lnTo>
                    <a:pt x="3586" y="48"/>
                  </a:lnTo>
                  <a:lnTo>
                    <a:pt x="3586" y="48"/>
                  </a:lnTo>
                  <a:lnTo>
                    <a:pt x="3582" y="48"/>
                  </a:lnTo>
                  <a:lnTo>
                    <a:pt x="3582" y="48"/>
                  </a:lnTo>
                  <a:lnTo>
                    <a:pt x="3576" y="48"/>
                  </a:lnTo>
                  <a:lnTo>
                    <a:pt x="3576" y="48"/>
                  </a:lnTo>
                  <a:lnTo>
                    <a:pt x="3572" y="48"/>
                  </a:lnTo>
                  <a:lnTo>
                    <a:pt x="3570" y="48"/>
                  </a:lnTo>
                  <a:lnTo>
                    <a:pt x="3570" y="48"/>
                  </a:lnTo>
                  <a:lnTo>
                    <a:pt x="3568" y="50"/>
                  </a:lnTo>
                  <a:lnTo>
                    <a:pt x="3568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2" y="48"/>
                  </a:lnTo>
                  <a:lnTo>
                    <a:pt x="3562" y="48"/>
                  </a:lnTo>
                  <a:lnTo>
                    <a:pt x="3562" y="50"/>
                  </a:lnTo>
                  <a:lnTo>
                    <a:pt x="3562" y="50"/>
                  </a:lnTo>
                  <a:lnTo>
                    <a:pt x="3562" y="48"/>
                  </a:lnTo>
                  <a:lnTo>
                    <a:pt x="3562" y="48"/>
                  </a:lnTo>
                  <a:lnTo>
                    <a:pt x="3560" y="48"/>
                  </a:lnTo>
                  <a:lnTo>
                    <a:pt x="3560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6" y="48"/>
                  </a:lnTo>
                  <a:lnTo>
                    <a:pt x="3556" y="48"/>
                  </a:lnTo>
                  <a:lnTo>
                    <a:pt x="3556" y="48"/>
                  </a:lnTo>
                  <a:lnTo>
                    <a:pt x="3556" y="48"/>
                  </a:lnTo>
                  <a:lnTo>
                    <a:pt x="3554" y="48"/>
                  </a:lnTo>
                  <a:lnTo>
                    <a:pt x="3554" y="48"/>
                  </a:lnTo>
                  <a:lnTo>
                    <a:pt x="3554" y="48"/>
                  </a:lnTo>
                  <a:lnTo>
                    <a:pt x="3554" y="48"/>
                  </a:lnTo>
                  <a:lnTo>
                    <a:pt x="3552" y="48"/>
                  </a:lnTo>
                  <a:lnTo>
                    <a:pt x="3552" y="48"/>
                  </a:lnTo>
                  <a:lnTo>
                    <a:pt x="3552" y="48"/>
                  </a:lnTo>
                  <a:lnTo>
                    <a:pt x="3552" y="48"/>
                  </a:lnTo>
                  <a:lnTo>
                    <a:pt x="3550" y="48"/>
                  </a:lnTo>
                  <a:lnTo>
                    <a:pt x="3550" y="48"/>
                  </a:lnTo>
                  <a:lnTo>
                    <a:pt x="3550" y="48"/>
                  </a:lnTo>
                  <a:lnTo>
                    <a:pt x="3550" y="48"/>
                  </a:lnTo>
                  <a:lnTo>
                    <a:pt x="3550" y="46"/>
                  </a:lnTo>
                  <a:lnTo>
                    <a:pt x="3550" y="46"/>
                  </a:lnTo>
                  <a:lnTo>
                    <a:pt x="3548" y="48"/>
                  </a:lnTo>
                  <a:lnTo>
                    <a:pt x="3548" y="48"/>
                  </a:lnTo>
                  <a:lnTo>
                    <a:pt x="3548" y="46"/>
                  </a:lnTo>
                  <a:lnTo>
                    <a:pt x="3548" y="46"/>
                  </a:lnTo>
                  <a:lnTo>
                    <a:pt x="3546" y="46"/>
                  </a:lnTo>
                  <a:lnTo>
                    <a:pt x="3546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2" y="46"/>
                  </a:lnTo>
                  <a:lnTo>
                    <a:pt x="3542" y="46"/>
                  </a:lnTo>
                  <a:lnTo>
                    <a:pt x="3542" y="48"/>
                  </a:lnTo>
                  <a:lnTo>
                    <a:pt x="3542" y="48"/>
                  </a:lnTo>
                  <a:lnTo>
                    <a:pt x="3542" y="46"/>
                  </a:lnTo>
                  <a:lnTo>
                    <a:pt x="3542" y="46"/>
                  </a:lnTo>
                  <a:lnTo>
                    <a:pt x="3536" y="48"/>
                  </a:lnTo>
                  <a:lnTo>
                    <a:pt x="3536" y="48"/>
                  </a:lnTo>
                  <a:lnTo>
                    <a:pt x="3534" y="48"/>
                  </a:lnTo>
                  <a:lnTo>
                    <a:pt x="3534" y="48"/>
                  </a:lnTo>
                  <a:lnTo>
                    <a:pt x="3526" y="48"/>
                  </a:lnTo>
                  <a:lnTo>
                    <a:pt x="3526" y="48"/>
                  </a:lnTo>
                  <a:lnTo>
                    <a:pt x="3524" y="48"/>
                  </a:lnTo>
                  <a:lnTo>
                    <a:pt x="3524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0" y="48"/>
                  </a:lnTo>
                  <a:lnTo>
                    <a:pt x="3520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50"/>
                  </a:lnTo>
                  <a:lnTo>
                    <a:pt x="3518" y="50"/>
                  </a:lnTo>
                  <a:lnTo>
                    <a:pt x="3512" y="48"/>
                  </a:lnTo>
                  <a:lnTo>
                    <a:pt x="3508" y="50"/>
                  </a:lnTo>
                  <a:lnTo>
                    <a:pt x="3508" y="50"/>
                  </a:lnTo>
                  <a:lnTo>
                    <a:pt x="3502" y="48"/>
                  </a:lnTo>
                  <a:lnTo>
                    <a:pt x="3502" y="48"/>
                  </a:lnTo>
                  <a:lnTo>
                    <a:pt x="3494" y="48"/>
                  </a:lnTo>
                  <a:lnTo>
                    <a:pt x="3494" y="48"/>
                  </a:lnTo>
                  <a:lnTo>
                    <a:pt x="3490" y="48"/>
                  </a:lnTo>
                  <a:lnTo>
                    <a:pt x="3490" y="48"/>
                  </a:lnTo>
                  <a:lnTo>
                    <a:pt x="3488" y="48"/>
                  </a:lnTo>
                  <a:lnTo>
                    <a:pt x="3488" y="48"/>
                  </a:lnTo>
                  <a:lnTo>
                    <a:pt x="3486" y="48"/>
                  </a:lnTo>
                  <a:lnTo>
                    <a:pt x="3486" y="48"/>
                  </a:lnTo>
                  <a:lnTo>
                    <a:pt x="3478" y="48"/>
                  </a:lnTo>
                  <a:lnTo>
                    <a:pt x="3478" y="48"/>
                  </a:lnTo>
                  <a:lnTo>
                    <a:pt x="3478" y="48"/>
                  </a:lnTo>
                  <a:lnTo>
                    <a:pt x="3478" y="48"/>
                  </a:lnTo>
                  <a:lnTo>
                    <a:pt x="3476" y="48"/>
                  </a:lnTo>
                  <a:lnTo>
                    <a:pt x="3476" y="48"/>
                  </a:lnTo>
                  <a:lnTo>
                    <a:pt x="3474" y="48"/>
                  </a:lnTo>
                  <a:lnTo>
                    <a:pt x="3474" y="48"/>
                  </a:lnTo>
                  <a:lnTo>
                    <a:pt x="3472" y="48"/>
                  </a:lnTo>
                  <a:lnTo>
                    <a:pt x="3472" y="48"/>
                  </a:lnTo>
                  <a:lnTo>
                    <a:pt x="3470" y="48"/>
                  </a:lnTo>
                  <a:lnTo>
                    <a:pt x="3470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2" y="48"/>
                  </a:lnTo>
                  <a:lnTo>
                    <a:pt x="3462" y="48"/>
                  </a:lnTo>
                  <a:lnTo>
                    <a:pt x="3460" y="48"/>
                  </a:lnTo>
                  <a:lnTo>
                    <a:pt x="3460" y="48"/>
                  </a:lnTo>
                  <a:lnTo>
                    <a:pt x="3456" y="48"/>
                  </a:lnTo>
                  <a:lnTo>
                    <a:pt x="3456" y="48"/>
                  </a:lnTo>
                  <a:lnTo>
                    <a:pt x="3452" y="48"/>
                  </a:lnTo>
                  <a:lnTo>
                    <a:pt x="3452" y="48"/>
                  </a:lnTo>
                  <a:lnTo>
                    <a:pt x="3448" y="48"/>
                  </a:lnTo>
                  <a:lnTo>
                    <a:pt x="3448" y="48"/>
                  </a:lnTo>
                  <a:lnTo>
                    <a:pt x="3446" y="48"/>
                  </a:lnTo>
                  <a:lnTo>
                    <a:pt x="3446" y="48"/>
                  </a:lnTo>
                  <a:lnTo>
                    <a:pt x="3442" y="48"/>
                  </a:lnTo>
                  <a:lnTo>
                    <a:pt x="3442" y="48"/>
                  </a:lnTo>
                  <a:lnTo>
                    <a:pt x="3440" y="48"/>
                  </a:lnTo>
                  <a:lnTo>
                    <a:pt x="3440" y="48"/>
                  </a:lnTo>
                  <a:lnTo>
                    <a:pt x="3438" y="48"/>
                  </a:lnTo>
                  <a:lnTo>
                    <a:pt x="3438" y="48"/>
                  </a:lnTo>
                  <a:lnTo>
                    <a:pt x="3436" y="48"/>
                  </a:lnTo>
                  <a:lnTo>
                    <a:pt x="3436" y="48"/>
                  </a:lnTo>
                  <a:lnTo>
                    <a:pt x="3434" y="46"/>
                  </a:lnTo>
                  <a:lnTo>
                    <a:pt x="3434" y="46"/>
                  </a:lnTo>
                  <a:lnTo>
                    <a:pt x="3430" y="46"/>
                  </a:lnTo>
                  <a:lnTo>
                    <a:pt x="3430" y="46"/>
                  </a:lnTo>
                  <a:lnTo>
                    <a:pt x="3422" y="46"/>
                  </a:lnTo>
                  <a:lnTo>
                    <a:pt x="3422" y="46"/>
                  </a:lnTo>
                  <a:lnTo>
                    <a:pt x="3420" y="48"/>
                  </a:lnTo>
                  <a:lnTo>
                    <a:pt x="3420" y="48"/>
                  </a:lnTo>
                  <a:lnTo>
                    <a:pt x="3418" y="48"/>
                  </a:lnTo>
                  <a:lnTo>
                    <a:pt x="3418" y="48"/>
                  </a:lnTo>
                  <a:lnTo>
                    <a:pt x="3412" y="48"/>
                  </a:lnTo>
                  <a:lnTo>
                    <a:pt x="3412" y="48"/>
                  </a:lnTo>
                  <a:lnTo>
                    <a:pt x="3408" y="48"/>
                  </a:lnTo>
                  <a:lnTo>
                    <a:pt x="3408" y="48"/>
                  </a:lnTo>
                  <a:lnTo>
                    <a:pt x="3406" y="48"/>
                  </a:lnTo>
                  <a:lnTo>
                    <a:pt x="3406" y="48"/>
                  </a:lnTo>
                  <a:lnTo>
                    <a:pt x="3404" y="46"/>
                  </a:lnTo>
                  <a:lnTo>
                    <a:pt x="3404" y="46"/>
                  </a:lnTo>
                  <a:lnTo>
                    <a:pt x="3398" y="48"/>
                  </a:lnTo>
                  <a:lnTo>
                    <a:pt x="3398" y="48"/>
                  </a:lnTo>
                  <a:lnTo>
                    <a:pt x="3396" y="48"/>
                  </a:lnTo>
                  <a:lnTo>
                    <a:pt x="3396" y="48"/>
                  </a:lnTo>
                  <a:lnTo>
                    <a:pt x="3396" y="48"/>
                  </a:lnTo>
                  <a:lnTo>
                    <a:pt x="3396" y="48"/>
                  </a:lnTo>
                  <a:lnTo>
                    <a:pt x="3388" y="46"/>
                  </a:lnTo>
                  <a:lnTo>
                    <a:pt x="3388" y="46"/>
                  </a:lnTo>
                  <a:lnTo>
                    <a:pt x="3386" y="48"/>
                  </a:lnTo>
                  <a:lnTo>
                    <a:pt x="3386" y="48"/>
                  </a:lnTo>
                  <a:lnTo>
                    <a:pt x="3382" y="48"/>
                  </a:lnTo>
                  <a:lnTo>
                    <a:pt x="3382" y="48"/>
                  </a:lnTo>
                  <a:lnTo>
                    <a:pt x="3380" y="50"/>
                  </a:lnTo>
                  <a:lnTo>
                    <a:pt x="3380" y="50"/>
                  </a:lnTo>
                  <a:lnTo>
                    <a:pt x="3376" y="50"/>
                  </a:lnTo>
                  <a:lnTo>
                    <a:pt x="3376" y="50"/>
                  </a:lnTo>
                  <a:lnTo>
                    <a:pt x="3376" y="50"/>
                  </a:lnTo>
                  <a:lnTo>
                    <a:pt x="3376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2" y="50"/>
                  </a:lnTo>
                  <a:lnTo>
                    <a:pt x="3372" y="50"/>
                  </a:lnTo>
                  <a:lnTo>
                    <a:pt x="3370" y="50"/>
                  </a:lnTo>
                  <a:lnTo>
                    <a:pt x="3370" y="50"/>
                  </a:lnTo>
                  <a:lnTo>
                    <a:pt x="3366" y="50"/>
                  </a:lnTo>
                  <a:lnTo>
                    <a:pt x="3366" y="50"/>
                  </a:lnTo>
                  <a:lnTo>
                    <a:pt x="3362" y="50"/>
                  </a:lnTo>
                  <a:lnTo>
                    <a:pt x="3362" y="50"/>
                  </a:lnTo>
                  <a:lnTo>
                    <a:pt x="3362" y="50"/>
                  </a:lnTo>
                  <a:lnTo>
                    <a:pt x="3362" y="50"/>
                  </a:lnTo>
                  <a:lnTo>
                    <a:pt x="3360" y="50"/>
                  </a:lnTo>
                  <a:lnTo>
                    <a:pt x="3360" y="50"/>
                  </a:lnTo>
                  <a:lnTo>
                    <a:pt x="3358" y="50"/>
                  </a:lnTo>
                  <a:lnTo>
                    <a:pt x="3356" y="50"/>
                  </a:lnTo>
                  <a:lnTo>
                    <a:pt x="3356" y="50"/>
                  </a:lnTo>
                  <a:lnTo>
                    <a:pt x="3350" y="48"/>
                  </a:lnTo>
                  <a:lnTo>
                    <a:pt x="3350" y="48"/>
                  </a:lnTo>
                  <a:lnTo>
                    <a:pt x="3350" y="48"/>
                  </a:lnTo>
                  <a:lnTo>
                    <a:pt x="3350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0" y="48"/>
                  </a:lnTo>
                  <a:lnTo>
                    <a:pt x="3340" y="48"/>
                  </a:lnTo>
                  <a:lnTo>
                    <a:pt x="3332" y="48"/>
                  </a:lnTo>
                  <a:lnTo>
                    <a:pt x="3332" y="48"/>
                  </a:lnTo>
                  <a:lnTo>
                    <a:pt x="3328" y="46"/>
                  </a:lnTo>
                  <a:lnTo>
                    <a:pt x="3328" y="46"/>
                  </a:lnTo>
                  <a:lnTo>
                    <a:pt x="3324" y="44"/>
                  </a:lnTo>
                  <a:lnTo>
                    <a:pt x="3324" y="44"/>
                  </a:lnTo>
                  <a:lnTo>
                    <a:pt x="3322" y="44"/>
                  </a:lnTo>
                  <a:lnTo>
                    <a:pt x="3322" y="44"/>
                  </a:lnTo>
                  <a:lnTo>
                    <a:pt x="3322" y="44"/>
                  </a:lnTo>
                  <a:lnTo>
                    <a:pt x="3318" y="44"/>
                  </a:lnTo>
                  <a:lnTo>
                    <a:pt x="3318" y="44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6" y="46"/>
                  </a:lnTo>
                  <a:lnTo>
                    <a:pt x="3316" y="46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08" y="48"/>
                  </a:lnTo>
                  <a:lnTo>
                    <a:pt x="3308" y="48"/>
                  </a:lnTo>
                  <a:lnTo>
                    <a:pt x="3306" y="48"/>
                  </a:lnTo>
                  <a:lnTo>
                    <a:pt x="3306" y="48"/>
                  </a:lnTo>
                  <a:lnTo>
                    <a:pt x="3304" y="48"/>
                  </a:lnTo>
                  <a:lnTo>
                    <a:pt x="3304" y="48"/>
                  </a:lnTo>
                  <a:lnTo>
                    <a:pt x="3304" y="48"/>
                  </a:lnTo>
                  <a:lnTo>
                    <a:pt x="3304" y="48"/>
                  </a:lnTo>
                  <a:lnTo>
                    <a:pt x="3302" y="46"/>
                  </a:lnTo>
                  <a:lnTo>
                    <a:pt x="3302" y="46"/>
                  </a:lnTo>
                  <a:lnTo>
                    <a:pt x="3302" y="48"/>
                  </a:lnTo>
                  <a:lnTo>
                    <a:pt x="3302" y="48"/>
                  </a:lnTo>
                  <a:lnTo>
                    <a:pt x="3298" y="46"/>
                  </a:lnTo>
                  <a:lnTo>
                    <a:pt x="3298" y="46"/>
                  </a:lnTo>
                  <a:lnTo>
                    <a:pt x="3294" y="44"/>
                  </a:lnTo>
                  <a:lnTo>
                    <a:pt x="3290" y="44"/>
                  </a:lnTo>
                  <a:lnTo>
                    <a:pt x="3282" y="46"/>
                  </a:lnTo>
                  <a:lnTo>
                    <a:pt x="3282" y="46"/>
                  </a:lnTo>
                  <a:lnTo>
                    <a:pt x="3276" y="44"/>
                  </a:lnTo>
                  <a:lnTo>
                    <a:pt x="3276" y="44"/>
                  </a:lnTo>
                  <a:lnTo>
                    <a:pt x="3268" y="44"/>
                  </a:lnTo>
                  <a:lnTo>
                    <a:pt x="3268" y="44"/>
                  </a:lnTo>
                  <a:lnTo>
                    <a:pt x="3266" y="44"/>
                  </a:lnTo>
                  <a:lnTo>
                    <a:pt x="3266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0" y="44"/>
                  </a:lnTo>
                  <a:lnTo>
                    <a:pt x="3260" y="44"/>
                  </a:lnTo>
                  <a:lnTo>
                    <a:pt x="3260" y="44"/>
                  </a:lnTo>
                  <a:lnTo>
                    <a:pt x="3260" y="44"/>
                  </a:lnTo>
                  <a:lnTo>
                    <a:pt x="3256" y="44"/>
                  </a:lnTo>
                  <a:lnTo>
                    <a:pt x="3256" y="44"/>
                  </a:lnTo>
                  <a:lnTo>
                    <a:pt x="3254" y="44"/>
                  </a:lnTo>
                  <a:lnTo>
                    <a:pt x="3254" y="44"/>
                  </a:lnTo>
                  <a:lnTo>
                    <a:pt x="3250" y="42"/>
                  </a:lnTo>
                  <a:lnTo>
                    <a:pt x="3248" y="42"/>
                  </a:lnTo>
                  <a:lnTo>
                    <a:pt x="3248" y="42"/>
                  </a:lnTo>
                  <a:lnTo>
                    <a:pt x="3246" y="44"/>
                  </a:lnTo>
                  <a:lnTo>
                    <a:pt x="3246" y="44"/>
                  </a:lnTo>
                  <a:lnTo>
                    <a:pt x="3244" y="44"/>
                  </a:lnTo>
                  <a:lnTo>
                    <a:pt x="3244" y="44"/>
                  </a:lnTo>
                  <a:lnTo>
                    <a:pt x="3238" y="44"/>
                  </a:lnTo>
                  <a:lnTo>
                    <a:pt x="3238" y="44"/>
                  </a:lnTo>
                  <a:lnTo>
                    <a:pt x="3234" y="44"/>
                  </a:lnTo>
                  <a:lnTo>
                    <a:pt x="3234" y="44"/>
                  </a:lnTo>
                  <a:lnTo>
                    <a:pt x="3230" y="44"/>
                  </a:lnTo>
                  <a:lnTo>
                    <a:pt x="3230" y="44"/>
                  </a:lnTo>
                  <a:lnTo>
                    <a:pt x="3226" y="44"/>
                  </a:lnTo>
                  <a:lnTo>
                    <a:pt x="3226" y="44"/>
                  </a:lnTo>
                  <a:lnTo>
                    <a:pt x="3222" y="46"/>
                  </a:lnTo>
                  <a:lnTo>
                    <a:pt x="3222" y="46"/>
                  </a:lnTo>
                  <a:lnTo>
                    <a:pt x="3218" y="44"/>
                  </a:lnTo>
                  <a:lnTo>
                    <a:pt x="3218" y="44"/>
                  </a:lnTo>
                  <a:lnTo>
                    <a:pt x="3212" y="44"/>
                  </a:lnTo>
                  <a:lnTo>
                    <a:pt x="3212" y="44"/>
                  </a:lnTo>
                  <a:lnTo>
                    <a:pt x="3202" y="46"/>
                  </a:lnTo>
                  <a:lnTo>
                    <a:pt x="3202" y="46"/>
                  </a:lnTo>
                  <a:lnTo>
                    <a:pt x="3198" y="44"/>
                  </a:lnTo>
                  <a:lnTo>
                    <a:pt x="3198" y="44"/>
                  </a:lnTo>
                  <a:lnTo>
                    <a:pt x="3194" y="44"/>
                  </a:lnTo>
                  <a:lnTo>
                    <a:pt x="3194" y="44"/>
                  </a:lnTo>
                  <a:lnTo>
                    <a:pt x="3190" y="44"/>
                  </a:lnTo>
                  <a:lnTo>
                    <a:pt x="3190" y="44"/>
                  </a:lnTo>
                  <a:lnTo>
                    <a:pt x="3186" y="44"/>
                  </a:lnTo>
                  <a:lnTo>
                    <a:pt x="3186" y="44"/>
                  </a:lnTo>
                  <a:lnTo>
                    <a:pt x="3180" y="44"/>
                  </a:lnTo>
                  <a:lnTo>
                    <a:pt x="3180" y="44"/>
                  </a:lnTo>
                  <a:lnTo>
                    <a:pt x="3176" y="42"/>
                  </a:lnTo>
                  <a:lnTo>
                    <a:pt x="3176" y="42"/>
                  </a:lnTo>
                  <a:lnTo>
                    <a:pt x="3176" y="42"/>
                  </a:lnTo>
                  <a:lnTo>
                    <a:pt x="3176" y="42"/>
                  </a:lnTo>
                  <a:lnTo>
                    <a:pt x="3172" y="42"/>
                  </a:lnTo>
                  <a:lnTo>
                    <a:pt x="3172" y="42"/>
                  </a:lnTo>
                  <a:lnTo>
                    <a:pt x="3168" y="40"/>
                  </a:lnTo>
                  <a:lnTo>
                    <a:pt x="3168" y="40"/>
                  </a:lnTo>
                  <a:lnTo>
                    <a:pt x="3162" y="38"/>
                  </a:lnTo>
                  <a:lnTo>
                    <a:pt x="3162" y="38"/>
                  </a:lnTo>
                  <a:lnTo>
                    <a:pt x="3158" y="40"/>
                  </a:lnTo>
                  <a:lnTo>
                    <a:pt x="3158" y="40"/>
                  </a:lnTo>
                  <a:lnTo>
                    <a:pt x="3156" y="40"/>
                  </a:lnTo>
                  <a:lnTo>
                    <a:pt x="3156" y="40"/>
                  </a:lnTo>
                  <a:lnTo>
                    <a:pt x="3154" y="40"/>
                  </a:lnTo>
                  <a:lnTo>
                    <a:pt x="3154" y="40"/>
                  </a:lnTo>
                  <a:lnTo>
                    <a:pt x="3152" y="40"/>
                  </a:lnTo>
                  <a:lnTo>
                    <a:pt x="3152" y="40"/>
                  </a:lnTo>
                  <a:lnTo>
                    <a:pt x="3146" y="40"/>
                  </a:lnTo>
                  <a:lnTo>
                    <a:pt x="3146" y="40"/>
                  </a:lnTo>
                  <a:lnTo>
                    <a:pt x="3146" y="40"/>
                  </a:lnTo>
                  <a:lnTo>
                    <a:pt x="3146" y="40"/>
                  </a:lnTo>
                  <a:lnTo>
                    <a:pt x="3146" y="38"/>
                  </a:lnTo>
                  <a:lnTo>
                    <a:pt x="3146" y="38"/>
                  </a:lnTo>
                  <a:lnTo>
                    <a:pt x="3146" y="36"/>
                  </a:lnTo>
                  <a:lnTo>
                    <a:pt x="3144" y="36"/>
                  </a:lnTo>
                  <a:lnTo>
                    <a:pt x="3144" y="36"/>
                  </a:lnTo>
                  <a:lnTo>
                    <a:pt x="3138" y="36"/>
                  </a:lnTo>
                  <a:lnTo>
                    <a:pt x="3138" y="36"/>
                  </a:lnTo>
                  <a:lnTo>
                    <a:pt x="3136" y="38"/>
                  </a:lnTo>
                  <a:lnTo>
                    <a:pt x="3136" y="38"/>
                  </a:lnTo>
                  <a:lnTo>
                    <a:pt x="3134" y="38"/>
                  </a:lnTo>
                  <a:lnTo>
                    <a:pt x="3134" y="38"/>
                  </a:lnTo>
                  <a:lnTo>
                    <a:pt x="3130" y="38"/>
                  </a:lnTo>
                  <a:lnTo>
                    <a:pt x="3130" y="38"/>
                  </a:lnTo>
                  <a:lnTo>
                    <a:pt x="3128" y="38"/>
                  </a:lnTo>
                  <a:lnTo>
                    <a:pt x="3128" y="38"/>
                  </a:lnTo>
                  <a:lnTo>
                    <a:pt x="3120" y="40"/>
                  </a:lnTo>
                  <a:lnTo>
                    <a:pt x="3120" y="40"/>
                  </a:lnTo>
                  <a:lnTo>
                    <a:pt x="3112" y="40"/>
                  </a:lnTo>
                  <a:lnTo>
                    <a:pt x="3112" y="40"/>
                  </a:lnTo>
                  <a:lnTo>
                    <a:pt x="3110" y="42"/>
                  </a:lnTo>
                  <a:lnTo>
                    <a:pt x="3110" y="42"/>
                  </a:lnTo>
                  <a:lnTo>
                    <a:pt x="3108" y="42"/>
                  </a:lnTo>
                  <a:lnTo>
                    <a:pt x="3108" y="42"/>
                  </a:lnTo>
                  <a:lnTo>
                    <a:pt x="3106" y="42"/>
                  </a:lnTo>
                  <a:lnTo>
                    <a:pt x="3106" y="42"/>
                  </a:lnTo>
                  <a:lnTo>
                    <a:pt x="3106" y="44"/>
                  </a:lnTo>
                  <a:lnTo>
                    <a:pt x="3106" y="44"/>
                  </a:lnTo>
                  <a:lnTo>
                    <a:pt x="3104" y="42"/>
                  </a:lnTo>
                  <a:lnTo>
                    <a:pt x="3104" y="42"/>
                  </a:lnTo>
                  <a:lnTo>
                    <a:pt x="3102" y="44"/>
                  </a:lnTo>
                  <a:lnTo>
                    <a:pt x="3102" y="44"/>
                  </a:lnTo>
                  <a:lnTo>
                    <a:pt x="3102" y="42"/>
                  </a:lnTo>
                  <a:lnTo>
                    <a:pt x="3102" y="42"/>
                  </a:lnTo>
                  <a:lnTo>
                    <a:pt x="3100" y="42"/>
                  </a:lnTo>
                  <a:lnTo>
                    <a:pt x="3100" y="42"/>
                  </a:lnTo>
                  <a:lnTo>
                    <a:pt x="3096" y="42"/>
                  </a:lnTo>
                  <a:lnTo>
                    <a:pt x="3096" y="42"/>
                  </a:lnTo>
                  <a:lnTo>
                    <a:pt x="3094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88" y="42"/>
                  </a:lnTo>
                  <a:lnTo>
                    <a:pt x="3088" y="42"/>
                  </a:lnTo>
                  <a:lnTo>
                    <a:pt x="3086" y="42"/>
                  </a:lnTo>
                  <a:lnTo>
                    <a:pt x="3086" y="42"/>
                  </a:lnTo>
                  <a:lnTo>
                    <a:pt x="3082" y="42"/>
                  </a:lnTo>
                  <a:lnTo>
                    <a:pt x="3082" y="42"/>
                  </a:lnTo>
                  <a:lnTo>
                    <a:pt x="3080" y="40"/>
                  </a:lnTo>
                  <a:lnTo>
                    <a:pt x="3080" y="40"/>
                  </a:lnTo>
                  <a:lnTo>
                    <a:pt x="3078" y="42"/>
                  </a:lnTo>
                  <a:lnTo>
                    <a:pt x="3078" y="42"/>
                  </a:lnTo>
                  <a:lnTo>
                    <a:pt x="3076" y="42"/>
                  </a:lnTo>
                  <a:lnTo>
                    <a:pt x="3076" y="42"/>
                  </a:lnTo>
                  <a:lnTo>
                    <a:pt x="3076" y="42"/>
                  </a:lnTo>
                  <a:lnTo>
                    <a:pt x="3076" y="42"/>
                  </a:lnTo>
                  <a:lnTo>
                    <a:pt x="3072" y="42"/>
                  </a:lnTo>
                  <a:lnTo>
                    <a:pt x="3072" y="42"/>
                  </a:lnTo>
                  <a:lnTo>
                    <a:pt x="3070" y="42"/>
                  </a:lnTo>
                  <a:lnTo>
                    <a:pt x="3070" y="42"/>
                  </a:lnTo>
                  <a:lnTo>
                    <a:pt x="3070" y="42"/>
                  </a:lnTo>
                  <a:lnTo>
                    <a:pt x="3070" y="42"/>
                  </a:lnTo>
                  <a:lnTo>
                    <a:pt x="3066" y="40"/>
                  </a:lnTo>
                  <a:lnTo>
                    <a:pt x="3066" y="40"/>
                  </a:lnTo>
                  <a:lnTo>
                    <a:pt x="3058" y="42"/>
                  </a:lnTo>
                  <a:lnTo>
                    <a:pt x="3052" y="40"/>
                  </a:lnTo>
                  <a:lnTo>
                    <a:pt x="3052" y="40"/>
                  </a:lnTo>
                  <a:lnTo>
                    <a:pt x="3050" y="40"/>
                  </a:lnTo>
                  <a:lnTo>
                    <a:pt x="3050" y="40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2" y="42"/>
                  </a:lnTo>
                  <a:lnTo>
                    <a:pt x="3042" y="42"/>
                  </a:lnTo>
                  <a:lnTo>
                    <a:pt x="3042" y="42"/>
                  </a:lnTo>
                  <a:lnTo>
                    <a:pt x="3042" y="42"/>
                  </a:lnTo>
                  <a:lnTo>
                    <a:pt x="3040" y="42"/>
                  </a:lnTo>
                  <a:lnTo>
                    <a:pt x="3040" y="42"/>
                  </a:lnTo>
                  <a:lnTo>
                    <a:pt x="3040" y="40"/>
                  </a:lnTo>
                  <a:lnTo>
                    <a:pt x="3040" y="40"/>
                  </a:lnTo>
                  <a:lnTo>
                    <a:pt x="3036" y="42"/>
                  </a:lnTo>
                  <a:lnTo>
                    <a:pt x="3036" y="42"/>
                  </a:lnTo>
                  <a:lnTo>
                    <a:pt x="3032" y="42"/>
                  </a:lnTo>
                  <a:lnTo>
                    <a:pt x="3032" y="42"/>
                  </a:lnTo>
                  <a:lnTo>
                    <a:pt x="3030" y="42"/>
                  </a:lnTo>
                  <a:lnTo>
                    <a:pt x="3030" y="42"/>
                  </a:lnTo>
                  <a:lnTo>
                    <a:pt x="3024" y="42"/>
                  </a:lnTo>
                  <a:lnTo>
                    <a:pt x="3024" y="42"/>
                  </a:lnTo>
                  <a:lnTo>
                    <a:pt x="3024" y="42"/>
                  </a:lnTo>
                  <a:lnTo>
                    <a:pt x="3022" y="42"/>
                  </a:lnTo>
                  <a:lnTo>
                    <a:pt x="3022" y="42"/>
                  </a:lnTo>
                  <a:lnTo>
                    <a:pt x="3020" y="42"/>
                  </a:lnTo>
                  <a:lnTo>
                    <a:pt x="3020" y="42"/>
                  </a:lnTo>
                  <a:lnTo>
                    <a:pt x="3014" y="42"/>
                  </a:lnTo>
                  <a:lnTo>
                    <a:pt x="3008" y="42"/>
                  </a:lnTo>
                  <a:lnTo>
                    <a:pt x="3008" y="42"/>
                  </a:lnTo>
                  <a:lnTo>
                    <a:pt x="3006" y="40"/>
                  </a:lnTo>
                  <a:lnTo>
                    <a:pt x="3004" y="42"/>
                  </a:lnTo>
                  <a:lnTo>
                    <a:pt x="3004" y="42"/>
                  </a:lnTo>
                  <a:lnTo>
                    <a:pt x="3002" y="40"/>
                  </a:lnTo>
                  <a:lnTo>
                    <a:pt x="3002" y="40"/>
                  </a:lnTo>
                  <a:lnTo>
                    <a:pt x="2998" y="40"/>
                  </a:lnTo>
                  <a:lnTo>
                    <a:pt x="2996" y="40"/>
                  </a:lnTo>
                  <a:lnTo>
                    <a:pt x="2996" y="40"/>
                  </a:lnTo>
                  <a:lnTo>
                    <a:pt x="2994" y="38"/>
                  </a:lnTo>
                  <a:lnTo>
                    <a:pt x="2994" y="38"/>
                  </a:lnTo>
                  <a:lnTo>
                    <a:pt x="2986" y="38"/>
                  </a:lnTo>
                  <a:lnTo>
                    <a:pt x="2986" y="38"/>
                  </a:lnTo>
                  <a:lnTo>
                    <a:pt x="2980" y="38"/>
                  </a:lnTo>
                  <a:lnTo>
                    <a:pt x="2976" y="38"/>
                  </a:lnTo>
                  <a:lnTo>
                    <a:pt x="2976" y="38"/>
                  </a:lnTo>
                  <a:lnTo>
                    <a:pt x="2972" y="38"/>
                  </a:lnTo>
                  <a:lnTo>
                    <a:pt x="2972" y="38"/>
                  </a:lnTo>
                  <a:lnTo>
                    <a:pt x="2970" y="38"/>
                  </a:lnTo>
                  <a:lnTo>
                    <a:pt x="2970" y="38"/>
                  </a:lnTo>
                  <a:lnTo>
                    <a:pt x="2962" y="40"/>
                  </a:lnTo>
                  <a:lnTo>
                    <a:pt x="2962" y="40"/>
                  </a:lnTo>
                  <a:lnTo>
                    <a:pt x="2954" y="38"/>
                  </a:lnTo>
                  <a:lnTo>
                    <a:pt x="2954" y="38"/>
                  </a:lnTo>
                  <a:lnTo>
                    <a:pt x="2946" y="40"/>
                  </a:lnTo>
                  <a:lnTo>
                    <a:pt x="2946" y="40"/>
                  </a:lnTo>
                  <a:lnTo>
                    <a:pt x="2942" y="38"/>
                  </a:lnTo>
                  <a:lnTo>
                    <a:pt x="2942" y="38"/>
                  </a:lnTo>
                  <a:lnTo>
                    <a:pt x="2940" y="38"/>
                  </a:lnTo>
                  <a:lnTo>
                    <a:pt x="2940" y="38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2" y="36"/>
                  </a:lnTo>
                  <a:lnTo>
                    <a:pt x="2932" y="36"/>
                  </a:lnTo>
                  <a:lnTo>
                    <a:pt x="2930" y="36"/>
                  </a:lnTo>
                  <a:lnTo>
                    <a:pt x="2930" y="36"/>
                  </a:lnTo>
                  <a:lnTo>
                    <a:pt x="2926" y="36"/>
                  </a:lnTo>
                  <a:lnTo>
                    <a:pt x="2926" y="36"/>
                  </a:lnTo>
                  <a:lnTo>
                    <a:pt x="2920" y="36"/>
                  </a:lnTo>
                  <a:lnTo>
                    <a:pt x="2920" y="36"/>
                  </a:lnTo>
                  <a:lnTo>
                    <a:pt x="2920" y="36"/>
                  </a:lnTo>
                  <a:lnTo>
                    <a:pt x="2920" y="36"/>
                  </a:lnTo>
                  <a:lnTo>
                    <a:pt x="2918" y="38"/>
                  </a:lnTo>
                  <a:lnTo>
                    <a:pt x="2918" y="38"/>
                  </a:lnTo>
                  <a:lnTo>
                    <a:pt x="2914" y="38"/>
                  </a:lnTo>
                  <a:lnTo>
                    <a:pt x="2914" y="38"/>
                  </a:lnTo>
                  <a:lnTo>
                    <a:pt x="2910" y="36"/>
                  </a:lnTo>
                  <a:lnTo>
                    <a:pt x="2910" y="36"/>
                  </a:lnTo>
                  <a:lnTo>
                    <a:pt x="2904" y="36"/>
                  </a:lnTo>
                  <a:lnTo>
                    <a:pt x="2904" y="36"/>
                  </a:lnTo>
                  <a:lnTo>
                    <a:pt x="2902" y="36"/>
                  </a:lnTo>
                  <a:lnTo>
                    <a:pt x="2902" y="36"/>
                  </a:lnTo>
                  <a:lnTo>
                    <a:pt x="2902" y="36"/>
                  </a:lnTo>
                  <a:lnTo>
                    <a:pt x="2902" y="36"/>
                  </a:lnTo>
                  <a:lnTo>
                    <a:pt x="2900" y="36"/>
                  </a:lnTo>
                  <a:lnTo>
                    <a:pt x="2900" y="36"/>
                  </a:lnTo>
                  <a:lnTo>
                    <a:pt x="2898" y="36"/>
                  </a:lnTo>
                  <a:lnTo>
                    <a:pt x="2898" y="36"/>
                  </a:lnTo>
                  <a:lnTo>
                    <a:pt x="2898" y="36"/>
                  </a:lnTo>
                  <a:lnTo>
                    <a:pt x="2898" y="36"/>
                  </a:lnTo>
                  <a:lnTo>
                    <a:pt x="2898" y="34"/>
                  </a:lnTo>
                  <a:lnTo>
                    <a:pt x="2898" y="34"/>
                  </a:lnTo>
                  <a:lnTo>
                    <a:pt x="2896" y="34"/>
                  </a:lnTo>
                  <a:lnTo>
                    <a:pt x="2896" y="34"/>
                  </a:lnTo>
                  <a:lnTo>
                    <a:pt x="2892" y="34"/>
                  </a:lnTo>
                  <a:lnTo>
                    <a:pt x="2892" y="34"/>
                  </a:lnTo>
                  <a:lnTo>
                    <a:pt x="2892" y="34"/>
                  </a:lnTo>
                  <a:lnTo>
                    <a:pt x="2892" y="36"/>
                  </a:lnTo>
                  <a:lnTo>
                    <a:pt x="2892" y="36"/>
                  </a:lnTo>
                  <a:lnTo>
                    <a:pt x="2892" y="36"/>
                  </a:lnTo>
                  <a:lnTo>
                    <a:pt x="2892" y="36"/>
                  </a:lnTo>
                  <a:lnTo>
                    <a:pt x="2892" y="36"/>
                  </a:lnTo>
                  <a:lnTo>
                    <a:pt x="2890" y="36"/>
                  </a:lnTo>
                  <a:lnTo>
                    <a:pt x="2890" y="36"/>
                  </a:lnTo>
                  <a:lnTo>
                    <a:pt x="2888" y="36"/>
                  </a:lnTo>
                  <a:lnTo>
                    <a:pt x="2888" y="36"/>
                  </a:lnTo>
                  <a:lnTo>
                    <a:pt x="2886" y="36"/>
                  </a:lnTo>
                  <a:lnTo>
                    <a:pt x="2886" y="36"/>
                  </a:lnTo>
                  <a:lnTo>
                    <a:pt x="2884" y="36"/>
                  </a:lnTo>
                  <a:lnTo>
                    <a:pt x="2884" y="36"/>
                  </a:lnTo>
                  <a:lnTo>
                    <a:pt x="2878" y="36"/>
                  </a:lnTo>
                  <a:lnTo>
                    <a:pt x="2878" y="36"/>
                  </a:lnTo>
                  <a:lnTo>
                    <a:pt x="2874" y="34"/>
                  </a:lnTo>
                  <a:lnTo>
                    <a:pt x="2874" y="34"/>
                  </a:lnTo>
                  <a:lnTo>
                    <a:pt x="2872" y="34"/>
                  </a:lnTo>
                  <a:lnTo>
                    <a:pt x="2872" y="34"/>
                  </a:lnTo>
                  <a:lnTo>
                    <a:pt x="2870" y="34"/>
                  </a:lnTo>
                  <a:lnTo>
                    <a:pt x="2870" y="34"/>
                  </a:lnTo>
                  <a:lnTo>
                    <a:pt x="2866" y="34"/>
                  </a:lnTo>
                  <a:lnTo>
                    <a:pt x="2866" y="34"/>
                  </a:lnTo>
                  <a:lnTo>
                    <a:pt x="2864" y="34"/>
                  </a:lnTo>
                  <a:lnTo>
                    <a:pt x="2864" y="34"/>
                  </a:lnTo>
                  <a:lnTo>
                    <a:pt x="2862" y="34"/>
                  </a:lnTo>
                  <a:lnTo>
                    <a:pt x="2862" y="34"/>
                  </a:lnTo>
                  <a:lnTo>
                    <a:pt x="2862" y="34"/>
                  </a:lnTo>
                  <a:lnTo>
                    <a:pt x="2862" y="34"/>
                  </a:lnTo>
                  <a:lnTo>
                    <a:pt x="2860" y="34"/>
                  </a:lnTo>
                  <a:lnTo>
                    <a:pt x="2860" y="34"/>
                  </a:lnTo>
                  <a:lnTo>
                    <a:pt x="2860" y="34"/>
                  </a:lnTo>
                  <a:lnTo>
                    <a:pt x="2860" y="34"/>
                  </a:lnTo>
                  <a:lnTo>
                    <a:pt x="2858" y="34"/>
                  </a:lnTo>
                  <a:lnTo>
                    <a:pt x="2858" y="34"/>
                  </a:lnTo>
                  <a:lnTo>
                    <a:pt x="2858" y="36"/>
                  </a:lnTo>
                  <a:lnTo>
                    <a:pt x="2858" y="36"/>
                  </a:lnTo>
                  <a:lnTo>
                    <a:pt x="2858" y="36"/>
                  </a:lnTo>
                  <a:lnTo>
                    <a:pt x="2858" y="36"/>
                  </a:lnTo>
                  <a:lnTo>
                    <a:pt x="2858" y="36"/>
                  </a:lnTo>
                  <a:lnTo>
                    <a:pt x="2858" y="38"/>
                  </a:lnTo>
                  <a:lnTo>
                    <a:pt x="2858" y="38"/>
                  </a:lnTo>
                  <a:lnTo>
                    <a:pt x="2852" y="38"/>
                  </a:lnTo>
                  <a:lnTo>
                    <a:pt x="2852" y="38"/>
                  </a:lnTo>
                  <a:lnTo>
                    <a:pt x="2844" y="38"/>
                  </a:lnTo>
                  <a:lnTo>
                    <a:pt x="2844" y="38"/>
                  </a:lnTo>
                  <a:lnTo>
                    <a:pt x="2842" y="38"/>
                  </a:lnTo>
                  <a:lnTo>
                    <a:pt x="2842" y="38"/>
                  </a:lnTo>
                  <a:lnTo>
                    <a:pt x="2842" y="38"/>
                  </a:lnTo>
                  <a:lnTo>
                    <a:pt x="2842" y="38"/>
                  </a:lnTo>
                  <a:lnTo>
                    <a:pt x="2840" y="38"/>
                  </a:lnTo>
                  <a:lnTo>
                    <a:pt x="2840" y="38"/>
                  </a:lnTo>
                  <a:lnTo>
                    <a:pt x="2834" y="38"/>
                  </a:lnTo>
                  <a:lnTo>
                    <a:pt x="2834" y="38"/>
                  </a:lnTo>
                  <a:lnTo>
                    <a:pt x="2832" y="38"/>
                  </a:lnTo>
                  <a:lnTo>
                    <a:pt x="2832" y="38"/>
                  </a:lnTo>
                  <a:lnTo>
                    <a:pt x="2832" y="38"/>
                  </a:lnTo>
                  <a:lnTo>
                    <a:pt x="2832" y="38"/>
                  </a:lnTo>
                  <a:lnTo>
                    <a:pt x="2830" y="38"/>
                  </a:lnTo>
                  <a:lnTo>
                    <a:pt x="2830" y="38"/>
                  </a:lnTo>
                  <a:lnTo>
                    <a:pt x="2830" y="38"/>
                  </a:lnTo>
                  <a:lnTo>
                    <a:pt x="2830" y="38"/>
                  </a:lnTo>
                  <a:lnTo>
                    <a:pt x="2828" y="38"/>
                  </a:lnTo>
                  <a:lnTo>
                    <a:pt x="2828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4" y="38"/>
                  </a:lnTo>
                  <a:lnTo>
                    <a:pt x="2824" y="38"/>
                  </a:lnTo>
                  <a:lnTo>
                    <a:pt x="2820" y="38"/>
                  </a:lnTo>
                  <a:lnTo>
                    <a:pt x="2816" y="38"/>
                  </a:lnTo>
                  <a:lnTo>
                    <a:pt x="2816" y="38"/>
                  </a:lnTo>
                  <a:lnTo>
                    <a:pt x="2814" y="38"/>
                  </a:lnTo>
                  <a:lnTo>
                    <a:pt x="2814" y="38"/>
                  </a:lnTo>
                  <a:lnTo>
                    <a:pt x="2806" y="38"/>
                  </a:lnTo>
                  <a:lnTo>
                    <a:pt x="2806" y="38"/>
                  </a:lnTo>
                  <a:lnTo>
                    <a:pt x="2804" y="38"/>
                  </a:lnTo>
                  <a:lnTo>
                    <a:pt x="2804" y="38"/>
                  </a:lnTo>
                  <a:lnTo>
                    <a:pt x="2796" y="38"/>
                  </a:lnTo>
                  <a:lnTo>
                    <a:pt x="2796" y="38"/>
                  </a:lnTo>
                  <a:lnTo>
                    <a:pt x="2794" y="38"/>
                  </a:lnTo>
                  <a:lnTo>
                    <a:pt x="2794" y="38"/>
                  </a:lnTo>
                  <a:lnTo>
                    <a:pt x="2792" y="38"/>
                  </a:lnTo>
                  <a:lnTo>
                    <a:pt x="2792" y="38"/>
                  </a:lnTo>
                  <a:lnTo>
                    <a:pt x="2792" y="38"/>
                  </a:lnTo>
                  <a:lnTo>
                    <a:pt x="2792" y="38"/>
                  </a:lnTo>
                  <a:lnTo>
                    <a:pt x="2790" y="38"/>
                  </a:lnTo>
                  <a:lnTo>
                    <a:pt x="2790" y="38"/>
                  </a:lnTo>
                  <a:lnTo>
                    <a:pt x="2790" y="38"/>
                  </a:lnTo>
                  <a:lnTo>
                    <a:pt x="2790" y="38"/>
                  </a:lnTo>
                  <a:lnTo>
                    <a:pt x="2786" y="38"/>
                  </a:lnTo>
                  <a:lnTo>
                    <a:pt x="2784" y="38"/>
                  </a:lnTo>
                  <a:lnTo>
                    <a:pt x="2784" y="38"/>
                  </a:lnTo>
                  <a:lnTo>
                    <a:pt x="2782" y="38"/>
                  </a:lnTo>
                  <a:lnTo>
                    <a:pt x="2782" y="38"/>
                  </a:lnTo>
                  <a:lnTo>
                    <a:pt x="2780" y="38"/>
                  </a:lnTo>
                  <a:lnTo>
                    <a:pt x="2780" y="38"/>
                  </a:lnTo>
                  <a:lnTo>
                    <a:pt x="2776" y="38"/>
                  </a:lnTo>
                  <a:lnTo>
                    <a:pt x="2776" y="38"/>
                  </a:lnTo>
                  <a:lnTo>
                    <a:pt x="2772" y="38"/>
                  </a:lnTo>
                  <a:lnTo>
                    <a:pt x="2772" y="38"/>
                  </a:lnTo>
                  <a:lnTo>
                    <a:pt x="2772" y="38"/>
                  </a:lnTo>
                  <a:lnTo>
                    <a:pt x="2772" y="38"/>
                  </a:lnTo>
                  <a:lnTo>
                    <a:pt x="2770" y="38"/>
                  </a:lnTo>
                  <a:lnTo>
                    <a:pt x="2770" y="38"/>
                  </a:lnTo>
                  <a:lnTo>
                    <a:pt x="2770" y="38"/>
                  </a:lnTo>
                  <a:lnTo>
                    <a:pt x="2770" y="38"/>
                  </a:lnTo>
                  <a:lnTo>
                    <a:pt x="2768" y="38"/>
                  </a:lnTo>
                  <a:lnTo>
                    <a:pt x="2768" y="38"/>
                  </a:lnTo>
                  <a:lnTo>
                    <a:pt x="2764" y="38"/>
                  </a:lnTo>
                  <a:lnTo>
                    <a:pt x="2764" y="38"/>
                  </a:lnTo>
                  <a:lnTo>
                    <a:pt x="2762" y="38"/>
                  </a:lnTo>
                  <a:lnTo>
                    <a:pt x="2762" y="38"/>
                  </a:lnTo>
                  <a:lnTo>
                    <a:pt x="2762" y="36"/>
                  </a:lnTo>
                  <a:lnTo>
                    <a:pt x="2762" y="36"/>
                  </a:lnTo>
                  <a:lnTo>
                    <a:pt x="2762" y="36"/>
                  </a:lnTo>
                  <a:lnTo>
                    <a:pt x="2762" y="36"/>
                  </a:lnTo>
                  <a:lnTo>
                    <a:pt x="2760" y="36"/>
                  </a:lnTo>
                  <a:lnTo>
                    <a:pt x="2760" y="36"/>
                  </a:lnTo>
                  <a:lnTo>
                    <a:pt x="2754" y="36"/>
                  </a:lnTo>
                  <a:lnTo>
                    <a:pt x="2754" y="36"/>
                  </a:lnTo>
                  <a:lnTo>
                    <a:pt x="2750" y="36"/>
                  </a:lnTo>
                  <a:lnTo>
                    <a:pt x="2750" y="36"/>
                  </a:lnTo>
                  <a:lnTo>
                    <a:pt x="2750" y="36"/>
                  </a:lnTo>
                  <a:lnTo>
                    <a:pt x="2750" y="36"/>
                  </a:lnTo>
                  <a:lnTo>
                    <a:pt x="2748" y="36"/>
                  </a:lnTo>
                  <a:lnTo>
                    <a:pt x="2748" y="36"/>
                  </a:lnTo>
                  <a:lnTo>
                    <a:pt x="2746" y="36"/>
                  </a:lnTo>
                  <a:lnTo>
                    <a:pt x="2746" y="36"/>
                  </a:lnTo>
                  <a:lnTo>
                    <a:pt x="2744" y="38"/>
                  </a:lnTo>
                  <a:lnTo>
                    <a:pt x="2744" y="38"/>
                  </a:lnTo>
                  <a:lnTo>
                    <a:pt x="2742" y="38"/>
                  </a:lnTo>
                  <a:lnTo>
                    <a:pt x="2738" y="38"/>
                  </a:lnTo>
                  <a:lnTo>
                    <a:pt x="2738" y="38"/>
                  </a:lnTo>
                  <a:lnTo>
                    <a:pt x="2738" y="38"/>
                  </a:lnTo>
                  <a:lnTo>
                    <a:pt x="2738" y="38"/>
                  </a:lnTo>
                  <a:lnTo>
                    <a:pt x="2736" y="38"/>
                  </a:lnTo>
                  <a:lnTo>
                    <a:pt x="2736" y="38"/>
                  </a:lnTo>
                  <a:lnTo>
                    <a:pt x="2728" y="38"/>
                  </a:lnTo>
                  <a:lnTo>
                    <a:pt x="2728" y="38"/>
                  </a:lnTo>
                  <a:lnTo>
                    <a:pt x="2724" y="38"/>
                  </a:lnTo>
                  <a:lnTo>
                    <a:pt x="2724" y="38"/>
                  </a:lnTo>
                  <a:lnTo>
                    <a:pt x="2720" y="36"/>
                  </a:lnTo>
                  <a:lnTo>
                    <a:pt x="2720" y="36"/>
                  </a:lnTo>
                  <a:lnTo>
                    <a:pt x="2720" y="36"/>
                  </a:lnTo>
                  <a:lnTo>
                    <a:pt x="2720" y="36"/>
                  </a:lnTo>
                  <a:lnTo>
                    <a:pt x="2716" y="38"/>
                  </a:lnTo>
                  <a:lnTo>
                    <a:pt x="2716" y="38"/>
                  </a:lnTo>
                  <a:lnTo>
                    <a:pt x="2712" y="38"/>
                  </a:lnTo>
                  <a:lnTo>
                    <a:pt x="2712" y="38"/>
                  </a:lnTo>
                  <a:lnTo>
                    <a:pt x="2710" y="38"/>
                  </a:lnTo>
                  <a:lnTo>
                    <a:pt x="2706" y="38"/>
                  </a:lnTo>
                  <a:lnTo>
                    <a:pt x="2706" y="38"/>
                  </a:lnTo>
                  <a:lnTo>
                    <a:pt x="2700" y="38"/>
                  </a:lnTo>
                  <a:lnTo>
                    <a:pt x="2700" y="38"/>
                  </a:lnTo>
                  <a:lnTo>
                    <a:pt x="2694" y="38"/>
                  </a:lnTo>
                  <a:lnTo>
                    <a:pt x="2694" y="38"/>
                  </a:lnTo>
                  <a:lnTo>
                    <a:pt x="2692" y="36"/>
                  </a:lnTo>
                  <a:lnTo>
                    <a:pt x="2692" y="36"/>
                  </a:lnTo>
                  <a:lnTo>
                    <a:pt x="2688" y="36"/>
                  </a:lnTo>
                  <a:lnTo>
                    <a:pt x="2688" y="36"/>
                  </a:lnTo>
                  <a:lnTo>
                    <a:pt x="2686" y="36"/>
                  </a:lnTo>
                  <a:lnTo>
                    <a:pt x="2686" y="36"/>
                  </a:lnTo>
                  <a:lnTo>
                    <a:pt x="2684" y="36"/>
                  </a:lnTo>
                  <a:lnTo>
                    <a:pt x="2684" y="36"/>
                  </a:lnTo>
                  <a:lnTo>
                    <a:pt x="2682" y="36"/>
                  </a:lnTo>
                  <a:lnTo>
                    <a:pt x="2682" y="36"/>
                  </a:lnTo>
                  <a:lnTo>
                    <a:pt x="2682" y="36"/>
                  </a:lnTo>
                  <a:lnTo>
                    <a:pt x="2682" y="36"/>
                  </a:lnTo>
                  <a:lnTo>
                    <a:pt x="2680" y="36"/>
                  </a:lnTo>
                  <a:lnTo>
                    <a:pt x="2680" y="36"/>
                  </a:lnTo>
                  <a:lnTo>
                    <a:pt x="2680" y="36"/>
                  </a:lnTo>
                  <a:lnTo>
                    <a:pt x="2680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6" y="36"/>
                  </a:lnTo>
                  <a:lnTo>
                    <a:pt x="2676" y="36"/>
                  </a:lnTo>
                  <a:lnTo>
                    <a:pt x="2670" y="36"/>
                  </a:lnTo>
                  <a:lnTo>
                    <a:pt x="2670" y="36"/>
                  </a:lnTo>
                  <a:lnTo>
                    <a:pt x="2664" y="38"/>
                  </a:lnTo>
                  <a:lnTo>
                    <a:pt x="2664" y="38"/>
                  </a:lnTo>
                  <a:lnTo>
                    <a:pt x="2660" y="38"/>
                  </a:lnTo>
                  <a:lnTo>
                    <a:pt x="2660" y="38"/>
                  </a:lnTo>
                  <a:lnTo>
                    <a:pt x="2656" y="38"/>
                  </a:lnTo>
                  <a:lnTo>
                    <a:pt x="2656" y="38"/>
                  </a:lnTo>
                  <a:lnTo>
                    <a:pt x="2656" y="38"/>
                  </a:lnTo>
                  <a:lnTo>
                    <a:pt x="2656" y="38"/>
                  </a:lnTo>
                  <a:lnTo>
                    <a:pt x="2654" y="38"/>
                  </a:lnTo>
                  <a:lnTo>
                    <a:pt x="2654" y="38"/>
                  </a:lnTo>
                  <a:lnTo>
                    <a:pt x="2648" y="38"/>
                  </a:lnTo>
                  <a:lnTo>
                    <a:pt x="2648" y="38"/>
                  </a:lnTo>
                  <a:lnTo>
                    <a:pt x="2644" y="38"/>
                  </a:lnTo>
                  <a:lnTo>
                    <a:pt x="2644" y="38"/>
                  </a:lnTo>
                  <a:lnTo>
                    <a:pt x="2642" y="38"/>
                  </a:lnTo>
                  <a:lnTo>
                    <a:pt x="2642" y="38"/>
                  </a:lnTo>
                  <a:lnTo>
                    <a:pt x="2640" y="38"/>
                  </a:lnTo>
                  <a:lnTo>
                    <a:pt x="2640" y="38"/>
                  </a:lnTo>
                  <a:lnTo>
                    <a:pt x="2636" y="40"/>
                  </a:lnTo>
                  <a:lnTo>
                    <a:pt x="2636" y="40"/>
                  </a:lnTo>
                  <a:lnTo>
                    <a:pt x="2634" y="40"/>
                  </a:lnTo>
                  <a:lnTo>
                    <a:pt x="2634" y="40"/>
                  </a:lnTo>
                  <a:lnTo>
                    <a:pt x="2632" y="40"/>
                  </a:lnTo>
                  <a:lnTo>
                    <a:pt x="2632" y="40"/>
                  </a:lnTo>
                  <a:lnTo>
                    <a:pt x="2630" y="40"/>
                  </a:lnTo>
                  <a:lnTo>
                    <a:pt x="2630" y="40"/>
                  </a:lnTo>
                  <a:lnTo>
                    <a:pt x="2630" y="40"/>
                  </a:lnTo>
                  <a:lnTo>
                    <a:pt x="2630" y="40"/>
                  </a:lnTo>
                  <a:lnTo>
                    <a:pt x="2628" y="40"/>
                  </a:lnTo>
                  <a:lnTo>
                    <a:pt x="2628" y="40"/>
                  </a:lnTo>
                  <a:lnTo>
                    <a:pt x="2624" y="40"/>
                  </a:lnTo>
                  <a:lnTo>
                    <a:pt x="2624" y="40"/>
                  </a:lnTo>
                  <a:lnTo>
                    <a:pt x="2624" y="38"/>
                  </a:lnTo>
                  <a:lnTo>
                    <a:pt x="2624" y="38"/>
                  </a:lnTo>
                  <a:lnTo>
                    <a:pt x="2618" y="38"/>
                  </a:lnTo>
                  <a:lnTo>
                    <a:pt x="2618" y="38"/>
                  </a:lnTo>
                  <a:lnTo>
                    <a:pt x="2616" y="38"/>
                  </a:lnTo>
                  <a:lnTo>
                    <a:pt x="2616" y="38"/>
                  </a:lnTo>
                  <a:lnTo>
                    <a:pt x="2614" y="38"/>
                  </a:lnTo>
                  <a:lnTo>
                    <a:pt x="2614" y="38"/>
                  </a:lnTo>
                  <a:lnTo>
                    <a:pt x="2614" y="38"/>
                  </a:lnTo>
                  <a:lnTo>
                    <a:pt x="2614" y="38"/>
                  </a:lnTo>
                  <a:lnTo>
                    <a:pt x="2612" y="38"/>
                  </a:lnTo>
                  <a:lnTo>
                    <a:pt x="2612" y="38"/>
                  </a:lnTo>
                  <a:lnTo>
                    <a:pt x="2608" y="38"/>
                  </a:lnTo>
                  <a:lnTo>
                    <a:pt x="2608" y="38"/>
                  </a:lnTo>
                  <a:lnTo>
                    <a:pt x="2604" y="38"/>
                  </a:lnTo>
                  <a:lnTo>
                    <a:pt x="2604" y="38"/>
                  </a:lnTo>
                  <a:lnTo>
                    <a:pt x="2602" y="36"/>
                  </a:lnTo>
                  <a:lnTo>
                    <a:pt x="2602" y="36"/>
                  </a:lnTo>
                  <a:lnTo>
                    <a:pt x="2600" y="36"/>
                  </a:lnTo>
                  <a:lnTo>
                    <a:pt x="2600" y="36"/>
                  </a:lnTo>
                  <a:lnTo>
                    <a:pt x="2600" y="36"/>
                  </a:lnTo>
                  <a:lnTo>
                    <a:pt x="2600" y="36"/>
                  </a:lnTo>
                  <a:lnTo>
                    <a:pt x="2598" y="34"/>
                  </a:lnTo>
                  <a:lnTo>
                    <a:pt x="2598" y="34"/>
                  </a:lnTo>
                  <a:lnTo>
                    <a:pt x="2596" y="34"/>
                  </a:lnTo>
                  <a:lnTo>
                    <a:pt x="2596" y="34"/>
                  </a:lnTo>
                  <a:lnTo>
                    <a:pt x="2588" y="34"/>
                  </a:lnTo>
                  <a:lnTo>
                    <a:pt x="2588" y="34"/>
                  </a:lnTo>
                  <a:lnTo>
                    <a:pt x="2584" y="34"/>
                  </a:lnTo>
                  <a:lnTo>
                    <a:pt x="2584" y="34"/>
                  </a:lnTo>
                  <a:lnTo>
                    <a:pt x="2570" y="34"/>
                  </a:lnTo>
                  <a:lnTo>
                    <a:pt x="2570" y="34"/>
                  </a:lnTo>
                  <a:lnTo>
                    <a:pt x="2568" y="34"/>
                  </a:lnTo>
                  <a:lnTo>
                    <a:pt x="2568" y="34"/>
                  </a:lnTo>
                  <a:lnTo>
                    <a:pt x="2566" y="34"/>
                  </a:lnTo>
                  <a:lnTo>
                    <a:pt x="2566" y="34"/>
                  </a:lnTo>
                  <a:lnTo>
                    <a:pt x="2562" y="36"/>
                  </a:lnTo>
                  <a:lnTo>
                    <a:pt x="2562" y="36"/>
                  </a:lnTo>
                  <a:lnTo>
                    <a:pt x="2556" y="36"/>
                  </a:lnTo>
                  <a:lnTo>
                    <a:pt x="2556" y="36"/>
                  </a:lnTo>
                  <a:lnTo>
                    <a:pt x="2552" y="34"/>
                  </a:lnTo>
                  <a:lnTo>
                    <a:pt x="2552" y="34"/>
                  </a:lnTo>
                  <a:lnTo>
                    <a:pt x="2544" y="34"/>
                  </a:lnTo>
                  <a:lnTo>
                    <a:pt x="2544" y="34"/>
                  </a:lnTo>
                  <a:lnTo>
                    <a:pt x="2542" y="34"/>
                  </a:lnTo>
                  <a:lnTo>
                    <a:pt x="2542" y="34"/>
                  </a:lnTo>
                  <a:lnTo>
                    <a:pt x="2536" y="34"/>
                  </a:lnTo>
                  <a:lnTo>
                    <a:pt x="2536" y="34"/>
                  </a:lnTo>
                  <a:lnTo>
                    <a:pt x="2532" y="36"/>
                  </a:lnTo>
                  <a:lnTo>
                    <a:pt x="2532" y="36"/>
                  </a:lnTo>
                  <a:lnTo>
                    <a:pt x="2528" y="36"/>
                  </a:lnTo>
                  <a:lnTo>
                    <a:pt x="2528" y="36"/>
                  </a:lnTo>
                  <a:lnTo>
                    <a:pt x="2526" y="36"/>
                  </a:lnTo>
                  <a:lnTo>
                    <a:pt x="2526" y="36"/>
                  </a:lnTo>
                  <a:lnTo>
                    <a:pt x="2524" y="36"/>
                  </a:lnTo>
                  <a:lnTo>
                    <a:pt x="2524" y="36"/>
                  </a:lnTo>
                  <a:lnTo>
                    <a:pt x="2520" y="36"/>
                  </a:lnTo>
                  <a:lnTo>
                    <a:pt x="2520" y="36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2" y="38"/>
                  </a:lnTo>
                  <a:lnTo>
                    <a:pt x="2512" y="38"/>
                  </a:lnTo>
                  <a:lnTo>
                    <a:pt x="2512" y="36"/>
                  </a:lnTo>
                  <a:lnTo>
                    <a:pt x="2512" y="36"/>
                  </a:lnTo>
                  <a:lnTo>
                    <a:pt x="2510" y="36"/>
                  </a:lnTo>
                  <a:lnTo>
                    <a:pt x="2510" y="36"/>
                  </a:lnTo>
                  <a:lnTo>
                    <a:pt x="2508" y="36"/>
                  </a:lnTo>
                  <a:lnTo>
                    <a:pt x="2508" y="36"/>
                  </a:lnTo>
                  <a:lnTo>
                    <a:pt x="2506" y="36"/>
                  </a:lnTo>
                  <a:lnTo>
                    <a:pt x="2506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0" y="36"/>
                  </a:lnTo>
                  <a:lnTo>
                    <a:pt x="2500" y="36"/>
                  </a:lnTo>
                  <a:lnTo>
                    <a:pt x="2496" y="36"/>
                  </a:lnTo>
                  <a:lnTo>
                    <a:pt x="2496" y="3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88" y="36"/>
                  </a:lnTo>
                  <a:lnTo>
                    <a:pt x="2488" y="36"/>
                  </a:lnTo>
                  <a:lnTo>
                    <a:pt x="2488" y="36"/>
                  </a:lnTo>
                  <a:lnTo>
                    <a:pt x="2488" y="36"/>
                  </a:lnTo>
                  <a:lnTo>
                    <a:pt x="2484" y="36"/>
                  </a:lnTo>
                  <a:lnTo>
                    <a:pt x="2484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0" y="36"/>
                  </a:lnTo>
                  <a:lnTo>
                    <a:pt x="2480" y="36"/>
                  </a:lnTo>
                  <a:lnTo>
                    <a:pt x="2480" y="36"/>
                  </a:lnTo>
                  <a:lnTo>
                    <a:pt x="2480" y="36"/>
                  </a:lnTo>
                  <a:lnTo>
                    <a:pt x="2474" y="36"/>
                  </a:lnTo>
                  <a:lnTo>
                    <a:pt x="2474" y="36"/>
                  </a:lnTo>
                  <a:lnTo>
                    <a:pt x="2470" y="36"/>
                  </a:lnTo>
                  <a:lnTo>
                    <a:pt x="2470" y="36"/>
                  </a:lnTo>
                  <a:lnTo>
                    <a:pt x="2466" y="38"/>
                  </a:lnTo>
                  <a:lnTo>
                    <a:pt x="2466" y="38"/>
                  </a:lnTo>
                  <a:lnTo>
                    <a:pt x="2464" y="36"/>
                  </a:lnTo>
                  <a:lnTo>
                    <a:pt x="2464" y="36"/>
                  </a:lnTo>
                  <a:lnTo>
                    <a:pt x="2458" y="38"/>
                  </a:lnTo>
                  <a:lnTo>
                    <a:pt x="2458" y="38"/>
                  </a:lnTo>
                  <a:lnTo>
                    <a:pt x="2458" y="38"/>
                  </a:lnTo>
                  <a:lnTo>
                    <a:pt x="2458" y="38"/>
                  </a:lnTo>
                  <a:lnTo>
                    <a:pt x="2456" y="38"/>
                  </a:lnTo>
                  <a:lnTo>
                    <a:pt x="2456" y="38"/>
                  </a:lnTo>
                  <a:lnTo>
                    <a:pt x="2456" y="38"/>
                  </a:lnTo>
                  <a:lnTo>
                    <a:pt x="2456" y="38"/>
                  </a:lnTo>
                  <a:lnTo>
                    <a:pt x="2452" y="36"/>
                  </a:lnTo>
                  <a:lnTo>
                    <a:pt x="2452" y="36"/>
                  </a:lnTo>
                  <a:lnTo>
                    <a:pt x="2448" y="38"/>
                  </a:lnTo>
                  <a:lnTo>
                    <a:pt x="2448" y="38"/>
                  </a:lnTo>
                  <a:lnTo>
                    <a:pt x="2446" y="38"/>
                  </a:lnTo>
                  <a:lnTo>
                    <a:pt x="2446" y="38"/>
                  </a:lnTo>
                  <a:lnTo>
                    <a:pt x="2442" y="40"/>
                  </a:lnTo>
                  <a:lnTo>
                    <a:pt x="2442" y="40"/>
                  </a:lnTo>
                  <a:lnTo>
                    <a:pt x="2438" y="40"/>
                  </a:lnTo>
                  <a:lnTo>
                    <a:pt x="2438" y="40"/>
                  </a:lnTo>
                  <a:lnTo>
                    <a:pt x="2432" y="38"/>
                  </a:lnTo>
                  <a:lnTo>
                    <a:pt x="2432" y="38"/>
                  </a:lnTo>
                  <a:lnTo>
                    <a:pt x="2432" y="38"/>
                  </a:lnTo>
                  <a:lnTo>
                    <a:pt x="2432" y="38"/>
                  </a:lnTo>
                  <a:lnTo>
                    <a:pt x="2430" y="36"/>
                  </a:lnTo>
                  <a:lnTo>
                    <a:pt x="2430" y="36"/>
                  </a:lnTo>
                  <a:lnTo>
                    <a:pt x="2428" y="36"/>
                  </a:lnTo>
                  <a:lnTo>
                    <a:pt x="2428" y="36"/>
                  </a:lnTo>
                  <a:lnTo>
                    <a:pt x="2424" y="34"/>
                  </a:lnTo>
                  <a:lnTo>
                    <a:pt x="2424" y="34"/>
                  </a:lnTo>
                  <a:lnTo>
                    <a:pt x="2420" y="34"/>
                  </a:lnTo>
                  <a:lnTo>
                    <a:pt x="2420" y="34"/>
                  </a:lnTo>
                  <a:lnTo>
                    <a:pt x="2416" y="36"/>
                  </a:lnTo>
                  <a:lnTo>
                    <a:pt x="2416" y="36"/>
                  </a:lnTo>
                  <a:lnTo>
                    <a:pt x="2414" y="36"/>
                  </a:lnTo>
                  <a:lnTo>
                    <a:pt x="2414" y="36"/>
                  </a:lnTo>
                  <a:lnTo>
                    <a:pt x="2412" y="36"/>
                  </a:lnTo>
                  <a:lnTo>
                    <a:pt x="2412" y="36"/>
                  </a:lnTo>
                  <a:lnTo>
                    <a:pt x="2408" y="36"/>
                  </a:lnTo>
                  <a:lnTo>
                    <a:pt x="2408" y="36"/>
                  </a:lnTo>
                  <a:lnTo>
                    <a:pt x="2406" y="36"/>
                  </a:lnTo>
                  <a:lnTo>
                    <a:pt x="2406" y="36"/>
                  </a:lnTo>
                  <a:lnTo>
                    <a:pt x="2402" y="36"/>
                  </a:lnTo>
                  <a:lnTo>
                    <a:pt x="2402" y="36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398" y="38"/>
                  </a:lnTo>
                  <a:lnTo>
                    <a:pt x="2398" y="38"/>
                  </a:lnTo>
                  <a:lnTo>
                    <a:pt x="2396" y="36"/>
                  </a:lnTo>
                  <a:lnTo>
                    <a:pt x="2396" y="36"/>
                  </a:lnTo>
                  <a:lnTo>
                    <a:pt x="2394" y="36"/>
                  </a:lnTo>
                  <a:lnTo>
                    <a:pt x="2394" y="36"/>
                  </a:lnTo>
                  <a:lnTo>
                    <a:pt x="2392" y="36"/>
                  </a:lnTo>
                  <a:lnTo>
                    <a:pt x="2392" y="36"/>
                  </a:lnTo>
                  <a:lnTo>
                    <a:pt x="2388" y="36"/>
                  </a:lnTo>
                  <a:lnTo>
                    <a:pt x="2388" y="36"/>
                  </a:lnTo>
                  <a:lnTo>
                    <a:pt x="2384" y="34"/>
                  </a:lnTo>
                  <a:lnTo>
                    <a:pt x="2384" y="34"/>
                  </a:lnTo>
                  <a:lnTo>
                    <a:pt x="2380" y="36"/>
                  </a:lnTo>
                  <a:lnTo>
                    <a:pt x="2380" y="36"/>
                  </a:lnTo>
                  <a:lnTo>
                    <a:pt x="2374" y="36"/>
                  </a:lnTo>
                  <a:lnTo>
                    <a:pt x="2374" y="36"/>
                  </a:lnTo>
                  <a:lnTo>
                    <a:pt x="2372" y="38"/>
                  </a:lnTo>
                  <a:lnTo>
                    <a:pt x="2372" y="38"/>
                  </a:lnTo>
                  <a:lnTo>
                    <a:pt x="2368" y="38"/>
                  </a:lnTo>
                  <a:lnTo>
                    <a:pt x="2368" y="38"/>
                  </a:lnTo>
                  <a:lnTo>
                    <a:pt x="2366" y="38"/>
                  </a:lnTo>
                  <a:lnTo>
                    <a:pt x="2366" y="38"/>
                  </a:lnTo>
                  <a:lnTo>
                    <a:pt x="2366" y="38"/>
                  </a:lnTo>
                  <a:lnTo>
                    <a:pt x="2366" y="38"/>
                  </a:lnTo>
                  <a:lnTo>
                    <a:pt x="2364" y="36"/>
                  </a:lnTo>
                  <a:lnTo>
                    <a:pt x="2364" y="36"/>
                  </a:lnTo>
                  <a:lnTo>
                    <a:pt x="2356" y="36"/>
                  </a:lnTo>
                  <a:lnTo>
                    <a:pt x="2356" y="36"/>
                  </a:lnTo>
                  <a:lnTo>
                    <a:pt x="2354" y="34"/>
                  </a:lnTo>
                  <a:lnTo>
                    <a:pt x="2354" y="34"/>
                  </a:lnTo>
                  <a:lnTo>
                    <a:pt x="2352" y="34"/>
                  </a:lnTo>
                  <a:lnTo>
                    <a:pt x="2352" y="34"/>
                  </a:lnTo>
                  <a:lnTo>
                    <a:pt x="2350" y="34"/>
                  </a:lnTo>
                  <a:lnTo>
                    <a:pt x="2350" y="34"/>
                  </a:lnTo>
                  <a:lnTo>
                    <a:pt x="2344" y="34"/>
                  </a:lnTo>
                  <a:lnTo>
                    <a:pt x="2344" y="34"/>
                  </a:lnTo>
                  <a:lnTo>
                    <a:pt x="2342" y="36"/>
                  </a:lnTo>
                  <a:lnTo>
                    <a:pt x="2342" y="36"/>
                  </a:lnTo>
                  <a:lnTo>
                    <a:pt x="2338" y="36"/>
                  </a:lnTo>
                  <a:lnTo>
                    <a:pt x="2338" y="36"/>
                  </a:lnTo>
                  <a:lnTo>
                    <a:pt x="2334" y="38"/>
                  </a:lnTo>
                  <a:lnTo>
                    <a:pt x="2334" y="38"/>
                  </a:lnTo>
                  <a:lnTo>
                    <a:pt x="2328" y="36"/>
                  </a:lnTo>
                  <a:lnTo>
                    <a:pt x="2328" y="36"/>
                  </a:lnTo>
                  <a:lnTo>
                    <a:pt x="2328" y="36"/>
                  </a:lnTo>
                  <a:lnTo>
                    <a:pt x="2328" y="36"/>
                  </a:lnTo>
                  <a:lnTo>
                    <a:pt x="2326" y="36"/>
                  </a:lnTo>
                  <a:lnTo>
                    <a:pt x="2326" y="36"/>
                  </a:lnTo>
                  <a:lnTo>
                    <a:pt x="2324" y="34"/>
                  </a:lnTo>
                  <a:lnTo>
                    <a:pt x="2324" y="34"/>
                  </a:lnTo>
                  <a:lnTo>
                    <a:pt x="2320" y="34"/>
                  </a:lnTo>
                  <a:lnTo>
                    <a:pt x="2320" y="34"/>
                  </a:lnTo>
                  <a:lnTo>
                    <a:pt x="2318" y="34"/>
                  </a:lnTo>
                  <a:lnTo>
                    <a:pt x="2318" y="34"/>
                  </a:lnTo>
                  <a:lnTo>
                    <a:pt x="2312" y="34"/>
                  </a:lnTo>
                  <a:lnTo>
                    <a:pt x="2312" y="34"/>
                  </a:lnTo>
                  <a:lnTo>
                    <a:pt x="2306" y="34"/>
                  </a:lnTo>
                  <a:lnTo>
                    <a:pt x="2306" y="34"/>
                  </a:lnTo>
                  <a:lnTo>
                    <a:pt x="2300" y="34"/>
                  </a:lnTo>
                  <a:lnTo>
                    <a:pt x="2300" y="34"/>
                  </a:lnTo>
                  <a:lnTo>
                    <a:pt x="2294" y="36"/>
                  </a:lnTo>
                  <a:lnTo>
                    <a:pt x="2294" y="36"/>
                  </a:lnTo>
                  <a:lnTo>
                    <a:pt x="2294" y="36"/>
                  </a:lnTo>
                  <a:lnTo>
                    <a:pt x="2294" y="36"/>
                  </a:lnTo>
                  <a:lnTo>
                    <a:pt x="2292" y="36"/>
                  </a:lnTo>
                  <a:lnTo>
                    <a:pt x="2292" y="36"/>
                  </a:lnTo>
                  <a:lnTo>
                    <a:pt x="2290" y="34"/>
                  </a:lnTo>
                  <a:lnTo>
                    <a:pt x="2290" y="34"/>
                  </a:lnTo>
                  <a:lnTo>
                    <a:pt x="2286" y="34"/>
                  </a:lnTo>
                  <a:lnTo>
                    <a:pt x="2286" y="34"/>
                  </a:lnTo>
                  <a:lnTo>
                    <a:pt x="2284" y="34"/>
                  </a:lnTo>
                  <a:lnTo>
                    <a:pt x="2284" y="34"/>
                  </a:lnTo>
                  <a:lnTo>
                    <a:pt x="2282" y="32"/>
                  </a:lnTo>
                  <a:lnTo>
                    <a:pt x="2282" y="32"/>
                  </a:lnTo>
                  <a:lnTo>
                    <a:pt x="2276" y="34"/>
                  </a:lnTo>
                  <a:lnTo>
                    <a:pt x="2276" y="34"/>
                  </a:lnTo>
                  <a:lnTo>
                    <a:pt x="2272" y="36"/>
                  </a:lnTo>
                  <a:lnTo>
                    <a:pt x="2272" y="36"/>
                  </a:lnTo>
                  <a:lnTo>
                    <a:pt x="2262" y="36"/>
                  </a:lnTo>
                  <a:lnTo>
                    <a:pt x="2262" y="36"/>
                  </a:lnTo>
                  <a:lnTo>
                    <a:pt x="2258" y="34"/>
                  </a:lnTo>
                  <a:lnTo>
                    <a:pt x="2258" y="34"/>
                  </a:lnTo>
                  <a:lnTo>
                    <a:pt x="2254" y="36"/>
                  </a:lnTo>
                  <a:lnTo>
                    <a:pt x="2254" y="36"/>
                  </a:lnTo>
                  <a:lnTo>
                    <a:pt x="2252" y="36"/>
                  </a:lnTo>
                  <a:lnTo>
                    <a:pt x="2248" y="34"/>
                  </a:lnTo>
                  <a:lnTo>
                    <a:pt x="2248" y="34"/>
                  </a:lnTo>
                  <a:lnTo>
                    <a:pt x="2244" y="34"/>
                  </a:lnTo>
                  <a:lnTo>
                    <a:pt x="2244" y="34"/>
                  </a:lnTo>
                  <a:lnTo>
                    <a:pt x="2244" y="34"/>
                  </a:lnTo>
                  <a:lnTo>
                    <a:pt x="2244" y="34"/>
                  </a:lnTo>
                  <a:lnTo>
                    <a:pt x="2242" y="34"/>
                  </a:lnTo>
                  <a:lnTo>
                    <a:pt x="2242" y="34"/>
                  </a:lnTo>
                  <a:lnTo>
                    <a:pt x="2238" y="36"/>
                  </a:lnTo>
                  <a:lnTo>
                    <a:pt x="2238" y="36"/>
                  </a:lnTo>
                  <a:lnTo>
                    <a:pt x="2238" y="36"/>
                  </a:lnTo>
                  <a:lnTo>
                    <a:pt x="2238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26" y="38"/>
                  </a:lnTo>
                  <a:lnTo>
                    <a:pt x="2226" y="38"/>
                  </a:lnTo>
                  <a:lnTo>
                    <a:pt x="2218" y="38"/>
                  </a:lnTo>
                  <a:lnTo>
                    <a:pt x="2218" y="38"/>
                  </a:lnTo>
                  <a:lnTo>
                    <a:pt x="2216" y="40"/>
                  </a:lnTo>
                  <a:lnTo>
                    <a:pt x="2216" y="40"/>
                  </a:lnTo>
                  <a:lnTo>
                    <a:pt x="2212" y="40"/>
                  </a:lnTo>
                  <a:lnTo>
                    <a:pt x="2212" y="40"/>
                  </a:lnTo>
                  <a:lnTo>
                    <a:pt x="2210" y="38"/>
                  </a:lnTo>
                  <a:lnTo>
                    <a:pt x="2210" y="38"/>
                  </a:lnTo>
                  <a:lnTo>
                    <a:pt x="2208" y="36"/>
                  </a:lnTo>
                  <a:lnTo>
                    <a:pt x="2208" y="36"/>
                  </a:lnTo>
                  <a:lnTo>
                    <a:pt x="2204" y="36"/>
                  </a:lnTo>
                  <a:lnTo>
                    <a:pt x="2200" y="36"/>
                  </a:lnTo>
                  <a:lnTo>
                    <a:pt x="2200" y="36"/>
                  </a:lnTo>
                  <a:lnTo>
                    <a:pt x="2194" y="36"/>
                  </a:lnTo>
                  <a:lnTo>
                    <a:pt x="2194" y="36"/>
                  </a:lnTo>
                  <a:lnTo>
                    <a:pt x="2194" y="36"/>
                  </a:lnTo>
                  <a:lnTo>
                    <a:pt x="2194" y="36"/>
                  </a:lnTo>
                  <a:lnTo>
                    <a:pt x="2190" y="36"/>
                  </a:lnTo>
                  <a:lnTo>
                    <a:pt x="2190" y="36"/>
                  </a:lnTo>
                  <a:lnTo>
                    <a:pt x="2186" y="36"/>
                  </a:lnTo>
                  <a:lnTo>
                    <a:pt x="2186" y="36"/>
                  </a:lnTo>
                  <a:lnTo>
                    <a:pt x="2184" y="36"/>
                  </a:lnTo>
                  <a:lnTo>
                    <a:pt x="2184" y="36"/>
                  </a:lnTo>
                  <a:lnTo>
                    <a:pt x="2178" y="36"/>
                  </a:lnTo>
                  <a:lnTo>
                    <a:pt x="2178" y="36"/>
                  </a:lnTo>
                  <a:lnTo>
                    <a:pt x="2170" y="36"/>
                  </a:lnTo>
                  <a:lnTo>
                    <a:pt x="2170" y="36"/>
                  </a:lnTo>
                  <a:lnTo>
                    <a:pt x="2168" y="38"/>
                  </a:lnTo>
                  <a:lnTo>
                    <a:pt x="2168" y="38"/>
                  </a:lnTo>
                  <a:lnTo>
                    <a:pt x="2164" y="38"/>
                  </a:lnTo>
                  <a:lnTo>
                    <a:pt x="2164" y="38"/>
                  </a:lnTo>
                  <a:lnTo>
                    <a:pt x="2162" y="38"/>
                  </a:lnTo>
                  <a:lnTo>
                    <a:pt x="2162" y="38"/>
                  </a:lnTo>
                  <a:lnTo>
                    <a:pt x="2158" y="38"/>
                  </a:lnTo>
                  <a:lnTo>
                    <a:pt x="2158" y="38"/>
                  </a:lnTo>
                  <a:lnTo>
                    <a:pt x="2154" y="36"/>
                  </a:lnTo>
                  <a:lnTo>
                    <a:pt x="2154" y="36"/>
                  </a:lnTo>
                  <a:lnTo>
                    <a:pt x="2148" y="38"/>
                  </a:lnTo>
                  <a:lnTo>
                    <a:pt x="2148" y="38"/>
                  </a:lnTo>
                  <a:lnTo>
                    <a:pt x="2144" y="36"/>
                  </a:lnTo>
                  <a:lnTo>
                    <a:pt x="2144" y="36"/>
                  </a:lnTo>
                  <a:lnTo>
                    <a:pt x="2140" y="36"/>
                  </a:lnTo>
                  <a:lnTo>
                    <a:pt x="2140" y="36"/>
                  </a:lnTo>
                  <a:lnTo>
                    <a:pt x="2130" y="36"/>
                  </a:lnTo>
                  <a:lnTo>
                    <a:pt x="2130" y="36"/>
                  </a:lnTo>
                  <a:lnTo>
                    <a:pt x="2128" y="36"/>
                  </a:lnTo>
                  <a:lnTo>
                    <a:pt x="2128" y="36"/>
                  </a:lnTo>
                  <a:lnTo>
                    <a:pt x="2124" y="36"/>
                  </a:lnTo>
                  <a:lnTo>
                    <a:pt x="2118" y="36"/>
                  </a:lnTo>
                  <a:lnTo>
                    <a:pt x="2118" y="36"/>
                  </a:lnTo>
                  <a:lnTo>
                    <a:pt x="2114" y="36"/>
                  </a:lnTo>
                  <a:lnTo>
                    <a:pt x="2110" y="38"/>
                  </a:lnTo>
                  <a:lnTo>
                    <a:pt x="2110" y="38"/>
                  </a:lnTo>
                  <a:lnTo>
                    <a:pt x="2102" y="38"/>
                  </a:lnTo>
                  <a:lnTo>
                    <a:pt x="2102" y="38"/>
                  </a:lnTo>
                  <a:lnTo>
                    <a:pt x="2100" y="36"/>
                  </a:lnTo>
                  <a:lnTo>
                    <a:pt x="2100" y="36"/>
                  </a:lnTo>
                  <a:lnTo>
                    <a:pt x="2096" y="36"/>
                  </a:lnTo>
                  <a:lnTo>
                    <a:pt x="2092" y="36"/>
                  </a:lnTo>
                  <a:lnTo>
                    <a:pt x="2092" y="36"/>
                  </a:lnTo>
                  <a:lnTo>
                    <a:pt x="2090" y="38"/>
                  </a:lnTo>
                  <a:lnTo>
                    <a:pt x="2090" y="38"/>
                  </a:lnTo>
                  <a:lnTo>
                    <a:pt x="2088" y="38"/>
                  </a:lnTo>
                  <a:lnTo>
                    <a:pt x="2088" y="38"/>
                  </a:lnTo>
                  <a:lnTo>
                    <a:pt x="2082" y="38"/>
                  </a:lnTo>
                  <a:lnTo>
                    <a:pt x="2082" y="38"/>
                  </a:lnTo>
                  <a:lnTo>
                    <a:pt x="2078" y="40"/>
                  </a:lnTo>
                  <a:lnTo>
                    <a:pt x="2078" y="40"/>
                  </a:lnTo>
                  <a:lnTo>
                    <a:pt x="2078" y="40"/>
                  </a:lnTo>
                  <a:lnTo>
                    <a:pt x="2078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2" y="40"/>
                  </a:lnTo>
                  <a:lnTo>
                    <a:pt x="2072" y="40"/>
                  </a:lnTo>
                  <a:lnTo>
                    <a:pt x="2068" y="40"/>
                  </a:lnTo>
                  <a:lnTo>
                    <a:pt x="2068" y="40"/>
                  </a:lnTo>
                  <a:lnTo>
                    <a:pt x="2062" y="40"/>
                  </a:lnTo>
                  <a:lnTo>
                    <a:pt x="2058" y="38"/>
                  </a:lnTo>
                  <a:lnTo>
                    <a:pt x="2058" y="38"/>
                  </a:lnTo>
                  <a:lnTo>
                    <a:pt x="2052" y="38"/>
                  </a:lnTo>
                  <a:lnTo>
                    <a:pt x="2052" y="38"/>
                  </a:lnTo>
                  <a:lnTo>
                    <a:pt x="2046" y="40"/>
                  </a:lnTo>
                  <a:lnTo>
                    <a:pt x="2042" y="40"/>
                  </a:lnTo>
                  <a:lnTo>
                    <a:pt x="2042" y="40"/>
                  </a:lnTo>
                  <a:lnTo>
                    <a:pt x="2040" y="40"/>
                  </a:lnTo>
                  <a:lnTo>
                    <a:pt x="2040" y="40"/>
                  </a:lnTo>
                  <a:lnTo>
                    <a:pt x="2036" y="40"/>
                  </a:lnTo>
                  <a:lnTo>
                    <a:pt x="2036" y="40"/>
                  </a:lnTo>
                  <a:lnTo>
                    <a:pt x="2030" y="40"/>
                  </a:lnTo>
                  <a:lnTo>
                    <a:pt x="2030" y="40"/>
                  </a:lnTo>
                  <a:lnTo>
                    <a:pt x="2024" y="40"/>
                  </a:lnTo>
                  <a:lnTo>
                    <a:pt x="2024" y="40"/>
                  </a:lnTo>
                  <a:lnTo>
                    <a:pt x="2020" y="40"/>
                  </a:lnTo>
                  <a:lnTo>
                    <a:pt x="2020" y="40"/>
                  </a:lnTo>
                  <a:lnTo>
                    <a:pt x="2018" y="40"/>
                  </a:lnTo>
                  <a:lnTo>
                    <a:pt x="2018" y="40"/>
                  </a:lnTo>
                  <a:lnTo>
                    <a:pt x="2016" y="40"/>
                  </a:lnTo>
                  <a:lnTo>
                    <a:pt x="2016" y="40"/>
                  </a:lnTo>
                  <a:lnTo>
                    <a:pt x="2016" y="40"/>
                  </a:lnTo>
                  <a:lnTo>
                    <a:pt x="2016" y="40"/>
                  </a:lnTo>
                  <a:lnTo>
                    <a:pt x="2016" y="38"/>
                  </a:lnTo>
                  <a:lnTo>
                    <a:pt x="2016" y="38"/>
                  </a:lnTo>
                  <a:lnTo>
                    <a:pt x="2010" y="40"/>
                  </a:lnTo>
                  <a:lnTo>
                    <a:pt x="2010" y="40"/>
                  </a:lnTo>
                  <a:lnTo>
                    <a:pt x="2010" y="40"/>
                  </a:lnTo>
                  <a:lnTo>
                    <a:pt x="2010" y="40"/>
                  </a:lnTo>
                  <a:lnTo>
                    <a:pt x="2008" y="40"/>
                  </a:lnTo>
                  <a:lnTo>
                    <a:pt x="2008" y="40"/>
                  </a:lnTo>
                  <a:lnTo>
                    <a:pt x="2006" y="40"/>
                  </a:lnTo>
                  <a:lnTo>
                    <a:pt x="2006" y="40"/>
                  </a:lnTo>
                  <a:lnTo>
                    <a:pt x="2000" y="40"/>
                  </a:lnTo>
                  <a:lnTo>
                    <a:pt x="2000" y="40"/>
                  </a:lnTo>
                  <a:lnTo>
                    <a:pt x="1998" y="40"/>
                  </a:lnTo>
                  <a:lnTo>
                    <a:pt x="1998" y="40"/>
                  </a:lnTo>
                  <a:lnTo>
                    <a:pt x="1996" y="40"/>
                  </a:lnTo>
                  <a:lnTo>
                    <a:pt x="1996" y="40"/>
                  </a:lnTo>
                  <a:lnTo>
                    <a:pt x="1994" y="40"/>
                  </a:lnTo>
                  <a:lnTo>
                    <a:pt x="1994" y="40"/>
                  </a:lnTo>
                  <a:lnTo>
                    <a:pt x="1988" y="38"/>
                  </a:lnTo>
                  <a:lnTo>
                    <a:pt x="1988" y="38"/>
                  </a:lnTo>
                  <a:lnTo>
                    <a:pt x="1984" y="38"/>
                  </a:lnTo>
                  <a:lnTo>
                    <a:pt x="1984" y="38"/>
                  </a:lnTo>
                  <a:lnTo>
                    <a:pt x="1976" y="38"/>
                  </a:lnTo>
                  <a:lnTo>
                    <a:pt x="1976" y="38"/>
                  </a:lnTo>
                  <a:lnTo>
                    <a:pt x="1972" y="38"/>
                  </a:lnTo>
                  <a:lnTo>
                    <a:pt x="1972" y="38"/>
                  </a:lnTo>
                  <a:lnTo>
                    <a:pt x="1968" y="40"/>
                  </a:lnTo>
                  <a:lnTo>
                    <a:pt x="1968" y="40"/>
                  </a:lnTo>
                  <a:lnTo>
                    <a:pt x="1964" y="40"/>
                  </a:lnTo>
                  <a:lnTo>
                    <a:pt x="1964" y="40"/>
                  </a:lnTo>
                  <a:lnTo>
                    <a:pt x="1960" y="40"/>
                  </a:lnTo>
                  <a:lnTo>
                    <a:pt x="1960" y="40"/>
                  </a:lnTo>
                  <a:lnTo>
                    <a:pt x="1958" y="40"/>
                  </a:lnTo>
                  <a:lnTo>
                    <a:pt x="1958" y="40"/>
                  </a:lnTo>
                  <a:lnTo>
                    <a:pt x="1950" y="40"/>
                  </a:lnTo>
                  <a:lnTo>
                    <a:pt x="1950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6" y="40"/>
                  </a:lnTo>
                  <a:lnTo>
                    <a:pt x="1946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2" y="40"/>
                  </a:lnTo>
                  <a:lnTo>
                    <a:pt x="1942" y="40"/>
                  </a:lnTo>
                  <a:lnTo>
                    <a:pt x="1942" y="40"/>
                  </a:lnTo>
                  <a:lnTo>
                    <a:pt x="1942" y="40"/>
                  </a:lnTo>
                  <a:lnTo>
                    <a:pt x="1934" y="40"/>
                  </a:lnTo>
                  <a:lnTo>
                    <a:pt x="1934" y="40"/>
                  </a:lnTo>
                  <a:lnTo>
                    <a:pt x="1932" y="40"/>
                  </a:lnTo>
                  <a:lnTo>
                    <a:pt x="1932" y="40"/>
                  </a:lnTo>
                  <a:lnTo>
                    <a:pt x="1932" y="40"/>
                  </a:lnTo>
                  <a:lnTo>
                    <a:pt x="1932" y="40"/>
                  </a:lnTo>
                  <a:lnTo>
                    <a:pt x="1932" y="40"/>
                  </a:lnTo>
                  <a:lnTo>
                    <a:pt x="1928" y="40"/>
                  </a:lnTo>
                  <a:lnTo>
                    <a:pt x="1924" y="40"/>
                  </a:lnTo>
                  <a:lnTo>
                    <a:pt x="1924" y="40"/>
                  </a:lnTo>
                  <a:lnTo>
                    <a:pt x="1924" y="40"/>
                  </a:lnTo>
                  <a:lnTo>
                    <a:pt x="1924" y="40"/>
                  </a:lnTo>
                  <a:lnTo>
                    <a:pt x="1922" y="40"/>
                  </a:lnTo>
                  <a:lnTo>
                    <a:pt x="1922" y="40"/>
                  </a:lnTo>
                  <a:lnTo>
                    <a:pt x="1918" y="40"/>
                  </a:lnTo>
                  <a:lnTo>
                    <a:pt x="1918" y="40"/>
                  </a:lnTo>
                  <a:lnTo>
                    <a:pt x="1914" y="40"/>
                  </a:lnTo>
                  <a:lnTo>
                    <a:pt x="1914" y="40"/>
                  </a:lnTo>
                  <a:lnTo>
                    <a:pt x="1910" y="40"/>
                  </a:lnTo>
                  <a:lnTo>
                    <a:pt x="1910" y="40"/>
                  </a:lnTo>
                  <a:lnTo>
                    <a:pt x="1908" y="40"/>
                  </a:lnTo>
                  <a:lnTo>
                    <a:pt x="1908" y="40"/>
                  </a:lnTo>
                  <a:lnTo>
                    <a:pt x="1906" y="42"/>
                  </a:lnTo>
                  <a:lnTo>
                    <a:pt x="1906" y="42"/>
                  </a:lnTo>
                  <a:lnTo>
                    <a:pt x="1900" y="42"/>
                  </a:lnTo>
                  <a:lnTo>
                    <a:pt x="1900" y="42"/>
                  </a:lnTo>
                  <a:lnTo>
                    <a:pt x="1900" y="42"/>
                  </a:lnTo>
                  <a:lnTo>
                    <a:pt x="1900" y="42"/>
                  </a:lnTo>
                  <a:lnTo>
                    <a:pt x="1896" y="42"/>
                  </a:lnTo>
                  <a:lnTo>
                    <a:pt x="1896" y="42"/>
                  </a:lnTo>
                  <a:lnTo>
                    <a:pt x="1896" y="42"/>
                  </a:lnTo>
                  <a:lnTo>
                    <a:pt x="1896" y="42"/>
                  </a:lnTo>
                  <a:lnTo>
                    <a:pt x="1894" y="42"/>
                  </a:lnTo>
                  <a:lnTo>
                    <a:pt x="1894" y="42"/>
                  </a:lnTo>
                  <a:lnTo>
                    <a:pt x="1888" y="42"/>
                  </a:lnTo>
                  <a:lnTo>
                    <a:pt x="1888" y="42"/>
                  </a:lnTo>
                  <a:lnTo>
                    <a:pt x="1886" y="42"/>
                  </a:lnTo>
                  <a:lnTo>
                    <a:pt x="1886" y="42"/>
                  </a:lnTo>
                  <a:lnTo>
                    <a:pt x="1886" y="42"/>
                  </a:lnTo>
                  <a:lnTo>
                    <a:pt x="1886" y="42"/>
                  </a:lnTo>
                  <a:lnTo>
                    <a:pt x="1884" y="40"/>
                  </a:lnTo>
                  <a:lnTo>
                    <a:pt x="1884" y="40"/>
                  </a:lnTo>
                  <a:lnTo>
                    <a:pt x="1882" y="42"/>
                  </a:lnTo>
                  <a:lnTo>
                    <a:pt x="1882" y="42"/>
                  </a:lnTo>
                  <a:lnTo>
                    <a:pt x="1882" y="40"/>
                  </a:lnTo>
                  <a:lnTo>
                    <a:pt x="1882" y="40"/>
                  </a:lnTo>
                  <a:lnTo>
                    <a:pt x="1882" y="40"/>
                  </a:lnTo>
                  <a:lnTo>
                    <a:pt x="1882" y="40"/>
                  </a:lnTo>
                  <a:lnTo>
                    <a:pt x="1880" y="40"/>
                  </a:lnTo>
                  <a:lnTo>
                    <a:pt x="1880" y="40"/>
                  </a:lnTo>
                  <a:lnTo>
                    <a:pt x="1876" y="40"/>
                  </a:lnTo>
                  <a:lnTo>
                    <a:pt x="1876" y="40"/>
                  </a:lnTo>
                  <a:lnTo>
                    <a:pt x="1874" y="42"/>
                  </a:lnTo>
                  <a:lnTo>
                    <a:pt x="1874" y="42"/>
                  </a:lnTo>
                  <a:lnTo>
                    <a:pt x="1870" y="42"/>
                  </a:lnTo>
                  <a:lnTo>
                    <a:pt x="1870" y="42"/>
                  </a:lnTo>
                  <a:lnTo>
                    <a:pt x="1866" y="44"/>
                  </a:lnTo>
                  <a:lnTo>
                    <a:pt x="1866" y="44"/>
                  </a:lnTo>
                  <a:lnTo>
                    <a:pt x="1860" y="42"/>
                  </a:lnTo>
                  <a:lnTo>
                    <a:pt x="1860" y="42"/>
                  </a:lnTo>
                  <a:lnTo>
                    <a:pt x="1856" y="42"/>
                  </a:lnTo>
                  <a:lnTo>
                    <a:pt x="1856" y="42"/>
                  </a:lnTo>
                  <a:lnTo>
                    <a:pt x="1848" y="42"/>
                  </a:lnTo>
                  <a:lnTo>
                    <a:pt x="1848" y="42"/>
                  </a:lnTo>
                  <a:lnTo>
                    <a:pt x="1846" y="42"/>
                  </a:lnTo>
                  <a:lnTo>
                    <a:pt x="1846" y="42"/>
                  </a:lnTo>
                  <a:lnTo>
                    <a:pt x="1842" y="42"/>
                  </a:lnTo>
                  <a:lnTo>
                    <a:pt x="1842" y="42"/>
                  </a:lnTo>
                  <a:lnTo>
                    <a:pt x="1842" y="42"/>
                  </a:lnTo>
                  <a:lnTo>
                    <a:pt x="1842" y="42"/>
                  </a:lnTo>
                  <a:lnTo>
                    <a:pt x="1840" y="42"/>
                  </a:lnTo>
                  <a:lnTo>
                    <a:pt x="1840" y="42"/>
                  </a:lnTo>
                  <a:lnTo>
                    <a:pt x="1840" y="42"/>
                  </a:lnTo>
                  <a:lnTo>
                    <a:pt x="1840" y="42"/>
                  </a:lnTo>
                  <a:lnTo>
                    <a:pt x="1836" y="42"/>
                  </a:lnTo>
                  <a:lnTo>
                    <a:pt x="1832" y="42"/>
                  </a:lnTo>
                  <a:lnTo>
                    <a:pt x="1832" y="42"/>
                  </a:lnTo>
                  <a:lnTo>
                    <a:pt x="1832" y="38"/>
                  </a:lnTo>
                  <a:lnTo>
                    <a:pt x="1832" y="38"/>
                  </a:lnTo>
                  <a:lnTo>
                    <a:pt x="1830" y="38"/>
                  </a:lnTo>
                  <a:lnTo>
                    <a:pt x="1830" y="38"/>
                  </a:lnTo>
                  <a:lnTo>
                    <a:pt x="1828" y="40"/>
                  </a:lnTo>
                  <a:lnTo>
                    <a:pt x="1828" y="40"/>
                  </a:lnTo>
                  <a:lnTo>
                    <a:pt x="1826" y="40"/>
                  </a:lnTo>
                  <a:lnTo>
                    <a:pt x="1826" y="40"/>
                  </a:lnTo>
                  <a:lnTo>
                    <a:pt x="1820" y="40"/>
                  </a:lnTo>
                  <a:lnTo>
                    <a:pt x="1820" y="40"/>
                  </a:lnTo>
                  <a:lnTo>
                    <a:pt x="1820" y="40"/>
                  </a:lnTo>
                  <a:lnTo>
                    <a:pt x="1820" y="40"/>
                  </a:lnTo>
                  <a:lnTo>
                    <a:pt x="1816" y="38"/>
                  </a:lnTo>
                  <a:lnTo>
                    <a:pt x="1816" y="38"/>
                  </a:lnTo>
                  <a:lnTo>
                    <a:pt x="1814" y="38"/>
                  </a:lnTo>
                  <a:lnTo>
                    <a:pt x="1812" y="40"/>
                  </a:lnTo>
                  <a:lnTo>
                    <a:pt x="1812" y="40"/>
                  </a:lnTo>
                  <a:lnTo>
                    <a:pt x="1812" y="42"/>
                  </a:lnTo>
                  <a:lnTo>
                    <a:pt x="1812" y="42"/>
                  </a:lnTo>
                  <a:lnTo>
                    <a:pt x="1804" y="42"/>
                  </a:lnTo>
                  <a:lnTo>
                    <a:pt x="1804" y="42"/>
                  </a:lnTo>
                  <a:lnTo>
                    <a:pt x="1798" y="42"/>
                  </a:lnTo>
                  <a:lnTo>
                    <a:pt x="1798" y="42"/>
                  </a:lnTo>
                  <a:lnTo>
                    <a:pt x="1790" y="44"/>
                  </a:lnTo>
                  <a:lnTo>
                    <a:pt x="1790" y="44"/>
                  </a:lnTo>
                  <a:lnTo>
                    <a:pt x="1786" y="44"/>
                  </a:lnTo>
                  <a:lnTo>
                    <a:pt x="1782" y="44"/>
                  </a:lnTo>
                  <a:lnTo>
                    <a:pt x="1782" y="44"/>
                  </a:lnTo>
                  <a:lnTo>
                    <a:pt x="1778" y="44"/>
                  </a:lnTo>
                  <a:lnTo>
                    <a:pt x="1778" y="44"/>
                  </a:lnTo>
                  <a:lnTo>
                    <a:pt x="1774" y="44"/>
                  </a:lnTo>
                  <a:lnTo>
                    <a:pt x="1774" y="44"/>
                  </a:lnTo>
                  <a:lnTo>
                    <a:pt x="1772" y="44"/>
                  </a:lnTo>
                  <a:lnTo>
                    <a:pt x="1768" y="44"/>
                  </a:lnTo>
                  <a:lnTo>
                    <a:pt x="1768" y="44"/>
                  </a:lnTo>
                  <a:lnTo>
                    <a:pt x="1766" y="44"/>
                  </a:lnTo>
                  <a:lnTo>
                    <a:pt x="1766" y="44"/>
                  </a:lnTo>
                  <a:lnTo>
                    <a:pt x="1762" y="44"/>
                  </a:lnTo>
                  <a:lnTo>
                    <a:pt x="1762" y="44"/>
                  </a:lnTo>
                  <a:lnTo>
                    <a:pt x="1756" y="44"/>
                  </a:lnTo>
                  <a:lnTo>
                    <a:pt x="1756" y="44"/>
                  </a:lnTo>
                  <a:lnTo>
                    <a:pt x="1752" y="44"/>
                  </a:lnTo>
                  <a:lnTo>
                    <a:pt x="1752" y="44"/>
                  </a:lnTo>
                  <a:lnTo>
                    <a:pt x="1748" y="44"/>
                  </a:lnTo>
                  <a:lnTo>
                    <a:pt x="1748" y="44"/>
                  </a:lnTo>
                  <a:lnTo>
                    <a:pt x="1746" y="44"/>
                  </a:lnTo>
                  <a:lnTo>
                    <a:pt x="1746" y="44"/>
                  </a:lnTo>
                  <a:lnTo>
                    <a:pt x="1744" y="44"/>
                  </a:lnTo>
                  <a:lnTo>
                    <a:pt x="1744" y="44"/>
                  </a:lnTo>
                  <a:lnTo>
                    <a:pt x="1742" y="44"/>
                  </a:lnTo>
                  <a:lnTo>
                    <a:pt x="1742" y="44"/>
                  </a:lnTo>
                  <a:lnTo>
                    <a:pt x="1738" y="44"/>
                  </a:lnTo>
                  <a:lnTo>
                    <a:pt x="1738" y="44"/>
                  </a:lnTo>
                  <a:lnTo>
                    <a:pt x="1734" y="44"/>
                  </a:lnTo>
                  <a:lnTo>
                    <a:pt x="1734" y="44"/>
                  </a:lnTo>
                  <a:lnTo>
                    <a:pt x="1734" y="44"/>
                  </a:lnTo>
                  <a:lnTo>
                    <a:pt x="1734" y="44"/>
                  </a:lnTo>
                  <a:lnTo>
                    <a:pt x="1732" y="44"/>
                  </a:lnTo>
                  <a:lnTo>
                    <a:pt x="1732" y="44"/>
                  </a:lnTo>
                  <a:lnTo>
                    <a:pt x="1724" y="44"/>
                  </a:lnTo>
                  <a:lnTo>
                    <a:pt x="1718" y="46"/>
                  </a:lnTo>
                  <a:lnTo>
                    <a:pt x="1718" y="46"/>
                  </a:lnTo>
                  <a:lnTo>
                    <a:pt x="1718" y="44"/>
                  </a:lnTo>
                  <a:lnTo>
                    <a:pt x="1718" y="44"/>
                  </a:lnTo>
                  <a:lnTo>
                    <a:pt x="1716" y="44"/>
                  </a:lnTo>
                  <a:lnTo>
                    <a:pt x="1716" y="44"/>
                  </a:lnTo>
                  <a:lnTo>
                    <a:pt x="1706" y="44"/>
                  </a:lnTo>
                  <a:lnTo>
                    <a:pt x="1706" y="44"/>
                  </a:lnTo>
                  <a:lnTo>
                    <a:pt x="1702" y="44"/>
                  </a:lnTo>
                  <a:lnTo>
                    <a:pt x="1702" y="44"/>
                  </a:lnTo>
                  <a:lnTo>
                    <a:pt x="1698" y="44"/>
                  </a:lnTo>
                  <a:lnTo>
                    <a:pt x="1698" y="44"/>
                  </a:lnTo>
                  <a:lnTo>
                    <a:pt x="1694" y="44"/>
                  </a:lnTo>
                  <a:lnTo>
                    <a:pt x="1694" y="44"/>
                  </a:lnTo>
                  <a:lnTo>
                    <a:pt x="1694" y="44"/>
                  </a:lnTo>
                  <a:lnTo>
                    <a:pt x="1694" y="44"/>
                  </a:lnTo>
                  <a:lnTo>
                    <a:pt x="1690" y="44"/>
                  </a:lnTo>
                  <a:lnTo>
                    <a:pt x="1690" y="44"/>
                  </a:lnTo>
                  <a:lnTo>
                    <a:pt x="1686" y="44"/>
                  </a:lnTo>
                  <a:lnTo>
                    <a:pt x="1686" y="44"/>
                  </a:lnTo>
                  <a:lnTo>
                    <a:pt x="1686" y="44"/>
                  </a:lnTo>
                  <a:lnTo>
                    <a:pt x="1686" y="44"/>
                  </a:lnTo>
                  <a:lnTo>
                    <a:pt x="1682" y="44"/>
                  </a:lnTo>
                  <a:lnTo>
                    <a:pt x="1682" y="44"/>
                  </a:lnTo>
                  <a:lnTo>
                    <a:pt x="1678" y="44"/>
                  </a:lnTo>
                  <a:lnTo>
                    <a:pt x="1678" y="44"/>
                  </a:lnTo>
                  <a:lnTo>
                    <a:pt x="1672" y="44"/>
                  </a:lnTo>
                  <a:lnTo>
                    <a:pt x="1672" y="44"/>
                  </a:lnTo>
                  <a:lnTo>
                    <a:pt x="1670" y="44"/>
                  </a:lnTo>
                  <a:lnTo>
                    <a:pt x="1670" y="44"/>
                  </a:lnTo>
                  <a:lnTo>
                    <a:pt x="1668" y="44"/>
                  </a:lnTo>
                  <a:lnTo>
                    <a:pt x="1668" y="44"/>
                  </a:lnTo>
                  <a:lnTo>
                    <a:pt x="1668" y="44"/>
                  </a:lnTo>
                  <a:lnTo>
                    <a:pt x="1668" y="44"/>
                  </a:lnTo>
                  <a:lnTo>
                    <a:pt x="1664" y="44"/>
                  </a:lnTo>
                  <a:lnTo>
                    <a:pt x="1664" y="44"/>
                  </a:lnTo>
                  <a:lnTo>
                    <a:pt x="1658" y="46"/>
                  </a:lnTo>
                  <a:lnTo>
                    <a:pt x="1652" y="46"/>
                  </a:lnTo>
                  <a:lnTo>
                    <a:pt x="1652" y="46"/>
                  </a:lnTo>
                  <a:lnTo>
                    <a:pt x="1652" y="46"/>
                  </a:lnTo>
                  <a:lnTo>
                    <a:pt x="1652" y="46"/>
                  </a:lnTo>
                  <a:lnTo>
                    <a:pt x="1650" y="46"/>
                  </a:lnTo>
                  <a:lnTo>
                    <a:pt x="1650" y="46"/>
                  </a:lnTo>
                  <a:lnTo>
                    <a:pt x="1642" y="44"/>
                  </a:lnTo>
                  <a:lnTo>
                    <a:pt x="1642" y="44"/>
                  </a:lnTo>
                  <a:lnTo>
                    <a:pt x="1638" y="44"/>
                  </a:lnTo>
                  <a:lnTo>
                    <a:pt x="1638" y="44"/>
                  </a:lnTo>
                  <a:lnTo>
                    <a:pt x="1634" y="46"/>
                  </a:lnTo>
                  <a:lnTo>
                    <a:pt x="1634" y="46"/>
                  </a:lnTo>
                  <a:lnTo>
                    <a:pt x="1626" y="46"/>
                  </a:lnTo>
                  <a:lnTo>
                    <a:pt x="1626" y="46"/>
                  </a:lnTo>
                  <a:lnTo>
                    <a:pt x="1622" y="46"/>
                  </a:lnTo>
                  <a:lnTo>
                    <a:pt x="1622" y="46"/>
                  </a:lnTo>
                  <a:lnTo>
                    <a:pt x="1620" y="44"/>
                  </a:lnTo>
                  <a:lnTo>
                    <a:pt x="1620" y="44"/>
                  </a:lnTo>
                  <a:lnTo>
                    <a:pt x="1612" y="44"/>
                  </a:lnTo>
                  <a:lnTo>
                    <a:pt x="1612" y="44"/>
                  </a:lnTo>
                  <a:lnTo>
                    <a:pt x="1608" y="44"/>
                  </a:lnTo>
                  <a:lnTo>
                    <a:pt x="1608" y="44"/>
                  </a:lnTo>
                  <a:lnTo>
                    <a:pt x="1600" y="46"/>
                  </a:lnTo>
                  <a:lnTo>
                    <a:pt x="1600" y="46"/>
                  </a:lnTo>
                  <a:lnTo>
                    <a:pt x="1596" y="46"/>
                  </a:lnTo>
                  <a:lnTo>
                    <a:pt x="1596" y="46"/>
                  </a:lnTo>
                  <a:lnTo>
                    <a:pt x="1592" y="46"/>
                  </a:lnTo>
                  <a:lnTo>
                    <a:pt x="1592" y="46"/>
                  </a:lnTo>
                  <a:lnTo>
                    <a:pt x="1588" y="46"/>
                  </a:lnTo>
                  <a:lnTo>
                    <a:pt x="1588" y="46"/>
                  </a:lnTo>
                  <a:lnTo>
                    <a:pt x="1586" y="46"/>
                  </a:lnTo>
                  <a:lnTo>
                    <a:pt x="1586" y="46"/>
                  </a:lnTo>
                  <a:lnTo>
                    <a:pt x="1584" y="46"/>
                  </a:lnTo>
                  <a:lnTo>
                    <a:pt x="1584" y="46"/>
                  </a:lnTo>
                  <a:lnTo>
                    <a:pt x="1580" y="46"/>
                  </a:lnTo>
                  <a:lnTo>
                    <a:pt x="1580" y="46"/>
                  </a:lnTo>
                  <a:lnTo>
                    <a:pt x="1580" y="46"/>
                  </a:lnTo>
                  <a:lnTo>
                    <a:pt x="1580" y="46"/>
                  </a:lnTo>
                  <a:lnTo>
                    <a:pt x="1576" y="46"/>
                  </a:lnTo>
                  <a:lnTo>
                    <a:pt x="1570" y="48"/>
                  </a:lnTo>
                  <a:lnTo>
                    <a:pt x="1570" y="48"/>
                  </a:lnTo>
                  <a:lnTo>
                    <a:pt x="1568" y="46"/>
                  </a:lnTo>
                  <a:lnTo>
                    <a:pt x="1568" y="46"/>
                  </a:lnTo>
                  <a:lnTo>
                    <a:pt x="1566" y="48"/>
                  </a:lnTo>
                  <a:lnTo>
                    <a:pt x="1566" y="48"/>
                  </a:lnTo>
                  <a:lnTo>
                    <a:pt x="1560" y="48"/>
                  </a:lnTo>
                  <a:lnTo>
                    <a:pt x="1560" y="48"/>
                  </a:lnTo>
                  <a:lnTo>
                    <a:pt x="1560" y="48"/>
                  </a:lnTo>
                  <a:lnTo>
                    <a:pt x="1560" y="48"/>
                  </a:lnTo>
                  <a:lnTo>
                    <a:pt x="1558" y="46"/>
                  </a:lnTo>
                  <a:lnTo>
                    <a:pt x="1558" y="46"/>
                  </a:lnTo>
                  <a:lnTo>
                    <a:pt x="1554" y="44"/>
                  </a:lnTo>
                  <a:lnTo>
                    <a:pt x="1554" y="44"/>
                  </a:lnTo>
                  <a:lnTo>
                    <a:pt x="1550" y="46"/>
                  </a:lnTo>
                  <a:lnTo>
                    <a:pt x="1550" y="46"/>
                  </a:lnTo>
                  <a:lnTo>
                    <a:pt x="1546" y="46"/>
                  </a:lnTo>
                  <a:lnTo>
                    <a:pt x="1546" y="46"/>
                  </a:lnTo>
                  <a:lnTo>
                    <a:pt x="1544" y="46"/>
                  </a:lnTo>
                  <a:lnTo>
                    <a:pt x="1544" y="46"/>
                  </a:lnTo>
                  <a:lnTo>
                    <a:pt x="1540" y="48"/>
                  </a:lnTo>
                  <a:lnTo>
                    <a:pt x="1540" y="48"/>
                  </a:lnTo>
                  <a:lnTo>
                    <a:pt x="1538" y="46"/>
                  </a:lnTo>
                  <a:lnTo>
                    <a:pt x="1538" y="46"/>
                  </a:lnTo>
                  <a:lnTo>
                    <a:pt x="1536" y="44"/>
                  </a:lnTo>
                  <a:lnTo>
                    <a:pt x="1536" y="44"/>
                  </a:lnTo>
                  <a:lnTo>
                    <a:pt x="1534" y="44"/>
                  </a:lnTo>
                  <a:lnTo>
                    <a:pt x="1534" y="44"/>
                  </a:lnTo>
                  <a:lnTo>
                    <a:pt x="1532" y="44"/>
                  </a:lnTo>
                  <a:lnTo>
                    <a:pt x="1532" y="44"/>
                  </a:lnTo>
                  <a:lnTo>
                    <a:pt x="1532" y="44"/>
                  </a:lnTo>
                  <a:lnTo>
                    <a:pt x="1532" y="44"/>
                  </a:lnTo>
                  <a:lnTo>
                    <a:pt x="1526" y="46"/>
                  </a:lnTo>
                  <a:lnTo>
                    <a:pt x="1526" y="46"/>
                  </a:lnTo>
                  <a:lnTo>
                    <a:pt x="1520" y="46"/>
                  </a:lnTo>
                  <a:lnTo>
                    <a:pt x="1520" y="46"/>
                  </a:lnTo>
                  <a:lnTo>
                    <a:pt x="1518" y="46"/>
                  </a:lnTo>
                  <a:lnTo>
                    <a:pt x="1518" y="46"/>
                  </a:lnTo>
                  <a:lnTo>
                    <a:pt x="1516" y="46"/>
                  </a:lnTo>
                  <a:lnTo>
                    <a:pt x="1516" y="46"/>
                  </a:lnTo>
                  <a:lnTo>
                    <a:pt x="1514" y="46"/>
                  </a:lnTo>
                  <a:lnTo>
                    <a:pt x="1514" y="46"/>
                  </a:lnTo>
                  <a:lnTo>
                    <a:pt x="1514" y="46"/>
                  </a:lnTo>
                  <a:lnTo>
                    <a:pt x="1514" y="46"/>
                  </a:lnTo>
                  <a:lnTo>
                    <a:pt x="1512" y="46"/>
                  </a:lnTo>
                  <a:lnTo>
                    <a:pt x="1512" y="46"/>
                  </a:lnTo>
                  <a:lnTo>
                    <a:pt x="1506" y="44"/>
                  </a:lnTo>
                  <a:lnTo>
                    <a:pt x="1504" y="46"/>
                  </a:lnTo>
                  <a:lnTo>
                    <a:pt x="1504" y="46"/>
                  </a:lnTo>
                  <a:lnTo>
                    <a:pt x="1500" y="46"/>
                  </a:lnTo>
                  <a:lnTo>
                    <a:pt x="1500" y="46"/>
                  </a:lnTo>
                  <a:lnTo>
                    <a:pt x="1492" y="46"/>
                  </a:lnTo>
                  <a:lnTo>
                    <a:pt x="1492" y="46"/>
                  </a:lnTo>
                  <a:lnTo>
                    <a:pt x="1492" y="46"/>
                  </a:lnTo>
                  <a:lnTo>
                    <a:pt x="1492" y="46"/>
                  </a:lnTo>
                  <a:lnTo>
                    <a:pt x="1490" y="46"/>
                  </a:lnTo>
                  <a:lnTo>
                    <a:pt x="1490" y="46"/>
                  </a:lnTo>
                  <a:lnTo>
                    <a:pt x="1488" y="46"/>
                  </a:lnTo>
                  <a:lnTo>
                    <a:pt x="1488" y="46"/>
                  </a:lnTo>
                  <a:lnTo>
                    <a:pt x="1486" y="46"/>
                  </a:lnTo>
                  <a:lnTo>
                    <a:pt x="1486" y="46"/>
                  </a:lnTo>
                  <a:lnTo>
                    <a:pt x="1484" y="46"/>
                  </a:lnTo>
                  <a:lnTo>
                    <a:pt x="1484" y="46"/>
                  </a:lnTo>
                  <a:lnTo>
                    <a:pt x="1480" y="46"/>
                  </a:lnTo>
                  <a:lnTo>
                    <a:pt x="1480" y="46"/>
                  </a:lnTo>
                  <a:lnTo>
                    <a:pt x="1480" y="44"/>
                  </a:lnTo>
                  <a:lnTo>
                    <a:pt x="1480" y="44"/>
                  </a:lnTo>
                  <a:lnTo>
                    <a:pt x="1476" y="44"/>
                  </a:lnTo>
                  <a:lnTo>
                    <a:pt x="1476" y="44"/>
                  </a:lnTo>
                  <a:lnTo>
                    <a:pt x="1470" y="46"/>
                  </a:lnTo>
                  <a:lnTo>
                    <a:pt x="1470" y="46"/>
                  </a:lnTo>
                  <a:lnTo>
                    <a:pt x="1466" y="44"/>
                  </a:lnTo>
                  <a:lnTo>
                    <a:pt x="1466" y="44"/>
                  </a:lnTo>
                  <a:lnTo>
                    <a:pt x="1464" y="44"/>
                  </a:lnTo>
                  <a:lnTo>
                    <a:pt x="1464" y="44"/>
                  </a:lnTo>
                  <a:lnTo>
                    <a:pt x="1462" y="44"/>
                  </a:lnTo>
                  <a:lnTo>
                    <a:pt x="1462" y="44"/>
                  </a:lnTo>
                  <a:lnTo>
                    <a:pt x="1458" y="44"/>
                  </a:lnTo>
                  <a:lnTo>
                    <a:pt x="1458" y="44"/>
                  </a:lnTo>
                  <a:lnTo>
                    <a:pt x="1456" y="44"/>
                  </a:lnTo>
                  <a:lnTo>
                    <a:pt x="1456" y="44"/>
                  </a:lnTo>
                  <a:lnTo>
                    <a:pt x="1452" y="44"/>
                  </a:lnTo>
                  <a:lnTo>
                    <a:pt x="1452" y="44"/>
                  </a:lnTo>
                  <a:lnTo>
                    <a:pt x="1450" y="44"/>
                  </a:lnTo>
                  <a:lnTo>
                    <a:pt x="1450" y="44"/>
                  </a:lnTo>
                  <a:lnTo>
                    <a:pt x="1442" y="44"/>
                  </a:lnTo>
                  <a:lnTo>
                    <a:pt x="1442" y="44"/>
                  </a:lnTo>
                  <a:lnTo>
                    <a:pt x="1438" y="42"/>
                  </a:lnTo>
                  <a:lnTo>
                    <a:pt x="1438" y="42"/>
                  </a:lnTo>
                  <a:lnTo>
                    <a:pt x="1434" y="42"/>
                  </a:lnTo>
                  <a:lnTo>
                    <a:pt x="1434" y="42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24" y="42"/>
                  </a:lnTo>
                  <a:lnTo>
                    <a:pt x="1424" y="42"/>
                  </a:lnTo>
                  <a:lnTo>
                    <a:pt x="1420" y="44"/>
                  </a:lnTo>
                  <a:lnTo>
                    <a:pt x="1420" y="44"/>
                  </a:lnTo>
                  <a:lnTo>
                    <a:pt x="1414" y="42"/>
                  </a:lnTo>
                  <a:lnTo>
                    <a:pt x="1414" y="42"/>
                  </a:lnTo>
                  <a:lnTo>
                    <a:pt x="1412" y="44"/>
                  </a:lnTo>
                  <a:lnTo>
                    <a:pt x="1412" y="44"/>
                  </a:lnTo>
                  <a:lnTo>
                    <a:pt x="1406" y="42"/>
                  </a:lnTo>
                  <a:lnTo>
                    <a:pt x="1406" y="42"/>
                  </a:lnTo>
                  <a:lnTo>
                    <a:pt x="1398" y="42"/>
                  </a:lnTo>
                  <a:lnTo>
                    <a:pt x="1398" y="42"/>
                  </a:lnTo>
                  <a:lnTo>
                    <a:pt x="1396" y="44"/>
                  </a:lnTo>
                  <a:lnTo>
                    <a:pt x="1396" y="44"/>
                  </a:lnTo>
                  <a:lnTo>
                    <a:pt x="1394" y="42"/>
                  </a:lnTo>
                  <a:lnTo>
                    <a:pt x="1394" y="42"/>
                  </a:lnTo>
                  <a:lnTo>
                    <a:pt x="1394" y="42"/>
                  </a:lnTo>
                  <a:lnTo>
                    <a:pt x="1394" y="42"/>
                  </a:lnTo>
                  <a:lnTo>
                    <a:pt x="1390" y="44"/>
                  </a:lnTo>
                  <a:lnTo>
                    <a:pt x="1386" y="44"/>
                  </a:lnTo>
                  <a:lnTo>
                    <a:pt x="1386" y="44"/>
                  </a:lnTo>
                  <a:lnTo>
                    <a:pt x="1384" y="44"/>
                  </a:lnTo>
                  <a:lnTo>
                    <a:pt x="1384" y="44"/>
                  </a:lnTo>
                  <a:lnTo>
                    <a:pt x="1380" y="44"/>
                  </a:lnTo>
                  <a:lnTo>
                    <a:pt x="1380" y="44"/>
                  </a:lnTo>
                  <a:lnTo>
                    <a:pt x="1378" y="44"/>
                  </a:lnTo>
                  <a:lnTo>
                    <a:pt x="1378" y="44"/>
                  </a:lnTo>
                  <a:lnTo>
                    <a:pt x="1374" y="44"/>
                  </a:lnTo>
                  <a:lnTo>
                    <a:pt x="1374" y="44"/>
                  </a:lnTo>
                  <a:lnTo>
                    <a:pt x="1372" y="44"/>
                  </a:lnTo>
                  <a:lnTo>
                    <a:pt x="1372" y="44"/>
                  </a:lnTo>
                  <a:lnTo>
                    <a:pt x="1370" y="44"/>
                  </a:lnTo>
                  <a:lnTo>
                    <a:pt x="1370" y="44"/>
                  </a:lnTo>
                  <a:lnTo>
                    <a:pt x="1366" y="44"/>
                  </a:lnTo>
                  <a:lnTo>
                    <a:pt x="1366" y="44"/>
                  </a:lnTo>
                  <a:lnTo>
                    <a:pt x="1364" y="44"/>
                  </a:lnTo>
                  <a:lnTo>
                    <a:pt x="1364" y="44"/>
                  </a:lnTo>
                  <a:lnTo>
                    <a:pt x="1362" y="44"/>
                  </a:lnTo>
                  <a:lnTo>
                    <a:pt x="1362" y="44"/>
                  </a:lnTo>
                  <a:lnTo>
                    <a:pt x="1354" y="44"/>
                  </a:lnTo>
                  <a:lnTo>
                    <a:pt x="1354" y="44"/>
                  </a:lnTo>
                  <a:lnTo>
                    <a:pt x="1350" y="44"/>
                  </a:lnTo>
                  <a:lnTo>
                    <a:pt x="1350" y="44"/>
                  </a:lnTo>
                  <a:lnTo>
                    <a:pt x="1348" y="44"/>
                  </a:lnTo>
                  <a:lnTo>
                    <a:pt x="1348" y="44"/>
                  </a:lnTo>
                  <a:lnTo>
                    <a:pt x="1344" y="44"/>
                  </a:lnTo>
                  <a:lnTo>
                    <a:pt x="1344" y="44"/>
                  </a:lnTo>
                  <a:lnTo>
                    <a:pt x="1340" y="46"/>
                  </a:lnTo>
                  <a:lnTo>
                    <a:pt x="1340" y="46"/>
                  </a:lnTo>
                  <a:lnTo>
                    <a:pt x="1336" y="46"/>
                  </a:lnTo>
                  <a:lnTo>
                    <a:pt x="1336" y="46"/>
                  </a:lnTo>
                  <a:lnTo>
                    <a:pt x="1328" y="46"/>
                  </a:lnTo>
                  <a:lnTo>
                    <a:pt x="1328" y="46"/>
                  </a:lnTo>
                  <a:lnTo>
                    <a:pt x="1326" y="44"/>
                  </a:lnTo>
                  <a:lnTo>
                    <a:pt x="1326" y="44"/>
                  </a:lnTo>
                  <a:lnTo>
                    <a:pt x="1318" y="44"/>
                  </a:lnTo>
                  <a:lnTo>
                    <a:pt x="1318" y="44"/>
                  </a:lnTo>
                  <a:lnTo>
                    <a:pt x="1316" y="44"/>
                  </a:lnTo>
                  <a:lnTo>
                    <a:pt x="1316" y="44"/>
                  </a:lnTo>
                  <a:lnTo>
                    <a:pt x="1312" y="44"/>
                  </a:lnTo>
                  <a:lnTo>
                    <a:pt x="1312" y="44"/>
                  </a:lnTo>
                  <a:lnTo>
                    <a:pt x="1306" y="46"/>
                  </a:lnTo>
                  <a:lnTo>
                    <a:pt x="1306" y="46"/>
                  </a:lnTo>
                  <a:lnTo>
                    <a:pt x="1302" y="46"/>
                  </a:lnTo>
                  <a:lnTo>
                    <a:pt x="1296" y="46"/>
                  </a:lnTo>
                  <a:lnTo>
                    <a:pt x="1296" y="46"/>
                  </a:lnTo>
                  <a:lnTo>
                    <a:pt x="1290" y="46"/>
                  </a:lnTo>
                  <a:lnTo>
                    <a:pt x="1290" y="46"/>
                  </a:lnTo>
                  <a:lnTo>
                    <a:pt x="1288" y="46"/>
                  </a:lnTo>
                  <a:lnTo>
                    <a:pt x="1288" y="46"/>
                  </a:lnTo>
                  <a:lnTo>
                    <a:pt x="1284" y="44"/>
                  </a:lnTo>
                  <a:lnTo>
                    <a:pt x="1284" y="44"/>
                  </a:lnTo>
                  <a:lnTo>
                    <a:pt x="1282" y="46"/>
                  </a:lnTo>
                  <a:lnTo>
                    <a:pt x="1282" y="46"/>
                  </a:lnTo>
                  <a:lnTo>
                    <a:pt x="1276" y="46"/>
                  </a:lnTo>
                  <a:lnTo>
                    <a:pt x="1276" y="46"/>
                  </a:lnTo>
                  <a:lnTo>
                    <a:pt x="1274" y="46"/>
                  </a:lnTo>
                  <a:lnTo>
                    <a:pt x="1274" y="46"/>
                  </a:lnTo>
                  <a:lnTo>
                    <a:pt x="1272" y="46"/>
                  </a:lnTo>
                  <a:lnTo>
                    <a:pt x="1272" y="46"/>
                  </a:lnTo>
                  <a:lnTo>
                    <a:pt x="1266" y="44"/>
                  </a:lnTo>
                  <a:lnTo>
                    <a:pt x="1266" y="44"/>
                  </a:lnTo>
                  <a:lnTo>
                    <a:pt x="1262" y="44"/>
                  </a:lnTo>
                  <a:lnTo>
                    <a:pt x="1262" y="44"/>
                  </a:lnTo>
                  <a:lnTo>
                    <a:pt x="1260" y="44"/>
                  </a:lnTo>
                  <a:lnTo>
                    <a:pt x="1260" y="44"/>
                  </a:lnTo>
                  <a:lnTo>
                    <a:pt x="1258" y="46"/>
                  </a:lnTo>
                  <a:lnTo>
                    <a:pt x="1258" y="46"/>
                  </a:lnTo>
                  <a:lnTo>
                    <a:pt x="1254" y="46"/>
                  </a:lnTo>
                  <a:lnTo>
                    <a:pt x="1254" y="46"/>
                  </a:lnTo>
                  <a:lnTo>
                    <a:pt x="1250" y="48"/>
                  </a:lnTo>
                  <a:lnTo>
                    <a:pt x="1250" y="48"/>
                  </a:lnTo>
                  <a:lnTo>
                    <a:pt x="1248" y="46"/>
                  </a:lnTo>
                  <a:lnTo>
                    <a:pt x="1248" y="46"/>
                  </a:lnTo>
                  <a:lnTo>
                    <a:pt x="1248" y="48"/>
                  </a:lnTo>
                  <a:lnTo>
                    <a:pt x="1248" y="48"/>
                  </a:lnTo>
                  <a:lnTo>
                    <a:pt x="1246" y="46"/>
                  </a:lnTo>
                  <a:lnTo>
                    <a:pt x="1246" y="46"/>
                  </a:lnTo>
                  <a:lnTo>
                    <a:pt x="1244" y="46"/>
                  </a:lnTo>
                  <a:lnTo>
                    <a:pt x="1244" y="46"/>
                  </a:lnTo>
                  <a:lnTo>
                    <a:pt x="1240" y="48"/>
                  </a:lnTo>
                  <a:lnTo>
                    <a:pt x="1240" y="48"/>
                  </a:lnTo>
                  <a:lnTo>
                    <a:pt x="1236" y="44"/>
                  </a:lnTo>
                  <a:lnTo>
                    <a:pt x="1236" y="44"/>
                  </a:lnTo>
                  <a:lnTo>
                    <a:pt x="1230" y="46"/>
                  </a:lnTo>
                  <a:lnTo>
                    <a:pt x="1224" y="46"/>
                  </a:lnTo>
                  <a:lnTo>
                    <a:pt x="1224" y="46"/>
                  </a:lnTo>
                  <a:lnTo>
                    <a:pt x="1222" y="46"/>
                  </a:lnTo>
                  <a:lnTo>
                    <a:pt x="1218" y="46"/>
                  </a:lnTo>
                  <a:lnTo>
                    <a:pt x="1218" y="46"/>
                  </a:lnTo>
                  <a:lnTo>
                    <a:pt x="1216" y="44"/>
                  </a:lnTo>
                  <a:lnTo>
                    <a:pt x="1214" y="44"/>
                  </a:lnTo>
                  <a:lnTo>
                    <a:pt x="1214" y="44"/>
                  </a:lnTo>
                  <a:lnTo>
                    <a:pt x="1204" y="44"/>
                  </a:lnTo>
                  <a:lnTo>
                    <a:pt x="1204" y="44"/>
                  </a:lnTo>
                  <a:lnTo>
                    <a:pt x="1200" y="42"/>
                  </a:lnTo>
                  <a:lnTo>
                    <a:pt x="1200" y="42"/>
                  </a:lnTo>
                  <a:lnTo>
                    <a:pt x="1196" y="42"/>
                  </a:lnTo>
                  <a:lnTo>
                    <a:pt x="1196" y="42"/>
                  </a:lnTo>
                  <a:lnTo>
                    <a:pt x="1188" y="44"/>
                  </a:lnTo>
                  <a:lnTo>
                    <a:pt x="1188" y="44"/>
                  </a:lnTo>
                  <a:lnTo>
                    <a:pt x="1186" y="44"/>
                  </a:lnTo>
                  <a:lnTo>
                    <a:pt x="1186" y="44"/>
                  </a:lnTo>
                  <a:lnTo>
                    <a:pt x="1180" y="44"/>
                  </a:lnTo>
                  <a:lnTo>
                    <a:pt x="1180" y="44"/>
                  </a:lnTo>
                  <a:lnTo>
                    <a:pt x="1180" y="42"/>
                  </a:lnTo>
                  <a:lnTo>
                    <a:pt x="1180" y="42"/>
                  </a:lnTo>
                  <a:lnTo>
                    <a:pt x="1176" y="42"/>
                  </a:lnTo>
                  <a:lnTo>
                    <a:pt x="1176" y="42"/>
                  </a:lnTo>
                  <a:lnTo>
                    <a:pt x="1174" y="42"/>
                  </a:lnTo>
                  <a:lnTo>
                    <a:pt x="1174" y="42"/>
                  </a:lnTo>
                  <a:lnTo>
                    <a:pt x="1170" y="44"/>
                  </a:lnTo>
                  <a:lnTo>
                    <a:pt x="1170" y="44"/>
                  </a:lnTo>
                  <a:lnTo>
                    <a:pt x="1164" y="42"/>
                  </a:lnTo>
                  <a:lnTo>
                    <a:pt x="1164" y="42"/>
                  </a:lnTo>
                  <a:lnTo>
                    <a:pt x="1156" y="42"/>
                  </a:lnTo>
                  <a:lnTo>
                    <a:pt x="1156" y="42"/>
                  </a:lnTo>
                  <a:lnTo>
                    <a:pt x="1152" y="42"/>
                  </a:lnTo>
                  <a:lnTo>
                    <a:pt x="1152" y="42"/>
                  </a:lnTo>
                  <a:lnTo>
                    <a:pt x="1148" y="44"/>
                  </a:lnTo>
                  <a:lnTo>
                    <a:pt x="1148" y="44"/>
                  </a:lnTo>
                  <a:lnTo>
                    <a:pt x="1146" y="44"/>
                  </a:lnTo>
                  <a:lnTo>
                    <a:pt x="1144" y="44"/>
                  </a:lnTo>
                  <a:lnTo>
                    <a:pt x="1142" y="44"/>
                  </a:lnTo>
                  <a:lnTo>
                    <a:pt x="1142" y="44"/>
                  </a:lnTo>
                  <a:lnTo>
                    <a:pt x="1140" y="42"/>
                  </a:lnTo>
                  <a:lnTo>
                    <a:pt x="1140" y="42"/>
                  </a:lnTo>
                  <a:lnTo>
                    <a:pt x="1140" y="42"/>
                  </a:lnTo>
                  <a:lnTo>
                    <a:pt x="1140" y="42"/>
                  </a:lnTo>
                  <a:lnTo>
                    <a:pt x="1138" y="42"/>
                  </a:lnTo>
                  <a:lnTo>
                    <a:pt x="1138" y="42"/>
                  </a:lnTo>
                  <a:lnTo>
                    <a:pt x="1138" y="40"/>
                  </a:lnTo>
                  <a:lnTo>
                    <a:pt x="1138" y="40"/>
                  </a:lnTo>
                  <a:lnTo>
                    <a:pt x="1138" y="40"/>
                  </a:lnTo>
                  <a:lnTo>
                    <a:pt x="1138" y="40"/>
                  </a:lnTo>
                  <a:lnTo>
                    <a:pt x="1136" y="40"/>
                  </a:lnTo>
                  <a:lnTo>
                    <a:pt x="1136" y="40"/>
                  </a:lnTo>
                  <a:lnTo>
                    <a:pt x="1134" y="40"/>
                  </a:lnTo>
                  <a:lnTo>
                    <a:pt x="1134" y="40"/>
                  </a:lnTo>
                  <a:lnTo>
                    <a:pt x="1132" y="40"/>
                  </a:lnTo>
                  <a:lnTo>
                    <a:pt x="1132" y="40"/>
                  </a:lnTo>
                  <a:lnTo>
                    <a:pt x="1128" y="38"/>
                  </a:lnTo>
                  <a:lnTo>
                    <a:pt x="1128" y="38"/>
                  </a:lnTo>
                  <a:lnTo>
                    <a:pt x="1124" y="38"/>
                  </a:lnTo>
                  <a:lnTo>
                    <a:pt x="1124" y="38"/>
                  </a:lnTo>
                  <a:lnTo>
                    <a:pt x="1124" y="38"/>
                  </a:lnTo>
                  <a:lnTo>
                    <a:pt x="1124" y="38"/>
                  </a:lnTo>
                  <a:lnTo>
                    <a:pt x="1122" y="38"/>
                  </a:lnTo>
                  <a:lnTo>
                    <a:pt x="1122" y="38"/>
                  </a:lnTo>
                  <a:lnTo>
                    <a:pt x="1120" y="40"/>
                  </a:lnTo>
                  <a:lnTo>
                    <a:pt x="1120" y="40"/>
                  </a:lnTo>
                  <a:lnTo>
                    <a:pt x="1114" y="42"/>
                  </a:lnTo>
                  <a:lnTo>
                    <a:pt x="1114" y="42"/>
                  </a:lnTo>
                  <a:lnTo>
                    <a:pt x="1112" y="44"/>
                  </a:lnTo>
                  <a:lnTo>
                    <a:pt x="1112" y="44"/>
                  </a:lnTo>
                  <a:lnTo>
                    <a:pt x="1104" y="42"/>
                  </a:lnTo>
                  <a:lnTo>
                    <a:pt x="1104" y="42"/>
                  </a:lnTo>
                  <a:lnTo>
                    <a:pt x="1102" y="44"/>
                  </a:lnTo>
                  <a:lnTo>
                    <a:pt x="1102" y="44"/>
                  </a:lnTo>
                  <a:lnTo>
                    <a:pt x="1096" y="44"/>
                  </a:lnTo>
                  <a:lnTo>
                    <a:pt x="1096" y="44"/>
                  </a:lnTo>
                  <a:lnTo>
                    <a:pt x="1094" y="42"/>
                  </a:lnTo>
                  <a:lnTo>
                    <a:pt x="1094" y="42"/>
                  </a:lnTo>
                  <a:lnTo>
                    <a:pt x="1090" y="44"/>
                  </a:lnTo>
                  <a:lnTo>
                    <a:pt x="1090" y="44"/>
                  </a:lnTo>
                  <a:lnTo>
                    <a:pt x="1088" y="44"/>
                  </a:lnTo>
                  <a:lnTo>
                    <a:pt x="1088" y="44"/>
                  </a:lnTo>
                  <a:lnTo>
                    <a:pt x="1088" y="44"/>
                  </a:lnTo>
                  <a:lnTo>
                    <a:pt x="1088" y="44"/>
                  </a:lnTo>
                  <a:lnTo>
                    <a:pt x="1080" y="44"/>
                  </a:lnTo>
                  <a:lnTo>
                    <a:pt x="1080" y="44"/>
                  </a:lnTo>
                  <a:lnTo>
                    <a:pt x="1078" y="44"/>
                  </a:lnTo>
                  <a:lnTo>
                    <a:pt x="1078" y="44"/>
                  </a:lnTo>
                  <a:lnTo>
                    <a:pt x="1072" y="44"/>
                  </a:lnTo>
                  <a:lnTo>
                    <a:pt x="1072" y="44"/>
                  </a:lnTo>
                  <a:lnTo>
                    <a:pt x="1068" y="44"/>
                  </a:lnTo>
                  <a:lnTo>
                    <a:pt x="1068" y="44"/>
                  </a:lnTo>
                  <a:lnTo>
                    <a:pt x="1066" y="42"/>
                  </a:lnTo>
                  <a:lnTo>
                    <a:pt x="1066" y="42"/>
                  </a:lnTo>
                  <a:lnTo>
                    <a:pt x="1064" y="42"/>
                  </a:lnTo>
                  <a:lnTo>
                    <a:pt x="1062" y="44"/>
                  </a:lnTo>
                  <a:lnTo>
                    <a:pt x="1062" y="44"/>
                  </a:lnTo>
                  <a:lnTo>
                    <a:pt x="1056" y="44"/>
                  </a:lnTo>
                  <a:lnTo>
                    <a:pt x="1056" y="44"/>
                  </a:lnTo>
                  <a:lnTo>
                    <a:pt x="1054" y="44"/>
                  </a:lnTo>
                  <a:lnTo>
                    <a:pt x="1054" y="44"/>
                  </a:lnTo>
                  <a:lnTo>
                    <a:pt x="1052" y="46"/>
                  </a:lnTo>
                  <a:lnTo>
                    <a:pt x="1052" y="46"/>
                  </a:lnTo>
                  <a:lnTo>
                    <a:pt x="1050" y="44"/>
                  </a:lnTo>
                  <a:lnTo>
                    <a:pt x="1050" y="44"/>
                  </a:lnTo>
                  <a:lnTo>
                    <a:pt x="1050" y="46"/>
                  </a:lnTo>
                  <a:lnTo>
                    <a:pt x="1050" y="46"/>
                  </a:lnTo>
                  <a:lnTo>
                    <a:pt x="1046" y="44"/>
                  </a:lnTo>
                  <a:lnTo>
                    <a:pt x="1046" y="44"/>
                  </a:lnTo>
                  <a:lnTo>
                    <a:pt x="1044" y="44"/>
                  </a:lnTo>
                  <a:lnTo>
                    <a:pt x="1044" y="44"/>
                  </a:lnTo>
                  <a:lnTo>
                    <a:pt x="1042" y="46"/>
                  </a:lnTo>
                  <a:lnTo>
                    <a:pt x="1042" y="46"/>
                  </a:lnTo>
                  <a:lnTo>
                    <a:pt x="1038" y="46"/>
                  </a:lnTo>
                  <a:lnTo>
                    <a:pt x="1038" y="46"/>
                  </a:lnTo>
                  <a:lnTo>
                    <a:pt x="1038" y="46"/>
                  </a:lnTo>
                  <a:lnTo>
                    <a:pt x="1038" y="46"/>
                  </a:lnTo>
                  <a:lnTo>
                    <a:pt x="1032" y="46"/>
                  </a:lnTo>
                  <a:lnTo>
                    <a:pt x="1032" y="46"/>
                  </a:lnTo>
                  <a:lnTo>
                    <a:pt x="1032" y="46"/>
                  </a:lnTo>
                  <a:lnTo>
                    <a:pt x="1032" y="46"/>
                  </a:lnTo>
                  <a:lnTo>
                    <a:pt x="1030" y="46"/>
                  </a:lnTo>
                  <a:lnTo>
                    <a:pt x="1030" y="46"/>
                  </a:lnTo>
                  <a:lnTo>
                    <a:pt x="1028" y="46"/>
                  </a:lnTo>
                  <a:lnTo>
                    <a:pt x="1028" y="46"/>
                  </a:lnTo>
                  <a:lnTo>
                    <a:pt x="1022" y="44"/>
                  </a:lnTo>
                  <a:lnTo>
                    <a:pt x="1022" y="44"/>
                  </a:lnTo>
                  <a:lnTo>
                    <a:pt x="1018" y="42"/>
                  </a:lnTo>
                  <a:lnTo>
                    <a:pt x="1018" y="42"/>
                  </a:lnTo>
                  <a:lnTo>
                    <a:pt x="1014" y="42"/>
                  </a:lnTo>
                  <a:lnTo>
                    <a:pt x="1014" y="42"/>
                  </a:lnTo>
                  <a:lnTo>
                    <a:pt x="1012" y="42"/>
                  </a:lnTo>
                  <a:lnTo>
                    <a:pt x="1012" y="42"/>
                  </a:lnTo>
                  <a:lnTo>
                    <a:pt x="1010" y="42"/>
                  </a:lnTo>
                  <a:lnTo>
                    <a:pt x="1010" y="42"/>
                  </a:lnTo>
                  <a:lnTo>
                    <a:pt x="1008" y="44"/>
                  </a:lnTo>
                  <a:lnTo>
                    <a:pt x="1008" y="44"/>
                  </a:lnTo>
                  <a:lnTo>
                    <a:pt x="1008" y="44"/>
                  </a:lnTo>
                  <a:lnTo>
                    <a:pt x="1006" y="44"/>
                  </a:lnTo>
                  <a:lnTo>
                    <a:pt x="1006" y="44"/>
                  </a:lnTo>
                  <a:lnTo>
                    <a:pt x="1002" y="44"/>
                  </a:lnTo>
                  <a:lnTo>
                    <a:pt x="1000" y="44"/>
                  </a:lnTo>
                  <a:lnTo>
                    <a:pt x="1000" y="44"/>
                  </a:lnTo>
                  <a:lnTo>
                    <a:pt x="996" y="44"/>
                  </a:lnTo>
                  <a:lnTo>
                    <a:pt x="996" y="44"/>
                  </a:lnTo>
                  <a:lnTo>
                    <a:pt x="996" y="42"/>
                  </a:lnTo>
                  <a:lnTo>
                    <a:pt x="996" y="42"/>
                  </a:lnTo>
                  <a:lnTo>
                    <a:pt x="992" y="42"/>
                  </a:lnTo>
                  <a:lnTo>
                    <a:pt x="992" y="42"/>
                  </a:lnTo>
                  <a:lnTo>
                    <a:pt x="992" y="40"/>
                  </a:lnTo>
                  <a:lnTo>
                    <a:pt x="992" y="40"/>
                  </a:lnTo>
                  <a:lnTo>
                    <a:pt x="992" y="40"/>
                  </a:lnTo>
                  <a:lnTo>
                    <a:pt x="992" y="40"/>
                  </a:lnTo>
                  <a:lnTo>
                    <a:pt x="990" y="40"/>
                  </a:lnTo>
                  <a:lnTo>
                    <a:pt x="990" y="40"/>
                  </a:lnTo>
                  <a:lnTo>
                    <a:pt x="988" y="40"/>
                  </a:lnTo>
                  <a:lnTo>
                    <a:pt x="988" y="40"/>
                  </a:lnTo>
                  <a:lnTo>
                    <a:pt x="982" y="42"/>
                  </a:lnTo>
                  <a:lnTo>
                    <a:pt x="982" y="42"/>
                  </a:lnTo>
                  <a:lnTo>
                    <a:pt x="980" y="40"/>
                  </a:lnTo>
                  <a:lnTo>
                    <a:pt x="980" y="40"/>
                  </a:lnTo>
                  <a:lnTo>
                    <a:pt x="974" y="42"/>
                  </a:lnTo>
                  <a:lnTo>
                    <a:pt x="968" y="42"/>
                  </a:lnTo>
                  <a:lnTo>
                    <a:pt x="968" y="42"/>
                  </a:lnTo>
                  <a:lnTo>
                    <a:pt x="966" y="42"/>
                  </a:lnTo>
                  <a:lnTo>
                    <a:pt x="966" y="42"/>
                  </a:lnTo>
                  <a:lnTo>
                    <a:pt x="966" y="40"/>
                  </a:lnTo>
                  <a:lnTo>
                    <a:pt x="966" y="40"/>
                  </a:lnTo>
                  <a:lnTo>
                    <a:pt x="964" y="40"/>
                  </a:lnTo>
                  <a:lnTo>
                    <a:pt x="964" y="40"/>
                  </a:lnTo>
                  <a:lnTo>
                    <a:pt x="960" y="42"/>
                  </a:lnTo>
                  <a:lnTo>
                    <a:pt x="960" y="42"/>
                  </a:lnTo>
                  <a:lnTo>
                    <a:pt x="956" y="44"/>
                  </a:lnTo>
                  <a:lnTo>
                    <a:pt x="956" y="44"/>
                  </a:lnTo>
                  <a:lnTo>
                    <a:pt x="956" y="44"/>
                  </a:lnTo>
                  <a:lnTo>
                    <a:pt x="956" y="44"/>
                  </a:lnTo>
                  <a:lnTo>
                    <a:pt x="952" y="44"/>
                  </a:lnTo>
                  <a:lnTo>
                    <a:pt x="952" y="44"/>
                  </a:lnTo>
                  <a:lnTo>
                    <a:pt x="950" y="46"/>
                  </a:lnTo>
                  <a:lnTo>
                    <a:pt x="950" y="46"/>
                  </a:lnTo>
                  <a:lnTo>
                    <a:pt x="950" y="46"/>
                  </a:lnTo>
                  <a:lnTo>
                    <a:pt x="950" y="46"/>
                  </a:lnTo>
                  <a:lnTo>
                    <a:pt x="948" y="46"/>
                  </a:lnTo>
                  <a:lnTo>
                    <a:pt x="948" y="46"/>
                  </a:lnTo>
                  <a:lnTo>
                    <a:pt x="942" y="46"/>
                  </a:lnTo>
                  <a:lnTo>
                    <a:pt x="942" y="46"/>
                  </a:lnTo>
                  <a:lnTo>
                    <a:pt x="936" y="44"/>
                  </a:lnTo>
                  <a:lnTo>
                    <a:pt x="936" y="44"/>
                  </a:lnTo>
                  <a:lnTo>
                    <a:pt x="934" y="42"/>
                  </a:lnTo>
                  <a:lnTo>
                    <a:pt x="934" y="42"/>
                  </a:lnTo>
                  <a:lnTo>
                    <a:pt x="930" y="42"/>
                  </a:lnTo>
                  <a:lnTo>
                    <a:pt x="930" y="42"/>
                  </a:lnTo>
                  <a:lnTo>
                    <a:pt x="930" y="40"/>
                  </a:lnTo>
                  <a:lnTo>
                    <a:pt x="930" y="40"/>
                  </a:lnTo>
                  <a:lnTo>
                    <a:pt x="922" y="42"/>
                  </a:lnTo>
                  <a:lnTo>
                    <a:pt x="912" y="42"/>
                  </a:lnTo>
                  <a:lnTo>
                    <a:pt x="912" y="42"/>
                  </a:lnTo>
                  <a:lnTo>
                    <a:pt x="910" y="44"/>
                  </a:lnTo>
                  <a:lnTo>
                    <a:pt x="910" y="44"/>
                  </a:lnTo>
                  <a:lnTo>
                    <a:pt x="908" y="44"/>
                  </a:lnTo>
                  <a:lnTo>
                    <a:pt x="908" y="44"/>
                  </a:lnTo>
                  <a:lnTo>
                    <a:pt x="908" y="44"/>
                  </a:lnTo>
                  <a:lnTo>
                    <a:pt x="908" y="44"/>
                  </a:lnTo>
                  <a:lnTo>
                    <a:pt x="902" y="46"/>
                  </a:lnTo>
                  <a:lnTo>
                    <a:pt x="902" y="46"/>
                  </a:lnTo>
                  <a:lnTo>
                    <a:pt x="900" y="44"/>
                  </a:lnTo>
                  <a:lnTo>
                    <a:pt x="900" y="44"/>
                  </a:lnTo>
                  <a:lnTo>
                    <a:pt x="896" y="44"/>
                  </a:lnTo>
                  <a:lnTo>
                    <a:pt x="892" y="44"/>
                  </a:lnTo>
                  <a:lnTo>
                    <a:pt x="892" y="44"/>
                  </a:lnTo>
                  <a:lnTo>
                    <a:pt x="890" y="44"/>
                  </a:lnTo>
                  <a:lnTo>
                    <a:pt x="890" y="44"/>
                  </a:lnTo>
                  <a:lnTo>
                    <a:pt x="888" y="46"/>
                  </a:lnTo>
                  <a:lnTo>
                    <a:pt x="888" y="46"/>
                  </a:lnTo>
                  <a:lnTo>
                    <a:pt x="882" y="44"/>
                  </a:lnTo>
                  <a:lnTo>
                    <a:pt x="882" y="44"/>
                  </a:lnTo>
                  <a:lnTo>
                    <a:pt x="876" y="42"/>
                  </a:lnTo>
                  <a:lnTo>
                    <a:pt x="876" y="42"/>
                  </a:lnTo>
                  <a:lnTo>
                    <a:pt x="874" y="42"/>
                  </a:lnTo>
                  <a:lnTo>
                    <a:pt x="870" y="42"/>
                  </a:lnTo>
                  <a:lnTo>
                    <a:pt x="870" y="42"/>
                  </a:lnTo>
                  <a:lnTo>
                    <a:pt x="866" y="44"/>
                  </a:lnTo>
                  <a:lnTo>
                    <a:pt x="866" y="44"/>
                  </a:lnTo>
                  <a:lnTo>
                    <a:pt x="862" y="46"/>
                  </a:lnTo>
                  <a:lnTo>
                    <a:pt x="862" y="46"/>
                  </a:lnTo>
                  <a:lnTo>
                    <a:pt x="858" y="46"/>
                  </a:lnTo>
                  <a:lnTo>
                    <a:pt x="858" y="46"/>
                  </a:lnTo>
                  <a:lnTo>
                    <a:pt x="856" y="44"/>
                  </a:lnTo>
                  <a:lnTo>
                    <a:pt x="856" y="44"/>
                  </a:lnTo>
                  <a:lnTo>
                    <a:pt x="852" y="44"/>
                  </a:lnTo>
                  <a:lnTo>
                    <a:pt x="852" y="44"/>
                  </a:lnTo>
                  <a:lnTo>
                    <a:pt x="850" y="44"/>
                  </a:lnTo>
                  <a:lnTo>
                    <a:pt x="850" y="44"/>
                  </a:lnTo>
                  <a:lnTo>
                    <a:pt x="848" y="40"/>
                  </a:lnTo>
                  <a:lnTo>
                    <a:pt x="846" y="40"/>
                  </a:lnTo>
                  <a:lnTo>
                    <a:pt x="846" y="40"/>
                  </a:lnTo>
                  <a:lnTo>
                    <a:pt x="844" y="42"/>
                  </a:lnTo>
                  <a:lnTo>
                    <a:pt x="844" y="42"/>
                  </a:lnTo>
                  <a:lnTo>
                    <a:pt x="840" y="42"/>
                  </a:lnTo>
                  <a:lnTo>
                    <a:pt x="836" y="40"/>
                  </a:lnTo>
                  <a:lnTo>
                    <a:pt x="836" y="40"/>
                  </a:lnTo>
                  <a:lnTo>
                    <a:pt x="834" y="38"/>
                  </a:lnTo>
                  <a:lnTo>
                    <a:pt x="834" y="38"/>
                  </a:lnTo>
                  <a:lnTo>
                    <a:pt x="830" y="40"/>
                  </a:lnTo>
                  <a:lnTo>
                    <a:pt x="828" y="38"/>
                  </a:lnTo>
                  <a:lnTo>
                    <a:pt x="828" y="38"/>
                  </a:lnTo>
                  <a:lnTo>
                    <a:pt x="820" y="40"/>
                  </a:lnTo>
                  <a:lnTo>
                    <a:pt x="820" y="40"/>
                  </a:lnTo>
                  <a:lnTo>
                    <a:pt x="820" y="40"/>
                  </a:lnTo>
                  <a:lnTo>
                    <a:pt x="820" y="40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812" y="40"/>
                  </a:lnTo>
                  <a:lnTo>
                    <a:pt x="812" y="40"/>
                  </a:lnTo>
                  <a:lnTo>
                    <a:pt x="808" y="40"/>
                  </a:lnTo>
                  <a:lnTo>
                    <a:pt x="808" y="40"/>
                  </a:lnTo>
                  <a:lnTo>
                    <a:pt x="806" y="40"/>
                  </a:lnTo>
                  <a:lnTo>
                    <a:pt x="806" y="40"/>
                  </a:lnTo>
                  <a:lnTo>
                    <a:pt x="804" y="40"/>
                  </a:lnTo>
                  <a:lnTo>
                    <a:pt x="804" y="40"/>
                  </a:lnTo>
                  <a:lnTo>
                    <a:pt x="802" y="38"/>
                  </a:lnTo>
                  <a:lnTo>
                    <a:pt x="802" y="38"/>
                  </a:lnTo>
                  <a:lnTo>
                    <a:pt x="800" y="40"/>
                  </a:lnTo>
                  <a:lnTo>
                    <a:pt x="800" y="40"/>
                  </a:lnTo>
                  <a:lnTo>
                    <a:pt x="800" y="40"/>
                  </a:lnTo>
                  <a:lnTo>
                    <a:pt x="794" y="42"/>
                  </a:lnTo>
                  <a:lnTo>
                    <a:pt x="794" y="42"/>
                  </a:lnTo>
                  <a:lnTo>
                    <a:pt x="792" y="40"/>
                  </a:lnTo>
                  <a:lnTo>
                    <a:pt x="792" y="40"/>
                  </a:lnTo>
                  <a:lnTo>
                    <a:pt x="790" y="40"/>
                  </a:lnTo>
                  <a:lnTo>
                    <a:pt x="790" y="40"/>
                  </a:lnTo>
                  <a:lnTo>
                    <a:pt x="790" y="40"/>
                  </a:lnTo>
                  <a:lnTo>
                    <a:pt x="788" y="42"/>
                  </a:lnTo>
                  <a:lnTo>
                    <a:pt x="788" y="42"/>
                  </a:lnTo>
                  <a:lnTo>
                    <a:pt x="786" y="42"/>
                  </a:lnTo>
                  <a:lnTo>
                    <a:pt x="786" y="42"/>
                  </a:lnTo>
                  <a:lnTo>
                    <a:pt x="782" y="40"/>
                  </a:lnTo>
                  <a:lnTo>
                    <a:pt x="782" y="40"/>
                  </a:lnTo>
                  <a:lnTo>
                    <a:pt x="778" y="40"/>
                  </a:lnTo>
                  <a:lnTo>
                    <a:pt x="778" y="40"/>
                  </a:lnTo>
                  <a:lnTo>
                    <a:pt x="776" y="42"/>
                  </a:lnTo>
                  <a:lnTo>
                    <a:pt x="772" y="42"/>
                  </a:lnTo>
                  <a:lnTo>
                    <a:pt x="772" y="42"/>
                  </a:lnTo>
                  <a:lnTo>
                    <a:pt x="770" y="42"/>
                  </a:lnTo>
                  <a:lnTo>
                    <a:pt x="770" y="42"/>
                  </a:lnTo>
                  <a:lnTo>
                    <a:pt x="766" y="40"/>
                  </a:lnTo>
                  <a:lnTo>
                    <a:pt x="766" y="40"/>
                  </a:lnTo>
                  <a:lnTo>
                    <a:pt x="764" y="40"/>
                  </a:lnTo>
                  <a:lnTo>
                    <a:pt x="764" y="40"/>
                  </a:lnTo>
                  <a:lnTo>
                    <a:pt x="762" y="42"/>
                  </a:lnTo>
                  <a:lnTo>
                    <a:pt x="762" y="42"/>
                  </a:lnTo>
                  <a:lnTo>
                    <a:pt x="758" y="42"/>
                  </a:lnTo>
                  <a:lnTo>
                    <a:pt x="758" y="42"/>
                  </a:lnTo>
                  <a:lnTo>
                    <a:pt x="756" y="42"/>
                  </a:lnTo>
                  <a:lnTo>
                    <a:pt x="756" y="42"/>
                  </a:lnTo>
                  <a:lnTo>
                    <a:pt x="752" y="42"/>
                  </a:lnTo>
                  <a:lnTo>
                    <a:pt x="752" y="42"/>
                  </a:lnTo>
                  <a:lnTo>
                    <a:pt x="744" y="44"/>
                  </a:lnTo>
                  <a:lnTo>
                    <a:pt x="744" y="44"/>
                  </a:lnTo>
                  <a:lnTo>
                    <a:pt x="738" y="42"/>
                  </a:lnTo>
                  <a:lnTo>
                    <a:pt x="738" y="42"/>
                  </a:lnTo>
                  <a:lnTo>
                    <a:pt x="734" y="40"/>
                  </a:lnTo>
                  <a:lnTo>
                    <a:pt x="734" y="40"/>
                  </a:lnTo>
                  <a:lnTo>
                    <a:pt x="732" y="42"/>
                  </a:lnTo>
                  <a:lnTo>
                    <a:pt x="732" y="42"/>
                  </a:lnTo>
                  <a:lnTo>
                    <a:pt x="728" y="42"/>
                  </a:lnTo>
                  <a:lnTo>
                    <a:pt x="726" y="42"/>
                  </a:lnTo>
                  <a:lnTo>
                    <a:pt x="726" y="42"/>
                  </a:lnTo>
                  <a:lnTo>
                    <a:pt x="724" y="42"/>
                  </a:lnTo>
                  <a:lnTo>
                    <a:pt x="724" y="42"/>
                  </a:lnTo>
                  <a:lnTo>
                    <a:pt x="720" y="42"/>
                  </a:lnTo>
                  <a:lnTo>
                    <a:pt x="720" y="42"/>
                  </a:lnTo>
                  <a:lnTo>
                    <a:pt x="718" y="42"/>
                  </a:lnTo>
                  <a:lnTo>
                    <a:pt x="718" y="42"/>
                  </a:lnTo>
                  <a:lnTo>
                    <a:pt x="712" y="42"/>
                  </a:lnTo>
                  <a:lnTo>
                    <a:pt x="712" y="42"/>
                  </a:lnTo>
                  <a:lnTo>
                    <a:pt x="710" y="42"/>
                  </a:lnTo>
                  <a:lnTo>
                    <a:pt x="710" y="42"/>
                  </a:lnTo>
                  <a:lnTo>
                    <a:pt x="706" y="42"/>
                  </a:lnTo>
                  <a:lnTo>
                    <a:pt x="706" y="42"/>
                  </a:lnTo>
                  <a:lnTo>
                    <a:pt x="704" y="44"/>
                  </a:lnTo>
                  <a:lnTo>
                    <a:pt x="704" y="44"/>
                  </a:lnTo>
                  <a:lnTo>
                    <a:pt x="702" y="42"/>
                  </a:lnTo>
                  <a:lnTo>
                    <a:pt x="702" y="42"/>
                  </a:lnTo>
                  <a:lnTo>
                    <a:pt x="696" y="44"/>
                  </a:lnTo>
                  <a:lnTo>
                    <a:pt x="696" y="44"/>
                  </a:lnTo>
                  <a:lnTo>
                    <a:pt x="692" y="44"/>
                  </a:lnTo>
                  <a:lnTo>
                    <a:pt x="692" y="44"/>
                  </a:lnTo>
                  <a:lnTo>
                    <a:pt x="690" y="44"/>
                  </a:lnTo>
                  <a:lnTo>
                    <a:pt x="690" y="44"/>
                  </a:lnTo>
                  <a:lnTo>
                    <a:pt x="688" y="44"/>
                  </a:lnTo>
                  <a:lnTo>
                    <a:pt x="688" y="44"/>
                  </a:lnTo>
                  <a:lnTo>
                    <a:pt x="686" y="44"/>
                  </a:lnTo>
                  <a:lnTo>
                    <a:pt x="686" y="44"/>
                  </a:lnTo>
                  <a:lnTo>
                    <a:pt x="680" y="44"/>
                  </a:lnTo>
                  <a:lnTo>
                    <a:pt x="680" y="44"/>
                  </a:lnTo>
                  <a:lnTo>
                    <a:pt x="676" y="44"/>
                  </a:lnTo>
                  <a:lnTo>
                    <a:pt x="676" y="44"/>
                  </a:lnTo>
                  <a:lnTo>
                    <a:pt x="668" y="44"/>
                  </a:lnTo>
                  <a:lnTo>
                    <a:pt x="660" y="42"/>
                  </a:lnTo>
                  <a:lnTo>
                    <a:pt x="660" y="42"/>
                  </a:lnTo>
                  <a:lnTo>
                    <a:pt x="658" y="42"/>
                  </a:lnTo>
                  <a:lnTo>
                    <a:pt x="658" y="42"/>
                  </a:lnTo>
                  <a:lnTo>
                    <a:pt x="654" y="42"/>
                  </a:lnTo>
                  <a:lnTo>
                    <a:pt x="652" y="42"/>
                  </a:lnTo>
                  <a:lnTo>
                    <a:pt x="652" y="42"/>
                  </a:lnTo>
                  <a:lnTo>
                    <a:pt x="648" y="42"/>
                  </a:lnTo>
                  <a:lnTo>
                    <a:pt x="648" y="42"/>
                  </a:lnTo>
                  <a:lnTo>
                    <a:pt x="646" y="42"/>
                  </a:lnTo>
                  <a:lnTo>
                    <a:pt x="64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4" y="42"/>
                  </a:lnTo>
                  <a:lnTo>
                    <a:pt x="634" y="42"/>
                  </a:lnTo>
                  <a:lnTo>
                    <a:pt x="630" y="42"/>
                  </a:lnTo>
                  <a:lnTo>
                    <a:pt x="630" y="42"/>
                  </a:lnTo>
                  <a:lnTo>
                    <a:pt x="628" y="42"/>
                  </a:lnTo>
                  <a:lnTo>
                    <a:pt x="628" y="42"/>
                  </a:lnTo>
                  <a:lnTo>
                    <a:pt x="622" y="42"/>
                  </a:lnTo>
                  <a:lnTo>
                    <a:pt x="622" y="42"/>
                  </a:lnTo>
                  <a:lnTo>
                    <a:pt x="614" y="42"/>
                  </a:lnTo>
                  <a:lnTo>
                    <a:pt x="614" y="42"/>
                  </a:lnTo>
                  <a:lnTo>
                    <a:pt x="612" y="42"/>
                  </a:lnTo>
                  <a:lnTo>
                    <a:pt x="608" y="42"/>
                  </a:lnTo>
                  <a:lnTo>
                    <a:pt x="608" y="42"/>
                  </a:lnTo>
                  <a:lnTo>
                    <a:pt x="608" y="42"/>
                  </a:lnTo>
                  <a:lnTo>
                    <a:pt x="608" y="42"/>
                  </a:lnTo>
                  <a:lnTo>
                    <a:pt x="606" y="42"/>
                  </a:lnTo>
                  <a:lnTo>
                    <a:pt x="606" y="42"/>
                  </a:lnTo>
                  <a:lnTo>
                    <a:pt x="604" y="42"/>
                  </a:lnTo>
                  <a:lnTo>
                    <a:pt x="604" y="42"/>
                  </a:lnTo>
                  <a:lnTo>
                    <a:pt x="600" y="42"/>
                  </a:lnTo>
                  <a:lnTo>
                    <a:pt x="600" y="42"/>
                  </a:lnTo>
                  <a:lnTo>
                    <a:pt x="596" y="42"/>
                  </a:lnTo>
                  <a:lnTo>
                    <a:pt x="596" y="42"/>
                  </a:lnTo>
                  <a:lnTo>
                    <a:pt x="594" y="42"/>
                  </a:lnTo>
                  <a:lnTo>
                    <a:pt x="594" y="42"/>
                  </a:lnTo>
                  <a:lnTo>
                    <a:pt x="588" y="42"/>
                  </a:lnTo>
                  <a:lnTo>
                    <a:pt x="588" y="42"/>
                  </a:lnTo>
                  <a:lnTo>
                    <a:pt x="586" y="42"/>
                  </a:lnTo>
                  <a:lnTo>
                    <a:pt x="586" y="42"/>
                  </a:lnTo>
                  <a:lnTo>
                    <a:pt x="582" y="42"/>
                  </a:lnTo>
                  <a:lnTo>
                    <a:pt x="582" y="42"/>
                  </a:lnTo>
                  <a:lnTo>
                    <a:pt x="580" y="42"/>
                  </a:lnTo>
                  <a:lnTo>
                    <a:pt x="580" y="42"/>
                  </a:lnTo>
                  <a:lnTo>
                    <a:pt x="576" y="42"/>
                  </a:lnTo>
                  <a:lnTo>
                    <a:pt x="576" y="42"/>
                  </a:lnTo>
                  <a:lnTo>
                    <a:pt x="574" y="42"/>
                  </a:lnTo>
                  <a:lnTo>
                    <a:pt x="574" y="42"/>
                  </a:lnTo>
                  <a:lnTo>
                    <a:pt x="570" y="42"/>
                  </a:lnTo>
                  <a:lnTo>
                    <a:pt x="570" y="42"/>
                  </a:lnTo>
                  <a:lnTo>
                    <a:pt x="566" y="42"/>
                  </a:lnTo>
                  <a:lnTo>
                    <a:pt x="566" y="42"/>
                  </a:lnTo>
                  <a:lnTo>
                    <a:pt x="564" y="42"/>
                  </a:lnTo>
                  <a:lnTo>
                    <a:pt x="564" y="42"/>
                  </a:lnTo>
                  <a:lnTo>
                    <a:pt x="560" y="42"/>
                  </a:lnTo>
                  <a:lnTo>
                    <a:pt x="560" y="42"/>
                  </a:lnTo>
                  <a:lnTo>
                    <a:pt x="542" y="42"/>
                  </a:lnTo>
                  <a:lnTo>
                    <a:pt x="542" y="42"/>
                  </a:lnTo>
                  <a:lnTo>
                    <a:pt x="540" y="44"/>
                  </a:lnTo>
                  <a:lnTo>
                    <a:pt x="540" y="44"/>
                  </a:lnTo>
                  <a:lnTo>
                    <a:pt x="536" y="42"/>
                  </a:lnTo>
                  <a:lnTo>
                    <a:pt x="532" y="44"/>
                  </a:lnTo>
                  <a:lnTo>
                    <a:pt x="532" y="44"/>
                  </a:lnTo>
                  <a:lnTo>
                    <a:pt x="528" y="42"/>
                  </a:lnTo>
                  <a:lnTo>
                    <a:pt x="528" y="42"/>
                  </a:lnTo>
                  <a:lnTo>
                    <a:pt x="528" y="42"/>
                  </a:lnTo>
                  <a:lnTo>
                    <a:pt x="526" y="44"/>
                  </a:lnTo>
                  <a:lnTo>
                    <a:pt x="526" y="44"/>
                  </a:lnTo>
                  <a:lnTo>
                    <a:pt x="518" y="44"/>
                  </a:lnTo>
                  <a:lnTo>
                    <a:pt x="518" y="44"/>
                  </a:lnTo>
                  <a:lnTo>
                    <a:pt x="514" y="46"/>
                  </a:lnTo>
                  <a:lnTo>
                    <a:pt x="514" y="46"/>
                  </a:lnTo>
                  <a:lnTo>
                    <a:pt x="510" y="46"/>
                  </a:lnTo>
                  <a:lnTo>
                    <a:pt x="510" y="46"/>
                  </a:lnTo>
                  <a:lnTo>
                    <a:pt x="508" y="46"/>
                  </a:lnTo>
                  <a:lnTo>
                    <a:pt x="508" y="46"/>
                  </a:lnTo>
                  <a:lnTo>
                    <a:pt x="504" y="46"/>
                  </a:lnTo>
                  <a:lnTo>
                    <a:pt x="504" y="46"/>
                  </a:lnTo>
                  <a:lnTo>
                    <a:pt x="500" y="46"/>
                  </a:lnTo>
                  <a:lnTo>
                    <a:pt x="500" y="46"/>
                  </a:lnTo>
                  <a:lnTo>
                    <a:pt x="500" y="46"/>
                  </a:lnTo>
                  <a:lnTo>
                    <a:pt x="500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6" y="46"/>
                  </a:lnTo>
                  <a:lnTo>
                    <a:pt x="496" y="46"/>
                  </a:lnTo>
                  <a:lnTo>
                    <a:pt x="494" y="46"/>
                  </a:lnTo>
                  <a:lnTo>
                    <a:pt x="494" y="46"/>
                  </a:lnTo>
                  <a:lnTo>
                    <a:pt x="490" y="46"/>
                  </a:lnTo>
                  <a:lnTo>
                    <a:pt x="490" y="46"/>
                  </a:lnTo>
                  <a:lnTo>
                    <a:pt x="486" y="44"/>
                  </a:lnTo>
                  <a:lnTo>
                    <a:pt x="486" y="44"/>
                  </a:lnTo>
                  <a:lnTo>
                    <a:pt x="484" y="44"/>
                  </a:lnTo>
                  <a:lnTo>
                    <a:pt x="484" y="44"/>
                  </a:lnTo>
                  <a:lnTo>
                    <a:pt x="482" y="44"/>
                  </a:lnTo>
                  <a:lnTo>
                    <a:pt x="482" y="44"/>
                  </a:lnTo>
                  <a:lnTo>
                    <a:pt x="478" y="44"/>
                  </a:lnTo>
                  <a:lnTo>
                    <a:pt x="478" y="44"/>
                  </a:lnTo>
                  <a:lnTo>
                    <a:pt x="476" y="44"/>
                  </a:lnTo>
                  <a:lnTo>
                    <a:pt x="476" y="44"/>
                  </a:lnTo>
                  <a:lnTo>
                    <a:pt x="472" y="46"/>
                  </a:lnTo>
                  <a:lnTo>
                    <a:pt x="468" y="44"/>
                  </a:lnTo>
                  <a:lnTo>
                    <a:pt x="468" y="44"/>
                  </a:lnTo>
                  <a:lnTo>
                    <a:pt x="466" y="46"/>
                  </a:lnTo>
                  <a:lnTo>
                    <a:pt x="464" y="46"/>
                  </a:lnTo>
                  <a:lnTo>
                    <a:pt x="464" y="46"/>
                  </a:lnTo>
                  <a:lnTo>
                    <a:pt x="464" y="44"/>
                  </a:lnTo>
                  <a:lnTo>
                    <a:pt x="464" y="44"/>
                  </a:lnTo>
                  <a:lnTo>
                    <a:pt x="462" y="44"/>
                  </a:lnTo>
                  <a:lnTo>
                    <a:pt x="462" y="44"/>
                  </a:lnTo>
                  <a:lnTo>
                    <a:pt x="462" y="42"/>
                  </a:lnTo>
                  <a:lnTo>
                    <a:pt x="462" y="42"/>
                  </a:lnTo>
                  <a:lnTo>
                    <a:pt x="456" y="42"/>
                  </a:lnTo>
                  <a:lnTo>
                    <a:pt x="456" y="42"/>
                  </a:lnTo>
                  <a:lnTo>
                    <a:pt x="450" y="42"/>
                  </a:lnTo>
                  <a:lnTo>
                    <a:pt x="450" y="42"/>
                  </a:lnTo>
                  <a:lnTo>
                    <a:pt x="448" y="44"/>
                  </a:lnTo>
                  <a:lnTo>
                    <a:pt x="448" y="44"/>
                  </a:lnTo>
                  <a:lnTo>
                    <a:pt x="442" y="44"/>
                  </a:lnTo>
                  <a:lnTo>
                    <a:pt x="442" y="44"/>
                  </a:lnTo>
                  <a:lnTo>
                    <a:pt x="438" y="44"/>
                  </a:lnTo>
                  <a:lnTo>
                    <a:pt x="438" y="44"/>
                  </a:lnTo>
                  <a:lnTo>
                    <a:pt x="436" y="46"/>
                  </a:lnTo>
                  <a:lnTo>
                    <a:pt x="436" y="46"/>
                  </a:lnTo>
                  <a:lnTo>
                    <a:pt x="432" y="44"/>
                  </a:lnTo>
                  <a:lnTo>
                    <a:pt x="432" y="44"/>
                  </a:lnTo>
                  <a:lnTo>
                    <a:pt x="428" y="44"/>
                  </a:lnTo>
                  <a:lnTo>
                    <a:pt x="428" y="44"/>
                  </a:lnTo>
                  <a:lnTo>
                    <a:pt x="428" y="44"/>
                  </a:lnTo>
                  <a:lnTo>
                    <a:pt x="428" y="44"/>
                  </a:lnTo>
                  <a:lnTo>
                    <a:pt x="426" y="44"/>
                  </a:lnTo>
                  <a:lnTo>
                    <a:pt x="426" y="44"/>
                  </a:lnTo>
                  <a:lnTo>
                    <a:pt x="426" y="44"/>
                  </a:lnTo>
                  <a:lnTo>
                    <a:pt x="426" y="44"/>
                  </a:lnTo>
                  <a:lnTo>
                    <a:pt x="420" y="42"/>
                  </a:lnTo>
                  <a:lnTo>
                    <a:pt x="420" y="42"/>
                  </a:lnTo>
                  <a:lnTo>
                    <a:pt x="418" y="44"/>
                  </a:lnTo>
                  <a:lnTo>
                    <a:pt x="418" y="44"/>
                  </a:lnTo>
                  <a:lnTo>
                    <a:pt x="416" y="42"/>
                  </a:lnTo>
                  <a:lnTo>
                    <a:pt x="416" y="40"/>
                  </a:lnTo>
                  <a:lnTo>
                    <a:pt x="416" y="40"/>
                  </a:lnTo>
                  <a:lnTo>
                    <a:pt x="412" y="40"/>
                  </a:lnTo>
                  <a:lnTo>
                    <a:pt x="412" y="40"/>
                  </a:lnTo>
                  <a:lnTo>
                    <a:pt x="412" y="42"/>
                  </a:lnTo>
                  <a:lnTo>
                    <a:pt x="412" y="42"/>
                  </a:lnTo>
                  <a:lnTo>
                    <a:pt x="410" y="44"/>
                  </a:lnTo>
                  <a:lnTo>
                    <a:pt x="410" y="44"/>
                  </a:lnTo>
                  <a:lnTo>
                    <a:pt x="404" y="44"/>
                  </a:lnTo>
                  <a:lnTo>
                    <a:pt x="404" y="44"/>
                  </a:lnTo>
                  <a:lnTo>
                    <a:pt x="400" y="44"/>
                  </a:lnTo>
                  <a:lnTo>
                    <a:pt x="400" y="44"/>
                  </a:lnTo>
                  <a:lnTo>
                    <a:pt x="396" y="42"/>
                  </a:lnTo>
                  <a:lnTo>
                    <a:pt x="396" y="42"/>
                  </a:lnTo>
                  <a:lnTo>
                    <a:pt x="394" y="44"/>
                  </a:lnTo>
                  <a:lnTo>
                    <a:pt x="394" y="44"/>
                  </a:lnTo>
                  <a:lnTo>
                    <a:pt x="390" y="44"/>
                  </a:lnTo>
                  <a:lnTo>
                    <a:pt x="390" y="44"/>
                  </a:lnTo>
                  <a:lnTo>
                    <a:pt x="386" y="42"/>
                  </a:lnTo>
                  <a:lnTo>
                    <a:pt x="386" y="42"/>
                  </a:lnTo>
                  <a:lnTo>
                    <a:pt x="376" y="44"/>
                  </a:lnTo>
                  <a:lnTo>
                    <a:pt x="376" y="44"/>
                  </a:lnTo>
                  <a:lnTo>
                    <a:pt x="374" y="42"/>
                  </a:lnTo>
                  <a:lnTo>
                    <a:pt x="374" y="42"/>
                  </a:lnTo>
                  <a:lnTo>
                    <a:pt x="368" y="42"/>
                  </a:lnTo>
                  <a:lnTo>
                    <a:pt x="368" y="42"/>
                  </a:lnTo>
                  <a:lnTo>
                    <a:pt x="366" y="42"/>
                  </a:lnTo>
                  <a:lnTo>
                    <a:pt x="366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0" y="42"/>
                  </a:lnTo>
                  <a:lnTo>
                    <a:pt x="360" y="42"/>
                  </a:lnTo>
                  <a:lnTo>
                    <a:pt x="358" y="42"/>
                  </a:lnTo>
                  <a:lnTo>
                    <a:pt x="358" y="42"/>
                  </a:lnTo>
                  <a:lnTo>
                    <a:pt x="352" y="44"/>
                  </a:lnTo>
                  <a:lnTo>
                    <a:pt x="352" y="44"/>
                  </a:lnTo>
                  <a:lnTo>
                    <a:pt x="344" y="42"/>
                  </a:lnTo>
                  <a:lnTo>
                    <a:pt x="344" y="42"/>
                  </a:lnTo>
                  <a:lnTo>
                    <a:pt x="342" y="44"/>
                  </a:lnTo>
                  <a:lnTo>
                    <a:pt x="342" y="44"/>
                  </a:lnTo>
                  <a:lnTo>
                    <a:pt x="338" y="42"/>
                  </a:lnTo>
                  <a:lnTo>
                    <a:pt x="338" y="42"/>
                  </a:lnTo>
                  <a:lnTo>
                    <a:pt x="330" y="44"/>
                  </a:lnTo>
                  <a:lnTo>
                    <a:pt x="330" y="44"/>
                  </a:lnTo>
                  <a:lnTo>
                    <a:pt x="328" y="44"/>
                  </a:lnTo>
                  <a:lnTo>
                    <a:pt x="328" y="44"/>
                  </a:lnTo>
                  <a:lnTo>
                    <a:pt x="322" y="42"/>
                  </a:lnTo>
                  <a:lnTo>
                    <a:pt x="322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4" y="42"/>
                  </a:lnTo>
                  <a:lnTo>
                    <a:pt x="314" y="42"/>
                  </a:lnTo>
                  <a:lnTo>
                    <a:pt x="310" y="42"/>
                  </a:lnTo>
                  <a:lnTo>
                    <a:pt x="310" y="42"/>
                  </a:lnTo>
                  <a:lnTo>
                    <a:pt x="310" y="40"/>
                  </a:lnTo>
                  <a:lnTo>
                    <a:pt x="310" y="40"/>
                  </a:lnTo>
                  <a:lnTo>
                    <a:pt x="308" y="40"/>
                  </a:lnTo>
                  <a:lnTo>
                    <a:pt x="308" y="42"/>
                  </a:lnTo>
                  <a:lnTo>
                    <a:pt x="308" y="42"/>
                  </a:lnTo>
                  <a:lnTo>
                    <a:pt x="306" y="42"/>
                  </a:lnTo>
                  <a:lnTo>
                    <a:pt x="306" y="42"/>
                  </a:lnTo>
                  <a:lnTo>
                    <a:pt x="298" y="42"/>
                  </a:lnTo>
                  <a:lnTo>
                    <a:pt x="298" y="42"/>
                  </a:lnTo>
                  <a:lnTo>
                    <a:pt x="296" y="42"/>
                  </a:lnTo>
                  <a:lnTo>
                    <a:pt x="296" y="42"/>
                  </a:lnTo>
                  <a:lnTo>
                    <a:pt x="294" y="42"/>
                  </a:lnTo>
                  <a:lnTo>
                    <a:pt x="294" y="42"/>
                  </a:lnTo>
                  <a:lnTo>
                    <a:pt x="290" y="42"/>
                  </a:lnTo>
                  <a:lnTo>
                    <a:pt x="290" y="42"/>
                  </a:lnTo>
                  <a:lnTo>
                    <a:pt x="288" y="42"/>
                  </a:lnTo>
                  <a:lnTo>
                    <a:pt x="288" y="42"/>
                  </a:lnTo>
                  <a:lnTo>
                    <a:pt x="286" y="42"/>
                  </a:lnTo>
                  <a:lnTo>
                    <a:pt x="286" y="42"/>
                  </a:lnTo>
                  <a:lnTo>
                    <a:pt x="286" y="40"/>
                  </a:lnTo>
                  <a:lnTo>
                    <a:pt x="286" y="40"/>
                  </a:lnTo>
                  <a:lnTo>
                    <a:pt x="282" y="42"/>
                  </a:lnTo>
                  <a:lnTo>
                    <a:pt x="282" y="42"/>
                  </a:lnTo>
                  <a:lnTo>
                    <a:pt x="278" y="40"/>
                  </a:lnTo>
                  <a:lnTo>
                    <a:pt x="278" y="40"/>
                  </a:lnTo>
                  <a:lnTo>
                    <a:pt x="276" y="40"/>
                  </a:lnTo>
                  <a:lnTo>
                    <a:pt x="274" y="40"/>
                  </a:lnTo>
                  <a:lnTo>
                    <a:pt x="274" y="40"/>
                  </a:lnTo>
                  <a:lnTo>
                    <a:pt x="270" y="40"/>
                  </a:lnTo>
                  <a:lnTo>
                    <a:pt x="270" y="40"/>
                  </a:lnTo>
                  <a:lnTo>
                    <a:pt x="268" y="42"/>
                  </a:lnTo>
                  <a:lnTo>
                    <a:pt x="268" y="42"/>
                  </a:lnTo>
                  <a:lnTo>
                    <a:pt x="264" y="40"/>
                  </a:lnTo>
                  <a:lnTo>
                    <a:pt x="264" y="40"/>
                  </a:lnTo>
                  <a:lnTo>
                    <a:pt x="260" y="40"/>
                  </a:lnTo>
                  <a:lnTo>
                    <a:pt x="260" y="40"/>
                  </a:lnTo>
                  <a:lnTo>
                    <a:pt x="258" y="40"/>
                  </a:lnTo>
                  <a:lnTo>
                    <a:pt x="258" y="40"/>
                  </a:lnTo>
                  <a:lnTo>
                    <a:pt x="252" y="40"/>
                  </a:lnTo>
                  <a:lnTo>
                    <a:pt x="252" y="40"/>
                  </a:lnTo>
                  <a:lnTo>
                    <a:pt x="246" y="40"/>
                  </a:lnTo>
                  <a:lnTo>
                    <a:pt x="242" y="40"/>
                  </a:lnTo>
                  <a:lnTo>
                    <a:pt x="242" y="40"/>
                  </a:lnTo>
                  <a:lnTo>
                    <a:pt x="238" y="40"/>
                  </a:lnTo>
                  <a:lnTo>
                    <a:pt x="234" y="40"/>
                  </a:lnTo>
                  <a:lnTo>
                    <a:pt x="234" y="40"/>
                  </a:lnTo>
                  <a:lnTo>
                    <a:pt x="234" y="40"/>
                  </a:lnTo>
                  <a:lnTo>
                    <a:pt x="234" y="4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28" y="40"/>
                  </a:lnTo>
                  <a:lnTo>
                    <a:pt x="228" y="40"/>
                  </a:lnTo>
                  <a:lnTo>
                    <a:pt x="224" y="40"/>
                  </a:lnTo>
                  <a:lnTo>
                    <a:pt x="224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18" y="40"/>
                  </a:lnTo>
                  <a:lnTo>
                    <a:pt x="218" y="40"/>
                  </a:lnTo>
                  <a:lnTo>
                    <a:pt x="216" y="40"/>
                  </a:lnTo>
                  <a:lnTo>
                    <a:pt x="216" y="40"/>
                  </a:lnTo>
                  <a:lnTo>
                    <a:pt x="212" y="42"/>
                  </a:lnTo>
                  <a:lnTo>
                    <a:pt x="212" y="42"/>
                  </a:lnTo>
                  <a:lnTo>
                    <a:pt x="208" y="40"/>
                  </a:lnTo>
                  <a:lnTo>
                    <a:pt x="208" y="40"/>
                  </a:lnTo>
                  <a:lnTo>
                    <a:pt x="204" y="42"/>
                  </a:lnTo>
                  <a:lnTo>
                    <a:pt x="204" y="42"/>
                  </a:lnTo>
                  <a:lnTo>
                    <a:pt x="200" y="40"/>
                  </a:lnTo>
                  <a:lnTo>
                    <a:pt x="200" y="40"/>
                  </a:lnTo>
                  <a:lnTo>
                    <a:pt x="190" y="40"/>
                  </a:lnTo>
                  <a:lnTo>
                    <a:pt x="190" y="40"/>
                  </a:lnTo>
                  <a:lnTo>
                    <a:pt x="188" y="40"/>
                  </a:lnTo>
                  <a:lnTo>
                    <a:pt x="188" y="40"/>
                  </a:lnTo>
                  <a:lnTo>
                    <a:pt x="176" y="40"/>
                  </a:lnTo>
                  <a:lnTo>
                    <a:pt x="176" y="40"/>
                  </a:lnTo>
                  <a:lnTo>
                    <a:pt x="172" y="42"/>
                  </a:lnTo>
                  <a:lnTo>
                    <a:pt x="172" y="42"/>
                  </a:lnTo>
                  <a:lnTo>
                    <a:pt x="170" y="42"/>
                  </a:lnTo>
                  <a:lnTo>
                    <a:pt x="170" y="42"/>
                  </a:lnTo>
                  <a:lnTo>
                    <a:pt x="166" y="42"/>
                  </a:lnTo>
                  <a:lnTo>
                    <a:pt x="166" y="42"/>
                  </a:lnTo>
                  <a:lnTo>
                    <a:pt x="162" y="42"/>
                  </a:lnTo>
                  <a:lnTo>
                    <a:pt x="158" y="42"/>
                  </a:lnTo>
                  <a:lnTo>
                    <a:pt x="158" y="42"/>
                  </a:lnTo>
                  <a:lnTo>
                    <a:pt x="158" y="40"/>
                  </a:lnTo>
                  <a:lnTo>
                    <a:pt x="158" y="40"/>
                  </a:lnTo>
                  <a:lnTo>
                    <a:pt x="156" y="40"/>
                  </a:lnTo>
                  <a:lnTo>
                    <a:pt x="156" y="40"/>
                  </a:lnTo>
                  <a:lnTo>
                    <a:pt x="156" y="38"/>
                  </a:lnTo>
                  <a:lnTo>
                    <a:pt x="156" y="38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6" y="38"/>
                  </a:lnTo>
                  <a:lnTo>
                    <a:pt x="146" y="38"/>
                  </a:lnTo>
                  <a:lnTo>
                    <a:pt x="142" y="38"/>
                  </a:lnTo>
                  <a:lnTo>
                    <a:pt x="140" y="40"/>
                  </a:lnTo>
                  <a:lnTo>
                    <a:pt x="140" y="40"/>
                  </a:lnTo>
                  <a:lnTo>
                    <a:pt x="138" y="40"/>
                  </a:lnTo>
                  <a:lnTo>
                    <a:pt x="138" y="40"/>
                  </a:lnTo>
                  <a:lnTo>
                    <a:pt x="134" y="40"/>
                  </a:lnTo>
                  <a:lnTo>
                    <a:pt x="134" y="40"/>
                  </a:lnTo>
                  <a:lnTo>
                    <a:pt x="130" y="40"/>
                  </a:lnTo>
                  <a:lnTo>
                    <a:pt x="130" y="40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24" y="38"/>
                  </a:lnTo>
                  <a:lnTo>
                    <a:pt x="124" y="38"/>
                  </a:lnTo>
                  <a:lnTo>
                    <a:pt x="122" y="38"/>
                  </a:lnTo>
                  <a:lnTo>
                    <a:pt x="118" y="38"/>
                  </a:lnTo>
                  <a:lnTo>
                    <a:pt x="118" y="38"/>
                  </a:lnTo>
                  <a:lnTo>
                    <a:pt x="116" y="38"/>
                  </a:lnTo>
                  <a:lnTo>
                    <a:pt x="116" y="38"/>
                  </a:lnTo>
                  <a:lnTo>
                    <a:pt x="112" y="38"/>
                  </a:lnTo>
                  <a:lnTo>
                    <a:pt x="112" y="38"/>
                  </a:lnTo>
                  <a:lnTo>
                    <a:pt x="106" y="40"/>
                  </a:lnTo>
                  <a:lnTo>
                    <a:pt x="106" y="40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2" y="38"/>
                  </a:lnTo>
                  <a:lnTo>
                    <a:pt x="102" y="38"/>
                  </a:lnTo>
                  <a:lnTo>
                    <a:pt x="98" y="36"/>
                  </a:lnTo>
                  <a:lnTo>
                    <a:pt x="98" y="36"/>
                  </a:lnTo>
                  <a:lnTo>
                    <a:pt x="92" y="38"/>
                  </a:lnTo>
                  <a:lnTo>
                    <a:pt x="92" y="38"/>
                  </a:lnTo>
                  <a:lnTo>
                    <a:pt x="90" y="36"/>
                  </a:lnTo>
                  <a:lnTo>
                    <a:pt x="90" y="36"/>
                  </a:lnTo>
                  <a:lnTo>
                    <a:pt x="86" y="38"/>
                  </a:lnTo>
                  <a:lnTo>
                    <a:pt x="86" y="38"/>
                  </a:lnTo>
                  <a:lnTo>
                    <a:pt x="82" y="36"/>
                  </a:lnTo>
                  <a:lnTo>
                    <a:pt x="82" y="36"/>
                  </a:lnTo>
                  <a:lnTo>
                    <a:pt x="76" y="36"/>
                  </a:lnTo>
                  <a:lnTo>
                    <a:pt x="76" y="36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70" y="38"/>
                  </a:lnTo>
                  <a:lnTo>
                    <a:pt x="70" y="38"/>
                  </a:lnTo>
                  <a:lnTo>
                    <a:pt x="66" y="36"/>
                  </a:lnTo>
                  <a:lnTo>
                    <a:pt x="66" y="36"/>
                  </a:lnTo>
                  <a:lnTo>
                    <a:pt x="64" y="36"/>
                  </a:lnTo>
                  <a:lnTo>
                    <a:pt x="64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4" y="38"/>
                  </a:lnTo>
                  <a:lnTo>
                    <a:pt x="54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2" y="38"/>
                  </a:lnTo>
                  <a:lnTo>
                    <a:pt x="42" y="38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38" y="36"/>
                  </a:lnTo>
                  <a:lnTo>
                    <a:pt x="38" y="36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2" y="32"/>
                  </a:lnTo>
                  <a:lnTo>
                    <a:pt x="2" y="32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 noEditPoints="1"/>
            </p:cNvSpPr>
            <p:nvPr userDrawn="1"/>
          </p:nvSpPr>
          <p:spPr bwMode="gray">
            <a:xfrm>
              <a:off x="377760" y="6195126"/>
              <a:ext cx="8418958" cy="60192"/>
            </a:xfrm>
            <a:custGeom>
              <a:avLst/>
              <a:gdLst>
                <a:gd name="T0" fmla="*/ 3752 w 3916"/>
                <a:gd name="T1" fmla="*/ 12 h 28"/>
                <a:gd name="T2" fmla="*/ 3576 w 3916"/>
                <a:gd name="T3" fmla="*/ 14 h 28"/>
                <a:gd name="T4" fmla="*/ 3450 w 3916"/>
                <a:gd name="T5" fmla="*/ 14 h 28"/>
                <a:gd name="T6" fmla="*/ 3348 w 3916"/>
                <a:gd name="T7" fmla="*/ 12 h 28"/>
                <a:gd name="T8" fmla="*/ 3206 w 3916"/>
                <a:gd name="T9" fmla="*/ 12 h 28"/>
                <a:gd name="T10" fmla="*/ 3108 w 3916"/>
                <a:gd name="T11" fmla="*/ 10 h 28"/>
                <a:gd name="T12" fmla="*/ 2950 w 3916"/>
                <a:gd name="T13" fmla="*/ 12 h 28"/>
                <a:gd name="T14" fmla="*/ 2916 w 3916"/>
                <a:gd name="T15" fmla="*/ 10 h 28"/>
                <a:gd name="T16" fmla="*/ 2826 w 3916"/>
                <a:gd name="T17" fmla="*/ 10 h 28"/>
                <a:gd name="T18" fmla="*/ 2684 w 3916"/>
                <a:gd name="T19" fmla="*/ 8 h 28"/>
                <a:gd name="T20" fmla="*/ 2550 w 3916"/>
                <a:gd name="T21" fmla="*/ 6 h 28"/>
                <a:gd name="T22" fmla="*/ 2400 w 3916"/>
                <a:gd name="T23" fmla="*/ 4 h 28"/>
                <a:gd name="T24" fmla="*/ 2252 w 3916"/>
                <a:gd name="T25" fmla="*/ 6 h 28"/>
                <a:gd name="T26" fmla="*/ 2078 w 3916"/>
                <a:gd name="T27" fmla="*/ 4 h 28"/>
                <a:gd name="T28" fmla="*/ 1694 w 3916"/>
                <a:gd name="T29" fmla="*/ 4 h 28"/>
                <a:gd name="T30" fmla="*/ 1488 w 3916"/>
                <a:gd name="T31" fmla="*/ 4 h 28"/>
                <a:gd name="T32" fmla="*/ 1294 w 3916"/>
                <a:gd name="T33" fmla="*/ 6 h 28"/>
                <a:gd name="T34" fmla="*/ 1254 w 3916"/>
                <a:gd name="T35" fmla="*/ 10 h 28"/>
                <a:gd name="T36" fmla="*/ 1126 w 3916"/>
                <a:gd name="T37" fmla="*/ 10 h 28"/>
                <a:gd name="T38" fmla="*/ 1048 w 3916"/>
                <a:gd name="T39" fmla="*/ 8 h 28"/>
                <a:gd name="T40" fmla="*/ 1044 w 3916"/>
                <a:gd name="T41" fmla="*/ 8 h 28"/>
                <a:gd name="T42" fmla="*/ 900 w 3916"/>
                <a:gd name="T43" fmla="*/ 8 h 28"/>
                <a:gd name="T44" fmla="*/ 720 w 3916"/>
                <a:gd name="T45" fmla="*/ 6 h 28"/>
                <a:gd name="T46" fmla="*/ 480 w 3916"/>
                <a:gd name="T47" fmla="*/ 6 h 28"/>
                <a:gd name="T48" fmla="*/ 338 w 3916"/>
                <a:gd name="T49" fmla="*/ 2 h 28"/>
                <a:gd name="T50" fmla="*/ 194 w 3916"/>
                <a:gd name="T51" fmla="*/ 0 h 28"/>
                <a:gd name="T52" fmla="*/ 56 w 3916"/>
                <a:gd name="T53" fmla="*/ 2 h 28"/>
                <a:gd name="T54" fmla="*/ 0 w 3916"/>
                <a:gd name="T55" fmla="*/ 10 h 28"/>
                <a:gd name="T56" fmla="*/ 64 w 3916"/>
                <a:gd name="T57" fmla="*/ 10 h 28"/>
                <a:gd name="T58" fmla="*/ 192 w 3916"/>
                <a:gd name="T59" fmla="*/ 10 h 28"/>
                <a:gd name="T60" fmla="*/ 294 w 3916"/>
                <a:gd name="T61" fmla="*/ 10 h 28"/>
                <a:gd name="T62" fmla="*/ 390 w 3916"/>
                <a:gd name="T63" fmla="*/ 12 h 28"/>
                <a:gd name="T64" fmla="*/ 610 w 3916"/>
                <a:gd name="T65" fmla="*/ 12 h 28"/>
                <a:gd name="T66" fmla="*/ 778 w 3916"/>
                <a:gd name="T67" fmla="*/ 14 h 28"/>
                <a:gd name="T68" fmla="*/ 884 w 3916"/>
                <a:gd name="T69" fmla="*/ 12 h 28"/>
                <a:gd name="T70" fmla="*/ 962 w 3916"/>
                <a:gd name="T71" fmla="*/ 14 h 28"/>
                <a:gd name="T72" fmla="*/ 1062 w 3916"/>
                <a:gd name="T73" fmla="*/ 16 h 28"/>
                <a:gd name="T74" fmla="*/ 1214 w 3916"/>
                <a:gd name="T75" fmla="*/ 16 h 28"/>
                <a:gd name="T76" fmla="*/ 1338 w 3916"/>
                <a:gd name="T77" fmla="*/ 18 h 28"/>
                <a:gd name="T78" fmla="*/ 1394 w 3916"/>
                <a:gd name="T79" fmla="*/ 18 h 28"/>
                <a:gd name="T80" fmla="*/ 1782 w 3916"/>
                <a:gd name="T81" fmla="*/ 20 h 28"/>
                <a:gd name="T82" fmla="*/ 1952 w 3916"/>
                <a:gd name="T83" fmla="*/ 20 h 28"/>
                <a:gd name="T84" fmla="*/ 2142 w 3916"/>
                <a:gd name="T85" fmla="*/ 22 h 28"/>
                <a:gd name="T86" fmla="*/ 2328 w 3916"/>
                <a:gd name="T87" fmla="*/ 22 h 28"/>
                <a:gd name="T88" fmla="*/ 2476 w 3916"/>
                <a:gd name="T89" fmla="*/ 22 h 28"/>
                <a:gd name="T90" fmla="*/ 2586 w 3916"/>
                <a:gd name="T91" fmla="*/ 22 h 28"/>
                <a:gd name="T92" fmla="*/ 2840 w 3916"/>
                <a:gd name="T93" fmla="*/ 22 h 28"/>
                <a:gd name="T94" fmla="*/ 2984 w 3916"/>
                <a:gd name="T95" fmla="*/ 24 h 28"/>
                <a:gd name="T96" fmla="*/ 3156 w 3916"/>
                <a:gd name="T97" fmla="*/ 24 h 28"/>
                <a:gd name="T98" fmla="*/ 3214 w 3916"/>
                <a:gd name="T99" fmla="*/ 24 h 28"/>
                <a:gd name="T100" fmla="*/ 3334 w 3916"/>
                <a:gd name="T101" fmla="*/ 26 h 28"/>
                <a:gd name="T102" fmla="*/ 3470 w 3916"/>
                <a:gd name="T103" fmla="*/ 26 h 28"/>
                <a:gd name="T104" fmla="*/ 3578 w 3916"/>
                <a:gd name="T105" fmla="*/ 26 h 28"/>
                <a:gd name="T106" fmla="*/ 3658 w 3916"/>
                <a:gd name="T107" fmla="*/ 26 h 28"/>
                <a:gd name="T108" fmla="*/ 3810 w 3916"/>
                <a:gd name="T109" fmla="*/ 28 h 28"/>
                <a:gd name="T110" fmla="*/ 3832 w 3916"/>
                <a:gd name="T111" fmla="*/ 26 h 28"/>
                <a:gd name="T112" fmla="*/ 3878 w 3916"/>
                <a:gd name="T113" fmla="*/ 24 h 28"/>
                <a:gd name="T114" fmla="*/ 3916 w 3916"/>
                <a:gd name="T115" fmla="*/ 18 h 28"/>
                <a:gd name="T116" fmla="*/ 3844 w 3916"/>
                <a:gd name="T117" fmla="*/ 14 h 28"/>
                <a:gd name="T118" fmla="*/ 746 w 3916"/>
                <a:gd name="T119" fmla="*/ 8 h 28"/>
                <a:gd name="T120" fmla="*/ 2876 w 3916"/>
                <a:gd name="T121" fmla="*/ 18 h 28"/>
                <a:gd name="T122" fmla="*/ 3162 w 3916"/>
                <a:gd name="T123" fmla="*/ 1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916" h="28">
                  <a:moveTo>
                    <a:pt x="3820" y="12"/>
                  </a:moveTo>
                  <a:lnTo>
                    <a:pt x="3820" y="12"/>
                  </a:lnTo>
                  <a:lnTo>
                    <a:pt x="3816" y="14"/>
                  </a:lnTo>
                  <a:lnTo>
                    <a:pt x="3816" y="14"/>
                  </a:lnTo>
                  <a:lnTo>
                    <a:pt x="3796" y="14"/>
                  </a:lnTo>
                  <a:lnTo>
                    <a:pt x="3796" y="14"/>
                  </a:lnTo>
                  <a:lnTo>
                    <a:pt x="3752" y="12"/>
                  </a:lnTo>
                  <a:lnTo>
                    <a:pt x="3752" y="12"/>
                  </a:lnTo>
                  <a:lnTo>
                    <a:pt x="3738" y="14"/>
                  </a:lnTo>
                  <a:lnTo>
                    <a:pt x="3738" y="14"/>
                  </a:lnTo>
                  <a:lnTo>
                    <a:pt x="3684" y="14"/>
                  </a:lnTo>
                  <a:lnTo>
                    <a:pt x="3634" y="14"/>
                  </a:lnTo>
                  <a:lnTo>
                    <a:pt x="3634" y="14"/>
                  </a:lnTo>
                  <a:lnTo>
                    <a:pt x="3604" y="14"/>
                  </a:lnTo>
                  <a:lnTo>
                    <a:pt x="3576" y="14"/>
                  </a:lnTo>
                  <a:lnTo>
                    <a:pt x="3576" y="14"/>
                  </a:lnTo>
                  <a:lnTo>
                    <a:pt x="3562" y="14"/>
                  </a:lnTo>
                  <a:lnTo>
                    <a:pt x="3548" y="12"/>
                  </a:lnTo>
                  <a:lnTo>
                    <a:pt x="3548" y="12"/>
                  </a:lnTo>
                  <a:lnTo>
                    <a:pt x="3530" y="12"/>
                  </a:lnTo>
                  <a:lnTo>
                    <a:pt x="3530" y="12"/>
                  </a:lnTo>
                  <a:lnTo>
                    <a:pt x="3488" y="12"/>
                  </a:lnTo>
                  <a:lnTo>
                    <a:pt x="3468" y="12"/>
                  </a:lnTo>
                  <a:lnTo>
                    <a:pt x="3450" y="14"/>
                  </a:lnTo>
                  <a:lnTo>
                    <a:pt x="3450" y="14"/>
                  </a:lnTo>
                  <a:lnTo>
                    <a:pt x="3440" y="12"/>
                  </a:lnTo>
                  <a:lnTo>
                    <a:pt x="3430" y="12"/>
                  </a:lnTo>
                  <a:lnTo>
                    <a:pt x="3410" y="12"/>
                  </a:lnTo>
                  <a:lnTo>
                    <a:pt x="3410" y="12"/>
                  </a:lnTo>
                  <a:lnTo>
                    <a:pt x="3380" y="12"/>
                  </a:lnTo>
                  <a:lnTo>
                    <a:pt x="3348" y="12"/>
                  </a:lnTo>
                  <a:lnTo>
                    <a:pt x="3348" y="12"/>
                  </a:lnTo>
                  <a:lnTo>
                    <a:pt x="3332" y="12"/>
                  </a:lnTo>
                  <a:lnTo>
                    <a:pt x="3316" y="14"/>
                  </a:lnTo>
                  <a:lnTo>
                    <a:pt x="3316" y="14"/>
                  </a:lnTo>
                  <a:lnTo>
                    <a:pt x="3266" y="12"/>
                  </a:lnTo>
                  <a:lnTo>
                    <a:pt x="3216" y="12"/>
                  </a:lnTo>
                  <a:lnTo>
                    <a:pt x="3216" y="12"/>
                  </a:lnTo>
                  <a:lnTo>
                    <a:pt x="3206" y="12"/>
                  </a:lnTo>
                  <a:lnTo>
                    <a:pt x="3206" y="12"/>
                  </a:lnTo>
                  <a:lnTo>
                    <a:pt x="3198" y="14"/>
                  </a:lnTo>
                  <a:lnTo>
                    <a:pt x="3198" y="14"/>
                  </a:lnTo>
                  <a:lnTo>
                    <a:pt x="3170" y="12"/>
                  </a:lnTo>
                  <a:lnTo>
                    <a:pt x="3156" y="12"/>
                  </a:lnTo>
                  <a:lnTo>
                    <a:pt x="3142" y="14"/>
                  </a:lnTo>
                  <a:lnTo>
                    <a:pt x="3142" y="14"/>
                  </a:lnTo>
                  <a:lnTo>
                    <a:pt x="3124" y="12"/>
                  </a:lnTo>
                  <a:lnTo>
                    <a:pt x="3108" y="10"/>
                  </a:lnTo>
                  <a:lnTo>
                    <a:pt x="3074" y="12"/>
                  </a:lnTo>
                  <a:lnTo>
                    <a:pt x="3074" y="12"/>
                  </a:lnTo>
                  <a:lnTo>
                    <a:pt x="3064" y="10"/>
                  </a:lnTo>
                  <a:lnTo>
                    <a:pt x="3064" y="10"/>
                  </a:lnTo>
                  <a:lnTo>
                    <a:pt x="3012" y="10"/>
                  </a:lnTo>
                  <a:lnTo>
                    <a:pt x="2960" y="10"/>
                  </a:lnTo>
                  <a:lnTo>
                    <a:pt x="2960" y="10"/>
                  </a:lnTo>
                  <a:lnTo>
                    <a:pt x="2950" y="12"/>
                  </a:lnTo>
                  <a:lnTo>
                    <a:pt x="2950" y="12"/>
                  </a:lnTo>
                  <a:lnTo>
                    <a:pt x="2944" y="10"/>
                  </a:lnTo>
                  <a:lnTo>
                    <a:pt x="2944" y="10"/>
                  </a:lnTo>
                  <a:lnTo>
                    <a:pt x="2936" y="12"/>
                  </a:lnTo>
                  <a:lnTo>
                    <a:pt x="2936" y="12"/>
                  </a:lnTo>
                  <a:lnTo>
                    <a:pt x="2932" y="10"/>
                  </a:lnTo>
                  <a:lnTo>
                    <a:pt x="2932" y="10"/>
                  </a:lnTo>
                  <a:lnTo>
                    <a:pt x="2916" y="10"/>
                  </a:lnTo>
                  <a:lnTo>
                    <a:pt x="2902" y="10"/>
                  </a:lnTo>
                  <a:lnTo>
                    <a:pt x="2902" y="10"/>
                  </a:lnTo>
                  <a:lnTo>
                    <a:pt x="2882" y="10"/>
                  </a:lnTo>
                  <a:lnTo>
                    <a:pt x="2858" y="10"/>
                  </a:lnTo>
                  <a:lnTo>
                    <a:pt x="2858" y="10"/>
                  </a:lnTo>
                  <a:lnTo>
                    <a:pt x="2844" y="10"/>
                  </a:lnTo>
                  <a:lnTo>
                    <a:pt x="2834" y="10"/>
                  </a:lnTo>
                  <a:lnTo>
                    <a:pt x="2826" y="10"/>
                  </a:lnTo>
                  <a:lnTo>
                    <a:pt x="2826" y="10"/>
                  </a:lnTo>
                  <a:lnTo>
                    <a:pt x="2788" y="8"/>
                  </a:lnTo>
                  <a:lnTo>
                    <a:pt x="2750" y="8"/>
                  </a:lnTo>
                  <a:lnTo>
                    <a:pt x="2750" y="8"/>
                  </a:lnTo>
                  <a:lnTo>
                    <a:pt x="2728" y="8"/>
                  </a:lnTo>
                  <a:lnTo>
                    <a:pt x="2706" y="8"/>
                  </a:lnTo>
                  <a:lnTo>
                    <a:pt x="2706" y="8"/>
                  </a:lnTo>
                  <a:lnTo>
                    <a:pt x="2684" y="8"/>
                  </a:lnTo>
                  <a:lnTo>
                    <a:pt x="2662" y="8"/>
                  </a:lnTo>
                  <a:lnTo>
                    <a:pt x="2662" y="8"/>
                  </a:lnTo>
                  <a:lnTo>
                    <a:pt x="2596" y="6"/>
                  </a:lnTo>
                  <a:lnTo>
                    <a:pt x="2596" y="6"/>
                  </a:lnTo>
                  <a:lnTo>
                    <a:pt x="2578" y="8"/>
                  </a:lnTo>
                  <a:lnTo>
                    <a:pt x="2578" y="8"/>
                  </a:lnTo>
                  <a:lnTo>
                    <a:pt x="2560" y="6"/>
                  </a:lnTo>
                  <a:lnTo>
                    <a:pt x="2550" y="6"/>
                  </a:lnTo>
                  <a:lnTo>
                    <a:pt x="2542" y="8"/>
                  </a:lnTo>
                  <a:lnTo>
                    <a:pt x="2542" y="8"/>
                  </a:lnTo>
                  <a:lnTo>
                    <a:pt x="2538" y="6"/>
                  </a:lnTo>
                  <a:lnTo>
                    <a:pt x="2534" y="6"/>
                  </a:lnTo>
                  <a:lnTo>
                    <a:pt x="2526" y="6"/>
                  </a:lnTo>
                  <a:lnTo>
                    <a:pt x="2526" y="6"/>
                  </a:lnTo>
                  <a:lnTo>
                    <a:pt x="2442" y="6"/>
                  </a:lnTo>
                  <a:lnTo>
                    <a:pt x="2400" y="4"/>
                  </a:lnTo>
                  <a:lnTo>
                    <a:pt x="2358" y="4"/>
                  </a:lnTo>
                  <a:lnTo>
                    <a:pt x="2358" y="4"/>
                  </a:lnTo>
                  <a:lnTo>
                    <a:pt x="2344" y="6"/>
                  </a:lnTo>
                  <a:lnTo>
                    <a:pt x="2328" y="6"/>
                  </a:lnTo>
                  <a:lnTo>
                    <a:pt x="2328" y="6"/>
                  </a:lnTo>
                  <a:lnTo>
                    <a:pt x="2280" y="6"/>
                  </a:lnTo>
                  <a:lnTo>
                    <a:pt x="2280" y="6"/>
                  </a:lnTo>
                  <a:lnTo>
                    <a:pt x="2252" y="6"/>
                  </a:lnTo>
                  <a:lnTo>
                    <a:pt x="2224" y="6"/>
                  </a:lnTo>
                  <a:lnTo>
                    <a:pt x="2224" y="6"/>
                  </a:lnTo>
                  <a:lnTo>
                    <a:pt x="2174" y="6"/>
                  </a:lnTo>
                  <a:lnTo>
                    <a:pt x="2122" y="4"/>
                  </a:lnTo>
                  <a:lnTo>
                    <a:pt x="2122" y="4"/>
                  </a:lnTo>
                  <a:lnTo>
                    <a:pt x="2100" y="6"/>
                  </a:lnTo>
                  <a:lnTo>
                    <a:pt x="2088" y="6"/>
                  </a:lnTo>
                  <a:lnTo>
                    <a:pt x="2078" y="4"/>
                  </a:lnTo>
                  <a:lnTo>
                    <a:pt x="2078" y="4"/>
                  </a:lnTo>
                  <a:lnTo>
                    <a:pt x="2042" y="4"/>
                  </a:lnTo>
                  <a:lnTo>
                    <a:pt x="2004" y="4"/>
                  </a:lnTo>
                  <a:lnTo>
                    <a:pt x="2004" y="4"/>
                  </a:lnTo>
                  <a:lnTo>
                    <a:pt x="1888" y="4"/>
                  </a:lnTo>
                  <a:lnTo>
                    <a:pt x="1888" y="4"/>
                  </a:lnTo>
                  <a:lnTo>
                    <a:pt x="1792" y="4"/>
                  </a:lnTo>
                  <a:lnTo>
                    <a:pt x="1694" y="4"/>
                  </a:lnTo>
                  <a:lnTo>
                    <a:pt x="1694" y="4"/>
                  </a:lnTo>
                  <a:lnTo>
                    <a:pt x="1634" y="4"/>
                  </a:lnTo>
                  <a:lnTo>
                    <a:pt x="1604" y="4"/>
                  </a:lnTo>
                  <a:lnTo>
                    <a:pt x="1574" y="6"/>
                  </a:lnTo>
                  <a:lnTo>
                    <a:pt x="1574" y="6"/>
                  </a:lnTo>
                  <a:lnTo>
                    <a:pt x="1552" y="4"/>
                  </a:lnTo>
                  <a:lnTo>
                    <a:pt x="1532" y="4"/>
                  </a:lnTo>
                  <a:lnTo>
                    <a:pt x="1488" y="4"/>
                  </a:lnTo>
                  <a:lnTo>
                    <a:pt x="1488" y="4"/>
                  </a:lnTo>
                  <a:lnTo>
                    <a:pt x="1462" y="6"/>
                  </a:lnTo>
                  <a:lnTo>
                    <a:pt x="1462" y="6"/>
                  </a:lnTo>
                  <a:lnTo>
                    <a:pt x="1416" y="6"/>
                  </a:lnTo>
                  <a:lnTo>
                    <a:pt x="1370" y="6"/>
                  </a:lnTo>
                  <a:lnTo>
                    <a:pt x="1370" y="6"/>
                  </a:lnTo>
                  <a:lnTo>
                    <a:pt x="1332" y="6"/>
                  </a:lnTo>
                  <a:lnTo>
                    <a:pt x="1294" y="6"/>
                  </a:lnTo>
                  <a:lnTo>
                    <a:pt x="1294" y="6"/>
                  </a:lnTo>
                  <a:lnTo>
                    <a:pt x="1280" y="6"/>
                  </a:lnTo>
                  <a:lnTo>
                    <a:pt x="1266" y="10"/>
                  </a:lnTo>
                  <a:lnTo>
                    <a:pt x="1266" y="10"/>
                  </a:lnTo>
                  <a:lnTo>
                    <a:pt x="1264" y="8"/>
                  </a:lnTo>
                  <a:lnTo>
                    <a:pt x="1260" y="8"/>
                  </a:lnTo>
                  <a:lnTo>
                    <a:pt x="1256" y="8"/>
                  </a:lnTo>
                  <a:lnTo>
                    <a:pt x="1254" y="10"/>
                  </a:lnTo>
                  <a:lnTo>
                    <a:pt x="1254" y="10"/>
                  </a:lnTo>
                  <a:lnTo>
                    <a:pt x="1232" y="8"/>
                  </a:lnTo>
                  <a:lnTo>
                    <a:pt x="1212" y="8"/>
                  </a:lnTo>
                  <a:lnTo>
                    <a:pt x="1192" y="8"/>
                  </a:lnTo>
                  <a:lnTo>
                    <a:pt x="1170" y="8"/>
                  </a:lnTo>
                  <a:lnTo>
                    <a:pt x="1170" y="8"/>
                  </a:lnTo>
                  <a:lnTo>
                    <a:pt x="1148" y="8"/>
                  </a:lnTo>
                  <a:lnTo>
                    <a:pt x="1126" y="10"/>
                  </a:lnTo>
                  <a:lnTo>
                    <a:pt x="1126" y="10"/>
                  </a:lnTo>
                  <a:lnTo>
                    <a:pt x="1114" y="8"/>
                  </a:lnTo>
                  <a:lnTo>
                    <a:pt x="1102" y="8"/>
                  </a:lnTo>
                  <a:lnTo>
                    <a:pt x="1076" y="10"/>
                  </a:lnTo>
                  <a:lnTo>
                    <a:pt x="1076" y="10"/>
                  </a:lnTo>
                  <a:lnTo>
                    <a:pt x="1064" y="8"/>
                  </a:lnTo>
                  <a:lnTo>
                    <a:pt x="1056" y="6"/>
                  </a:lnTo>
                  <a:lnTo>
                    <a:pt x="1048" y="8"/>
                  </a:lnTo>
                  <a:lnTo>
                    <a:pt x="1048" y="8"/>
                  </a:lnTo>
                  <a:lnTo>
                    <a:pt x="1046" y="8"/>
                  </a:lnTo>
                  <a:lnTo>
                    <a:pt x="1046" y="12"/>
                  </a:lnTo>
                  <a:lnTo>
                    <a:pt x="1046" y="12"/>
                  </a:lnTo>
                  <a:lnTo>
                    <a:pt x="1046" y="10"/>
                  </a:lnTo>
                  <a:lnTo>
                    <a:pt x="1046" y="10"/>
                  </a:lnTo>
                  <a:lnTo>
                    <a:pt x="1046" y="8"/>
                  </a:lnTo>
                  <a:lnTo>
                    <a:pt x="1044" y="8"/>
                  </a:lnTo>
                  <a:lnTo>
                    <a:pt x="1044" y="8"/>
                  </a:lnTo>
                  <a:lnTo>
                    <a:pt x="1000" y="8"/>
                  </a:lnTo>
                  <a:lnTo>
                    <a:pt x="958" y="8"/>
                  </a:lnTo>
                  <a:lnTo>
                    <a:pt x="958" y="8"/>
                  </a:lnTo>
                  <a:lnTo>
                    <a:pt x="928" y="6"/>
                  </a:lnTo>
                  <a:lnTo>
                    <a:pt x="914" y="6"/>
                  </a:lnTo>
                  <a:lnTo>
                    <a:pt x="900" y="8"/>
                  </a:lnTo>
                  <a:lnTo>
                    <a:pt x="900" y="8"/>
                  </a:lnTo>
                  <a:lnTo>
                    <a:pt x="900" y="8"/>
                  </a:lnTo>
                  <a:lnTo>
                    <a:pt x="900" y="6"/>
                  </a:lnTo>
                  <a:lnTo>
                    <a:pt x="898" y="6"/>
                  </a:lnTo>
                  <a:lnTo>
                    <a:pt x="898" y="6"/>
                  </a:lnTo>
                  <a:lnTo>
                    <a:pt x="898" y="6"/>
                  </a:lnTo>
                  <a:lnTo>
                    <a:pt x="838" y="4"/>
                  </a:lnTo>
                  <a:lnTo>
                    <a:pt x="780" y="4"/>
                  </a:lnTo>
                  <a:lnTo>
                    <a:pt x="720" y="6"/>
                  </a:lnTo>
                  <a:lnTo>
                    <a:pt x="662" y="6"/>
                  </a:lnTo>
                  <a:lnTo>
                    <a:pt x="662" y="6"/>
                  </a:lnTo>
                  <a:lnTo>
                    <a:pt x="630" y="6"/>
                  </a:lnTo>
                  <a:lnTo>
                    <a:pt x="630" y="6"/>
                  </a:lnTo>
                  <a:lnTo>
                    <a:pt x="508" y="4"/>
                  </a:lnTo>
                  <a:lnTo>
                    <a:pt x="508" y="4"/>
                  </a:lnTo>
                  <a:lnTo>
                    <a:pt x="480" y="6"/>
                  </a:lnTo>
                  <a:lnTo>
                    <a:pt x="480" y="6"/>
                  </a:lnTo>
                  <a:lnTo>
                    <a:pt x="444" y="4"/>
                  </a:lnTo>
                  <a:lnTo>
                    <a:pt x="408" y="4"/>
                  </a:lnTo>
                  <a:lnTo>
                    <a:pt x="408" y="4"/>
                  </a:lnTo>
                  <a:lnTo>
                    <a:pt x="372" y="4"/>
                  </a:lnTo>
                  <a:lnTo>
                    <a:pt x="372" y="4"/>
                  </a:lnTo>
                  <a:lnTo>
                    <a:pt x="356" y="2"/>
                  </a:lnTo>
                  <a:lnTo>
                    <a:pt x="338" y="2"/>
                  </a:lnTo>
                  <a:lnTo>
                    <a:pt x="338" y="2"/>
                  </a:lnTo>
                  <a:lnTo>
                    <a:pt x="326" y="4"/>
                  </a:lnTo>
                  <a:lnTo>
                    <a:pt x="326" y="4"/>
                  </a:lnTo>
                  <a:lnTo>
                    <a:pt x="300" y="2"/>
                  </a:lnTo>
                  <a:lnTo>
                    <a:pt x="300" y="2"/>
                  </a:lnTo>
                  <a:lnTo>
                    <a:pt x="268" y="2"/>
                  </a:lnTo>
                  <a:lnTo>
                    <a:pt x="236" y="2"/>
                  </a:lnTo>
                  <a:lnTo>
                    <a:pt x="236" y="2"/>
                  </a:lnTo>
                  <a:lnTo>
                    <a:pt x="194" y="0"/>
                  </a:lnTo>
                  <a:lnTo>
                    <a:pt x="194" y="0"/>
                  </a:lnTo>
                  <a:lnTo>
                    <a:pt x="180" y="2"/>
                  </a:lnTo>
                  <a:lnTo>
                    <a:pt x="180" y="2"/>
                  </a:lnTo>
                  <a:lnTo>
                    <a:pt x="158" y="2"/>
                  </a:lnTo>
                  <a:lnTo>
                    <a:pt x="138" y="0"/>
                  </a:lnTo>
                  <a:lnTo>
                    <a:pt x="138" y="0"/>
                  </a:lnTo>
                  <a:lnTo>
                    <a:pt x="56" y="2"/>
                  </a:lnTo>
                  <a:lnTo>
                    <a:pt x="56" y="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20" y="2"/>
                  </a:lnTo>
                  <a:lnTo>
                    <a:pt x="1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6" y="10"/>
                  </a:lnTo>
                  <a:lnTo>
                    <a:pt x="12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64" y="10"/>
                  </a:lnTo>
                  <a:lnTo>
                    <a:pt x="64" y="10"/>
                  </a:lnTo>
                  <a:lnTo>
                    <a:pt x="98" y="10"/>
                  </a:lnTo>
                  <a:lnTo>
                    <a:pt x="136" y="10"/>
                  </a:lnTo>
                  <a:lnTo>
                    <a:pt x="136" y="10"/>
                  </a:lnTo>
                  <a:lnTo>
                    <a:pt x="166" y="12"/>
                  </a:lnTo>
                  <a:lnTo>
                    <a:pt x="166" y="12"/>
                  </a:lnTo>
                  <a:lnTo>
                    <a:pt x="180" y="10"/>
                  </a:lnTo>
                  <a:lnTo>
                    <a:pt x="192" y="10"/>
                  </a:lnTo>
                  <a:lnTo>
                    <a:pt x="192" y="10"/>
                  </a:lnTo>
                  <a:lnTo>
                    <a:pt x="200" y="12"/>
                  </a:lnTo>
                  <a:lnTo>
                    <a:pt x="200" y="12"/>
                  </a:lnTo>
                  <a:lnTo>
                    <a:pt x="222" y="12"/>
                  </a:lnTo>
                  <a:lnTo>
                    <a:pt x="244" y="10"/>
                  </a:lnTo>
                  <a:lnTo>
                    <a:pt x="244" y="10"/>
                  </a:lnTo>
                  <a:lnTo>
                    <a:pt x="280" y="10"/>
                  </a:lnTo>
                  <a:lnTo>
                    <a:pt x="280" y="10"/>
                  </a:lnTo>
                  <a:lnTo>
                    <a:pt x="294" y="10"/>
                  </a:lnTo>
                  <a:lnTo>
                    <a:pt x="310" y="12"/>
                  </a:lnTo>
                  <a:lnTo>
                    <a:pt x="310" y="12"/>
                  </a:lnTo>
                  <a:lnTo>
                    <a:pt x="326" y="10"/>
                  </a:lnTo>
                  <a:lnTo>
                    <a:pt x="342" y="10"/>
                  </a:lnTo>
                  <a:lnTo>
                    <a:pt x="342" y="10"/>
                  </a:lnTo>
                  <a:lnTo>
                    <a:pt x="352" y="12"/>
                  </a:lnTo>
                  <a:lnTo>
                    <a:pt x="352" y="12"/>
                  </a:lnTo>
                  <a:lnTo>
                    <a:pt x="390" y="12"/>
                  </a:lnTo>
                  <a:lnTo>
                    <a:pt x="430" y="12"/>
                  </a:lnTo>
                  <a:lnTo>
                    <a:pt x="430" y="12"/>
                  </a:lnTo>
                  <a:lnTo>
                    <a:pt x="452" y="12"/>
                  </a:lnTo>
                  <a:lnTo>
                    <a:pt x="472" y="12"/>
                  </a:lnTo>
                  <a:lnTo>
                    <a:pt x="494" y="12"/>
                  </a:lnTo>
                  <a:lnTo>
                    <a:pt x="516" y="14"/>
                  </a:lnTo>
                  <a:lnTo>
                    <a:pt x="516" y="14"/>
                  </a:lnTo>
                  <a:lnTo>
                    <a:pt x="610" y="12"/>
                  </a:lnTo>
                  <a:lnTo>
                    <a:pt x="706" y="14"/>
                  </a:lnTo>
                  <a:lnTo>
                    <a:pt x="706" y="14"/>
                  </a:lnTo>
                  <a:lnTo>
                    <a:pt x="712" y="12"/>
                  </a:lnTo>
                  <a:lnTo>
                    <a:pt x="720" y="12"/>
                  </a:lnTo>
                  <a:lnTo>
                    <a:pt x="720" y="12"/>
                  </a:lnTo>
                  <a:lnTo>
                    <a:pt x="750" y="12"/>
                  </a:lnTo>
                  <a:lnTo>
                    <a:pt x="778" y="14"/>
                  </a:lnTo>
                  <a:lnTo>
                    <a:pt x="778" y="14"/>
                  </a:lnTo>
                  <a:lnTo>
                    <a:pt x="794" y="12"/>
                  </a:lnTo>
                  <a:lnTo>
                    <a:pt x="810" y="12"/>
                  </a:lnTo>
                  <a:lnTo>
                    <a:pt x="826" y="12"/>
                  </a:lnTo>
                  <a:lnTo>
                    <a:pt x="840" y="10"/>
                  </a:lnTo>
                  <a:lnTo>
                    <a:pt x="840" y="10"/>
                  </a:lnTo>
                  <a:lnTo>
                    <a:pt x="850" y="12"/>
                  </a:lnTo>
                  <a:lnTo>
                    <a:pt x="862" y="12"/>
                  </a:lnTo>
                  <a:lnTo>
                    <a:pt x="884" y="12"/>
                  </a:lnTo>
                  <a:lnTo>
                    <a:pt x="884" y="12"/>
                  </a:lnTo>
                  <a:lnTo>
                    <a:pt x="906" y="14"/>
                  </a:lnTo>
                  <a:lnTo>
                    <a:pt x="928" y="14"/>
                  </a:lnTo>
                  <a:lnTo>
                    <a:pt x="928" y="14"/>
                  </a:lnTo>
                  <a:lnTo>
                    <a:pt x="934" y="14"/>
                  </a:lnTo>
                  <a:lnTo>
                    <a:pt x="940" y="12"/>
                  </a:lnTo>
                  <a:lnTo>
                    <a:pt x="940" y="12"/>
                  </a:lnTo>
                  <a:lnTo>
                    <a:pt x="962" y="14"/>
                  </a:lnTo>
                  <a:lnTo>
                    <a:pt x="982" y="14"/>
                  </a:lnTo>
                  <a:lnTo>
                    <a:pt x="1020" y="14"/>
                  </a:lnTo>
                  <a:lnTo>
                    <a:pt x="1020" y="14"/>
                  </a:lnTo>
                  <a:lnTo>
                    <a:pt x="1032" y="14"/>
                  </a:lnTo>
                  <a:lnTo>
                    <a:pt x="1042" y="14"/>
                  </a:lnTo>
                  <a:lnTo>
                    <a:pt x="1052" y="14"/>
                  </a:lnTo>
                  <a:lnTo>
                    <a:pt x="1062" y="16"/>
                  </a:lnTo>
                  <a:lnTo>
                    <a:pt x="1062" y="16"/>
                  </a:lnTo>
                  <a:lnTo>
                    <a:pt x="1096" y="16"/>
                  </a:lnTo>
                  <a:lnTo>
                    <a:pt x="1126" y="16"/>
                  </a:lnTo>
                  <a:lnTo>
                    <a:pt x="1160" y="16"/>
                  </a:lnTo>
                  <a:lnTo>
                    <a:pt x="1194" y="14"/>
                  </a:lnTo>
                  <a:lnTo>
                    <a:pt x="1194" y="14"/>
                  </a:lnTo>
                  <a:lnTo>
                    <a:pt x="1198" y="16"/>
                  </a:lnTo>
                  <a:lnTo>
                    <a:pt x="1202" y="16"/>
                  </a:lnTo>
                  <a:lnTo>
                    <a:pt x="1214" y="16"/>
                  </a:lnTo>
                  <a:lnTo>
                    <a:pt x="1214" y="16"/>
                  </a:lnTo>
                  <a:lnTo>
                    <a:pt x="1252" y="16"/>
                  </a:lnTo>
                  <a:lnTo>
                    <a:pt x="1270" y="16"/>
                  </a:lnTo>
                  <a:lnTo>
                    <a:pt x="1290" y="16"/>
                  </a:lnTo>
                  <a:lnTo>
                    <a:pt x="1290" y="16"/>
                  </a:lnTo>
                  <a:lnTo>
                    <a:pt x="1302" y="14"/>
                  </a:lnTo>
                  <a:lnTo>
                    <a:pt x="1314" y="16"/>
                  </a:lnTo>
                  <a:lnTo>
                    <a:pt x="1338" y="18"/>
                  </a:lnTo>
                  <a:lnTo>
                    <a:pt x="1338" y="18"/>
                  </a:lnTo>
                  <a:lnTo>
                    <a:pt x="1346" y="16"/>
                  </a:lnTo>
                  <a:lnTo>
                    <a:pt x="1346" y="16"/>
                  </a:lnTo>
                  <a:lnTo>
                    <a:pt x="1364" y="16"/>
                  </a:lnTo>
                  <a:lnTo>
                    <a:pt x="1364" y="16"/>
                  </a:lnTo>
                  <a:lnTo>
                    <a:pt x="1380" y="18"/>
                  </a:lnTo>
                  <a:lnTo>
                    <a:pt x="1394" y="18"/>
                  </a:lnTo>
                  <a:lnTo>
                    <a:pt x="1394" y="18"/>
                  </a:lnTo>
                  <a:lnTo>
                    <a:pt x="1404" y="18"/>
                  </a:lnTo>
                  <a:lnTo>
                    <a:pt x="1404" y="18"/>
                  </a:lnTo>
                  <a:lnTo>
                    <a:pt x="1504" y="18"/>
                  </a:lnTo>
                  <a:lnTo>
                    <a:pt x="1504" y="18"/>
                  </a:lnTo>
                  <a:lnTo>
                    <a:pt x="1740" y="18"/>
                  </a:lnTo>
                  <a:lnTo>
                    <a:pt x="1740" y="18"/>
                  </a:lnTo>
                  <a:lnTo>
                    <a:pt x="1760" y="20"/>
                  </a:lnTo>
                  <a:lnTo>
                    <a:pt x="1782" y="20"/>
                  </a:lnTo>
                  <a:lnTo>
                    <a:pt x="1804" y="20"/>
                  </a:lnTo>
                  <a:lnTo>
                    <a:pt x="1826" y="22"/>
                  </a:lnTo>
                  <a:lnTo>
                    <a:pt x="1826" y="22"/>
                  </a:lnTo>
                  <a:lnTo>
                    <a:pt x="1832" y="20"/>
                  </a:lnTo>
                  <a:lnTo>
                    <a:pt x="1838" y="20"/>
                  </a:lnTo>
                  <a:lnTo>
                    <a:pt x="1838" y="20"/>
                  </a:lnTo>
                  <a:lnTo>
                    <a:pt x="1894" y="20"/>
                  </a:lnTo>
                  <a:lnTo>
                    <a:pt x="1952" y="20"/>
                  </a:lnTo>
                  <a:lnTo>
                    <a:pt x="1952" y="20"/>
                  </a:lnTo>
                  <a:lnTo>
                    <a:pt x="2008" y="20"/>
                  </a:lnTo>
                  <a:lnTo>
                    <a:pt x="2064" y="20"/>
                  </a:lnTo>
                  <a:lnTo>
                    <a:pt x="2064" y="20"/>
                  </a:lnTo>
                  <a:lnTo>
                    <a:pt x="2082" y="20"/>
                  </a:lnTo>
                  <a:lnTo>
                    <a:pt x="2102" y="20"/>
                  </a:lnTo>
                  <a:lnTo>
                    <a:pt x="2122" y="20"/>
                  </a:lnTo>
                  <a:lnTo>
                    <a:pt x="2142" y="22"/>
                  </a:lnTo>
                  <a:lnTo>
                    <a:pt x="2142" y="22"/>
                  </a:lnTo>
                  <a:lnTo>
                    <a:pt x="2220" y="20"/>
                  </a:lnTo>
                  <a:lnTo>
                    <a:pt x="2300" y="22"/>
                  </a:lnTo>
                  <a:lnTo>
                    <a:pt x="2300" y="22"/>
                  </a:lnTo>
                  <a:lnTo>
                    <a:pt x="2320" y="20"/>
                  </a:lnTo>
                  <a:lnTo>
                    <a:pt x="2320" y="20"/>
                  </a:lnTo>
                  <a:lnTo>
                    <a:pt x="2328" y="22"/>
                  </a:lnTo>
                  <a:lnTo>
                    <a:pt x="2328" y="22"/>
                  </a:lnTo>
                  <a:lnTo>
                    <a:pt x="2334" y="20"/>
                  </a:lnTo>
                  <a:lnTo>
                    <a:pt x="2340" y="20"/>
                  </a:lnTo>
                  <a:lnTo>
                    <a:pt x="2340" y="20"/>
                  </a:lnTo>
                  <a:lnTo>
                    <a:pt x="2404" y="20"/>
                  </a:lnTo>
                  <a:lnTo>
                    <a:pt x="2438" y="20"/>
                  </a:lnTo>
                  <a:lnTo>
                    <a:pt x="2468" y="24"/>
                  </a:lnTo>
                  <a:lnTo>
                    <a:pt x="2468" y="24"/>
                  </a:lnTo>
                  <a:lnTo>
                    <a:pt x="2476" y="22"/>
                  </a:lnTo>
                  <a:lnTo>
                    <a:pt x="2486" y="22"/>
                  </a:lnTo>
                  <a:lnTo>
                    <a:pt x="2502" y="22"/>
                  </a:lnTo>
                  <a:lnTo>
                    <a:pt x="2502" y="22"/>
                  </a:lnTo>
                  <a:lnTo>
                    <a:pt x="2534" y="22"/>
                  </a:lnTo>
                  <a:lnTo>
                    <a:pt x="2568" y="20"/>
                  </a:lnTo>
                  <a:lnTo>
                    <a:pt x="2568" y="20"/>
                  </a:lnTo>
                  <a:lnTo>
                    <a:pt x="2586" y="22"/>
                  </a:lnTo>
                  <a:lnTo>
                    <a:pt x="2586" y="22"/>
                  </a:lnTo>
                  <a:lnTo>
                    <a:pt x="2624" y="22"/>
                  </a:lnTo>
                  <a:lnTo>
                    <a:pt x="2624" y="22"/>
                  </a:lnTo>
                  <a:lnTo>
                    <a:pt x="2642" y="20"/>
                  </a:lnTo>
                  <a:lnTo>
                    <a:pt x="2642" y="20"/>
                  </a:lnTo>
                  <a:lnTo>
                    <a:pt x="2706" y="22"/>
                  </a:lnTo>
                  <a:lnTo>
                    <a:pt x="2764" y="22"/>
                  </a:lnTo>
                  <a:lnTo>
                    <a:pt x="2764" y="22"/>
                  </a:lnTo>
                  <a:lnTo>
                    <a:pt x="2840" y="22"/>
                  </a:lnTo>
                  <a:lnTo>
                    <a:pt x="2840" y="22"/>
                  </a:lnTo>
                  <a:lnTo>
                    <a:pt x="2888" y="24"/>
                  </a:lnTo>
                  <a:lnTo>
                    <a:pt x="2910" y="24"/>
                  </a:lnTo>
                  <a:lnTo>
                    <a:pt x="2932" y="22"/>
                  </a:lnTo>
                  <a:lnTo>
                    <a:pt x="2932" y="22"/>
                  </a:lnTo>
                  <a:lnTo>
                    <a:pt x="2946" y="24"/>
                  </a:lnTo>
                  <a:lnTo>
                    <a:pt x="2960" y="24"/>
                  </a:lnTo>
                  <a:lnTo>
                    <a:pt x="2984" y="24"/>
                  </a:lnTo>
                  <a:lnTo>
                    <a:pt x="2984" y="24"/>
                  </a:lnTo>
                  <a:lnTo>
                    <a:pt x="3024" y="24"/>
                  </a:lnTo>
                  <a:lnTo>
                    <a:pt x="3024" y="24"/>
                  </a:lnTo>
                  <a:lnTo>
                    <a:pt x="3088" y="24"/>
                  </a:lnTo>
                  <a:lnTo>
                    <a:pt x="3088" y="24"/>
                  </a:lnTo>
                  <a:lnTo>
                    <a:pt x="3132" y="24"/>
                  </a:lnTo>
                  <a:lnTo>
                    <a:pt x="3132" y="24"/>
                  </a:lnTo>
                  <a:lnTo>
                    <a:pt x="3156" y="24"/>
                  </a:lnTo>
                  <a:lnTo>
                    <a:pt x="3178" y="24"/>
                  </a:lnTo>
                  <a:lnTo>
                    <a:pt x="3178" y="24"/>
                  </a:lnTo>
                  <a:lnTo>
                    <a:pt x="3190" y="24"/>
                  </a:lnTo>
                  <a:lnTo>
                    <a:pt x="3202" y="26"/>
                  </a:lnTo>
                  <a:lnTo>
                    <a:pt x="3202" y="26"/>
                  </a:lnTo>
                  <a:lnTo>
                    <a:pt x="3208" y="24"/>
                  </a:lnTo>
                  <a:lnTo>
                    <a:pt x="3208" y="24"/>
                  </a:lnTo>
                  <a:lnTo>
                    <a:pt x="3214" y="24"/>
                  </a:lnTo>
                  <a:lnTo>
                    <a:pt x="3222" y="26"/>
                  </a:lnTo>
                  <a:lnTo>
                    <a:pt x="3222" y="26"/>
                  </a:lnTo>
                  <a:lnTo>
                    <a:pt x="3246" y="26"/>
                  </a:lnTo>
                  <a:lnTo>
                    <a:pt x="3268" y="24"/>
                  </a:lnTo>
                  <a:lnTo>
                    <a:pt x="3268" y="24"/>
                  </a:lnTo>
                  <a:lnTo>
                    <a:pt x="3278" y="26"/>
                  </a:lnTo>
                  <a:lnTo>
                    <a:pt x="3278" y="26"/>
                  </a:lnTo>
                  <a:lnTo>
                    <a:pt x="3334" y="26"/>
                  </a:lnTo>
                  <a:lnTo>
                    <a:pt x="3390" y="26"/>
                  </a:lnTo>
                  <a:lnTo>
                    <a:pt x="3390" y="26"/>
                  </a:lnTo>
                  <a:lnTo>
                    <a:pt x="3404" y="26"/>
                  </a:lnTo>
                  <a:lnTo>
                    <a:pt x="3418" y="24"/>
                  </a:lnTo>
                  <a:lnTo>
                    <a:pt x="3418" y="24"/>
                  </a:lnTo>
                  <a:lnTo>
                    <a:pt x="3446" y="24"/>
                  </a:lnTo>
                  <a:lnTo>
                    <a:pt x="3470" y="26"/>
                  </a:lnTo>
                  <a:lnTo>
                    <a:pt x="3470" y="26"/>
                  </a:lnTo>
                  <a:lnTo>
                    <a:pt x="3496" y="26"/>
                  </a:lnTo>
                  <a:lnTo>
                    <a:pt x="3496" y="26"/>
                  </a:lnTo>
                  <a:lnTo>
                    <a:pt x="3532" y="24"/>
                  </a:lnTo>
                  <a:lnTo>
                    <a:pt x="3532" y="24"/>
                  </a:lnTo>
                  <a:lnTo>
                    <a:pt x="3544" y="24"/>
                  </a:lnTo>
                  <a:lnTo>
                    <a:pt x="3556" y="26"/>
                  </a:lnTo>
                  <a:lnTo>
                    <a:pt x="3556" y="26"/>
                  </a:lnTo>
                  <a:lnTo>
                    <a:pt x="3578" y="26"/>
                  </a:lnTo>
                  <a:lnTo>
                    <a:pt x="3598" y="26"/>
                  </a:lnTo>
                  <a:lnTo>
                    <a:pt x="3598" y="26"/>
                  </a:lnTo>
                  <a:lnTo>
                    <a:pt x="3622" y="26"/>
                  </a:lnTo>
                  <a:lnTo>
                    <a:pt x="3622" y="26"/>
                  </a:lnTo>
                  <a:lnTo>
                    <a:pt x="3634" y="26"/>
                  </a:lnTo>
                  <a:lnTo>
                    <a:pt x="3646" y="26"/>
                  </a:lnTo>
                  <a:lnTo>
                    <a:pt x="3646" y="26"/>
                  </a:lnTo>
                  <a:lnTo>
                    <a:pt x="3658" y="26"/>
                  </a:lnTo>
                  <a:lnTo>
                    <a:pt x="3670" y="26"/>
                  </a:lnTo>
                  <a:lnTo>
                    <a:pt x="3670" y="26"/>
                  </a:lnTo>
                  <a:lnTo>
                    <a:pt x="3706" y="26"/>
                  </a:lnTo>
                  <a:lnTo>
                    <a:pt x="3742" y="26"/>
                  </a:lnTo>
                  <a:lnTo>
                    <a:pt x="3742" y="26"/>
                  </a:lnTo>
                  <a:lnTo>
                    <a:pt x="3788" y="26"/>
                  </a:lnTo>
                  <a:lnTo>
                    <a:pt x="3788" y="26"/>
                  </a:lnTo>
                  <a:lnTo>
                    <a:pt x="3810" y="28"/>
                  </a:lnTo>
                  <a:lnTo>
                    <a:pt x="3810" y="28"/>
                  </a:lnTo>
                  <a:lnTo>
                    <a:pt x="3816" y="26"/>
                  </a:lnTo>
                  <a:lnTo>
                    <a:pt x="3816" y="26"/>
                  </a:lnTo>
                  <a:lnTo>
                    <a:pt x="3820" y="26"/>
                  </a:lnTo>
                  <a:lnTo>
                    <a:pt x="3824" y="28"/>
                  </a:lnTo>
                  <a:lnTo>
                    <a:pt x="3824" y="28"/>
                  </a:lnTo>
                  <a:lnTo>
                    <a:pt x="3832" y="26"/>
                  </a:lnTo>
                  <a:lnTo>
                    <a:pt x="3832" y="26"/>
                  </a:lnTo>
                  <a:lnTo>
                    <a:pt x="3846" y="24"/>
                  </a:lnTo>
                  <a:lnTo>
                    <a:pt x="3846" y="24"/>
                  </a:lnTo>
                  <a:lnTo>
                    <a:pt x="3850" y="24"/>
                  </a:lnTo>
                  <a:lnTo>
                    <a:pt x="3850" y="24"/>
                  </a:lnTo>
                  <a:lnTo>
                    <a:pt x="3856" y="26"/>
                  </a:lnTo>
                  <a:lnTo>
                    <a:pt x="3864" y="26"/>
                  </a:lnTo>
                  <a:lnTo>
                    <a:pt x="3878" y="24"/>
                  </a:lnTo>
                  <a:lnTo>
                    <a:pt x="3878" y="24"/>
                  </a:lnTo>
                  <a:lnTo>
                    <a:pt x="3890" y="24"/>
                  </a:lnTo>
                  <a:lnTo>
                    <a:pt x="3890" y="24"/>
                  </a:lnTo>
                  <a:lnTo>
                    <a:pt x="3900" y="24"/>
                  </a:lnTo>
                  <a:lnTo>
                    <a:pt x="3906" y="22"/>
                  </a:lnTo>
                  <a:lnTo>
                    <a:pt x="3910" y="20"/>
                  </a:lnTo>
                  <a:lnTo>
                    <a:pt x="3910" y="20"/>
                  </a:lnTo>
                  <a:lnTo>
                    <a:pt x="3914" y="20"/>
                  </a:lnTo>
                  <a:lnTo>
                    <a:pt x="3916" y="18"/>
                  </a:lnTo>
                  <a:lnTo>
                    <a:pt x="3916" y="18"/>
                  </a:lnTo>
                  <a:lnTo>
                    <a:pt x="3916" y="18"/>
                  </a:lnTo>
                  <a:lnTo>
                    <a:pt x="3916" y="18"/>
                  </a:lnTo>
                  <a:lnTo>
                    <a:pt x="3916" y="16"/>
                  </a:lnTo>
                  <a:lnTo>
                    <a:pt x="3916" y="14"/>
                  </a:lnTo>
                  <a:lnTo>
                    <a:pt x="3916" y="14"/>
                  </a:lnTo>
                  <a:lnTo>
                    <a:pt x="3868" y="14"/>
                  </a:lnTo>
                  <a:lnTo>
                    <a:pt x="3844" y="14"/>
                  </a:lnTo>
                  <a:lnTo>
                    <a:pt x="3820" y="12"/>
                  </a:lnTo>
                  <a:lnTo>
                    <a:pt x="3820" y="12"/>
                  </a:lnTo>
                  <a:close/>
                  <a:moveTo>
                    <a:pt x="744" y="10"/>
                  </a:moveTo>
                  <a:lnTo>
                    <a:pt x="744" y="10"/>
                  </a:lnTo>
                  <a:lnTo>
                    <a:pt x="744" y="8"/>
                  </a:lnTo>
                  <a:lnTo>
                    <a:pt x="744" y="8"/>
                  </a:lnTo>
                  <a:lnTo>
                    <a:pt x="744" y="8"/>
                  </a:lnTo>
                  <a:lnTo>
                    <a:pt x="746" y="8"/>
                  </a:lnTo>
                  <a:lnTo>
                    <a:pt x="744" y="10"/>
                  </a:lnTo>
                  <a:lnTo>
                    <a:pt x="744" y="10"/>
                  </a:lnTo>
                  <a:close/>
                  <a:moveTo>
                    <a:pt x="2874" y="18"/>
                  </a:moveTo>
                  <a:lnTo>
                    <a:pt x="2874" y="18"/>
                  </a:lnTo>
                  <a:lnTo>
                    <a:pt x="2874" y="16"/>
                  </a:lnTo>
                  <a:lnTo>
                    <a:pt x="2874" y="16"/>
                  </a:lnTo>
                  <a:lnTo>
                    <a:pt x="2876" y="18"/>
                  </a:lnTo>
                  <a:lnTo>
                    <a:pt x="2876" y="18"/>
                  </a:lnTo>
                  <a:lnTo>
                    <a:pt x="2874" y="18"/>
                  </a:lnTo>
                  <a:lnTo>
                    <a:pt x="2874" y="18"/>
                  </a:lnTo>
                  <a:close/>
                  <a:moveTo>
                    <a:pt x="3160" y="18"/>
                  </a:moveTo>
                  <a:lnTo>
                    <a:pt x="3160" y="18"/>
                  </a:lnTo>
                  <a:lnTo>
                    <a:pt x="3160" y="16"/>
                  </a:lnTo>
                  <a:lnTo>
                    <a:pt x="3160" y="16"/>
                  </a:lnTo>
                  <a:lnTo>
                    <a:pt x="3162" y="16"/>
                  </a:lnTo>
                  <a:lnTo>
                    <a:pt x="3162" y="16"/>
                  </a:lnTo>
                  <a:lnTo>
                    <a:pt x="3162" y="16"/>
                  </a:lnTo>
                  <a:lnTo>
                    <a:pt x="3160" y="18"/>
                  </a:lnTo>
                  <a:lnTo>
                    <a:pt x="3160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349250" y="3629025"/>
            <a:ext cx="4587875" cy="1639661"/>
          </a:xfrm>
        </p:spPr>
        <p:txBody>
          <a:bodyPr lIns="0" tIns="0" rIns="0" bIns="0"/>
          <a:lstStyle>
            <a:lvl1pPr marL="228600" indent="-228600" algn="l">
              <a:lnSpc>
                <a:spcPct val="100000"/>
              </a:lnSpc>
              <a:spcAft>
                <a:spcPts val="0"/>
              </a:spcAft>
              <a:buFont typeface="Wingdings" pitchFamily="2" charset="2"/>
              <a:buNone/>
              <a:defRPr sz="2200">
                <a:solidFill>
                  <a:schemeClr val="tx1"/>
                </a:solidFill>
              </a:defRPr>
            </a:lvl1pPr>
            <a:lvl2pPr marL="300038" indent="0">
              <a:buFontTx/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638175" indent="0">
              <a:buFontTx/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928688" indent="0">
              <a:buFontTx/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1238250" indent="0">
              <a:buFontTx/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3660A-DD26-4D68-AB4C-4AE07E1736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NetApp Confidential - Internal Use Only</a:t>
            </a:r>
            <a:endParaRPr lang="en-US"/>
          </a:p>
        </p:txBody>
      </p:sp>
      <p:sp>
        <p:nvSpPr>
          <p:cNvPr id="9" name="Title 6"/>
          <p:cNvSpPr>
            <a:spLocks noGrp="1"/>
          </p:cNvSpPr>
          <p:nvPr userDrawn="1">
            <p:ph type="title"/>
          </p:nvPr>
        </p:nvSpPr>
        <p:spPr>
          <a:xfrm>
            <a:off x="349250" y="1736726"/>
            <a:ext cx="4587875" cy="1765300"/>
          </a:xfrm>
        </p:spPr>
        <p:txBody>
          <a:bodyPr lIns="0" anchor="b"/>
          <a:lstStyle>
            <a:lvl1pPr algn="l">
              <a:lnSpc>
                <a:spcPts val="4000"/>
              </a:lnSpc>
              <a:defRPr sz="3800" b="0">
                <a:solidFill>
                  <a:schemeClr val="accent3"/>
                </a:solidFill>
              </a:defRPr>
            </a:lvl1pPr>
          </a:lstStyle>
          <a:p>
            <a:endParaRPr lang="en-US" dirty="0" smtClean="0"/>
          </a:p>
        </p:txBody>
      </p:sp>
      <p:pic>
        <p:nvPicPr>
          <p:cNvPr id="8" name="Picture 7" descr="Shapes_2_HiRes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181600" y="2452121"/>
            <a:ext cx="3613150" cy="219774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349251" y="3628572"/>
            <a:ext cx="4587874" cy="1642675"/>
          </a:xfr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spcAft>
                <a:spcPts val="0"/>
              </a:spcAft>
              <a:buFont typeface="Wingdings" pitchFamily="2" charset="2"/>
              <a:buNone/>
              <a:defRPr sz="2200">
                <a:solidFill>
                  <a:schemeClr val="tx1"/>
                </a:solidFill>
              </a:defRPr>
            </a:lvl1pPr>
            <a:lvl2pPr marL="300038" indent="0">
              <a:buFontTx/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638175" indent="0">
              <a:buFontTx/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928688" indent="0">
              <a:buFontTx/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1238250" indent="0">
              <a:buFontTx/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3660A-DD26-4D68-AB4C-4AE07E1736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NetApp Confidential - Internal Use Only</a:t>
            </a:r>
            <a:endParaRPr lang="en-US"/>
          </a:p>
        </p:txBody>
      </p:sp>
      <p:sp>
        <p:nvSpPr>
          <p:cNvPr id="9" name="Title 6"/>
          <p:cNvSpPr>
            <a:spLocks noGrp="1"/>
          </p:cNvSpPr>
          <p:nvPr>
            <p:ph type="title"/>
          </p:nvPr>
        </p:nvSpPr>
        <p:spPr>
          <a:xfrm>
            <a:off x="349250" y="1736725"/>
            <a:ext cx="4587875" cy="1766207"/>
          </a:xfrm>
        </p:spPr>
        <p:txBody>
          <a:bodyPr lIns="0" anchor="b"/>
          <a:lstStyle>
            <a:lvl1pPr algn="l">
              <a:lnSpc>
                <a:spcPts val="4000"/>
              </a:lnSpc>
              <a:defRPr sz="3800" b="0">
                <a:solidFill>
                  <a:schemeClr val="accent3"/>
                </a:solidFill>
              </a:defRPr>
            </a:lvl1pPr>
          </a:lstStyle>
          <a:p>
            <a:endParaRPr lang="en-US" dirty="0" smtClean="0"/>
          </a:p>
        </p:txBody>
      </p:sp>
      <p:pic>
        <p:nvPicPr>
          <p:cNvPr id="8" name="Picture 7" descr="Shapes_2_HiRes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181600" y="2452121"/>
            <a:ext cx="3613150" cy="219774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FA020B-04BE-426D-AE2C-2E6EF2F1CA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NetApp Confidential - Internal Use Only</a:t>
            </a:r>
            <a:endParaRPr lang="en-US"/>
          </a:p>
        </p:txBody>
      </p:sp>
      <p:grpSp>
        <p:nvGrpSpPr>
          <p:cNvPr id="8" name="Group 7"/>
          <p:cNvGrpSpPr/>
          <p:nvPr userDrawn="1"/>
        </p:nvGrpSpPr>
        <p:grpSpPr bwMode="gray">
          <a:xfrm>
            <a:off x="347662" y="6445714"/>
            <a:ext cx="8449056" cy="107486"/>
            <a:chOff x="347662" y="6160730"/>
            <a:chExt cx="8449056" cy="107486"/>
          </a:xfrm>
        </p:grpSpPr>
        <p:sp>
          <p:nvSpPr>
            <p:cNvPr id="9" name="Freeform 5"/>
            <p:cNvSpPr>
              <a:spLocks/>
            </p:cNvSpPr>
            <p:nvPr userDrawn="1"/>
          </p:nvSpPr>
          <p:spPr bwMode="gray">
            <a:xfrm>
              <a:off x="347662" y="6160730"/>
              <a:ext cx="8449056" cy="107486"/>
            </a:xfrm>
            <a:custGeom>
              <a:avLst/>
              <a:gdLst>
                <a:gd name="T0" fmla="*/ 116 w 3930"/>
                <a:gd name="T1" fmla="*/ 4 h 50"/>
                <a:gd name="T2" fmla="*/ 258 w 3930"/>
                <a:gd name="T3" fmla="*/ 2 h 50"/>
                <a:gd name="T4" fmla="*/ 376 w 3930"/>
                <a:gd name="T5" fmla="*/ 2 h 50"/>
                <a:gd name="T6" fmla="*/ 494 w 3930"/>
                <a:gd name="T7" fmla="*/ 6 h 50"/>
                <a:gd name="T8" fmla="*/ 628 w 3930"/>
                <a:gd name="T9" fmla="*/ 8 h 50"/>
                <a:gd name="T10" fmla="*/ 774 w 3930"/>
                <a:gd name="T11" fmla="*/ 6 h 50"/>
                <a:gd name="T12" fmla="*/ 894 w 3930"/>
                <a:gd name="T13" fmla="*/ 4 h 50"/>
                <a:gd name="T14" fmla="*/ 1038 w 3930"/>
                <a:gd name="T15" fmla="*/ 4 h 50"/>
                <a:gd name="T16" fmla="*/ 1196 w 3930"/>
                <a:gd name="T17" fmla="*/ 2 h 50"/>
                <a:gd name="T18" fmla="*/ 1326 w 3930"/>
                <a:gd name="T19" fmla="*/ 4 h 50"/>
                <a:gd name="T20" fmla="*/ 1428 w 3930"/>
                <a:gd name="T21" fmla="*/ 4 h 50"/>
                <a:gd name="T22" fmla="*/ 1568 w 3930"/>
                <a:gd name="T23" fmla="*/ 6 h 50"/>
                <a:gd name="T24" fmla="*/ 1710 w 3930"/>
                <a:gd name="T25" fmla="*/ 6 h 50"/>
                <a:gd name="T26" fmla="*/ 1826 w 3930"/>
                <a:gd name="T27" fmla="*/ 8 h 50"/>
                <a:gd name="T28" fmla="*/ 1950 w 3930"/>
                <a:gd name="T29" fmla="*/ 4 h 50"/>
                <a:gd name="T30" fmla="*/ 2106 w 3930"/>
                <a:gd name="T31" fmla="*/ 4 h 50"/>
                <a:gd name="T32" fmla="*/ 2234 w 3930"/>
                <a:gd name="T33" fmla="*/ 2 h 50"/>
                <a:gd name="T34" fmla="*/ 2354 w 3930"/>
                <a:gd name="T35" fmla="*/ 2 h 50"/>
                <a:gd name="T36" fmla="*/ 2498 w 3930"/>
                <a:gd name="T37" fmla="*/ 6 h 50"/>
                <a:gd name="T38" fmla="*/ 2580 w 3930"/>
                <a:gd name="T39" fmla="*/ 4 h 50"/>
                <a:gd name="T40" fmla="*/ 2684 w 3930"/>
                <a:gd name="T41" fmla="*/ 4 h 50"/>
                <a:gd name="T42" fmla="*/ 2830 w 3930"/>
                <a:gd name="T43" fmla="*/ 4 h 50"/>
                <a:gd name="T44" fmla="*/ 2932 w 3930"/>
                <a:gd name="T45" fmla="*/ 6 h 50"/>
                <a:gd name="T46" fmla="*/ 3058 w 3930"/>
                <a:gd name="T47" fmla="*/ 6 h 50"/>
                <a:gd name="T48" fmla="*/ 3176 w 3930"/>
                <a:gd name="T49" fmla="*/ 10 h 50"/>
                <a:gd name="T50" fmla="*/ 3262 w 3930"/>
                <a:gd name="T51" fmla="*/ 14 h 50"/>
                <a:gd name="T52" fmla="*/ 3340 w 3930"/>
                <a:gd name="T53" fmla="*/ 12 h 50"/>
                <a:gd name="T54" fmla="*/ 3456 w 3930"/>
                <a:gd name="T55" fmla="*/ 18 h 50"/>
                <a:gd name="T56" fmla="*/ 3592 w 3930"/>
                <a:gd name="T57" fmla="*/ 16 h 50"/>
                <a:gd name="T58" fmla="*/ 3648 w 3930"/>
                <a:gd name="T59" fmla="*/ 16 h 50"/>
                <a:gd name="T60" fmla="*/ 3784 w 3930"/>
                <a:gd name="T61" fmla="*/ 20 h 50"/>
                <a:gd name="T62" fmla="*/ 3846 w 3930"/>
                <a:gd name="T63" fmla="*/ 24 h 50"/>
                <a:gd name="T64" fmla="*/ 3874 w 3930"/>
                <a:gd name="T65" fmla="*/ 36 h 50"/>
                <a:gd name="T66" fmla="*/ 3782 w 3930"/>
                <a:gd name="T67" fmla="*/ 42 h 50"/>
                <a:gd name="T68" fmla="*/ 3676 w 3930"/>
                <a:gd name="T69" fmla="*/ 46 h 50"/>
                <a:gd name="T70" fmla="*/ 3570 w 3930"/>
                <a:gd name="T71" fmla="*/ 48 h 50"/>
                <a:gd name="T72" fmla="*/ 3518 w 3930"/>
                <a:gd name="T73" fmla="*/ 48 h 50"/>
                <a:gd name="T74" fmla="*/ 3396 w 3930"/>
                <a:gd name="T75" fmla="*/ 48 h 50"/>
                <a:gd name="T76" fmla="*/ 3304 w 3930"/>
                <a:gd name="T77" fmla="*/ 48 h 50"/>
                <a:gd name="T78" fmla="*/ 3152 w 3930"/>
                <a:gd name="T79" fmla="*/ 40 h 50"/>
                <a:gd name="T80" fmla="*/ 3042 w 3930"/>
                <a:gd name="T81" fmla="*/ 42 h 50"/>
                <a:gd name="T82" fmla="*/ 2898 w 3930"/>
                <a:gd name="T83" fmla="*/ 36 h 50"/>
                <a:gd name="T84" fmla="*/ 2814 w 3930"/>
                <a:gd name="T85" fmla="*/ 38 h 50"/>
                <a:gd name="T86" fmla="*/ 2692 w 3930"/>
                <a:gd name="T87" fmla="*/ 36 h 50"/>
                <a:gd name="T88" fmla="*/ 2588 w 3930"/>
                <a:gd name="T89" fmla="*/ 34 h 50"/>
                <a:gd name="T90" fmla="*/ 2466 w 3930"/>
                <a:gd name="T91" fmla="*/ 38 h 50"/>
                <a:gd name="T92" fmla="*/ 2356 w 3930"/>
                <a:gd name="T93" fmla="*/ 36 h 50"/>
                <a:gd name="T94" fmla="*/ 2212 w 3930"/>
                <a:gd name="T95" fmla="*/ 40 h 50"/>
                <a:gd name="T96" fmla="*/ 2040 w 3930"/>
                <a:gd name="T97" fmla="*/ 40 h 50"/>
                <a:gd name="T98" fmla="*/ 1922 w 3930"/>
                <a:gd name="T99" fmla="*/ 40 h 50"/>
                <a:gd name="T100" fmla="*/ 1804 w 3930"/>
                <a:gd name="T101" fmla="*/ 42 h 50"/>
                <a:gd name="T102" fmla="*/ 1642 w 3930"/>
                <a:gd name="T103" fmla="*/ 44 h 50"/>
                <a:gd name="T104" fmla="*/ 1492 w 3930"/>
                <a:gd name="T105" fmla="*/ 46 h 50"/>
                <a:gd name="T106" fmla="*/ 1354 w 3930"/>
                <a:gd name="T107" fmla="*/ 44 h 50"/>
                <a:gd name="T108" fmla="*/ 1180 w 3930"/>
                <a:gd name="T109" fmla="*/ 44 h 50"/>
                <a:gd name="T110" fmla="*/ 1052 w 3930"/>
                <a:gd name="T111" fmla="*/ 46 h 50"/>
                <a:gd name="T112" fmla="*/ 936 w 3930"/>
                <a:gd name="T113" fmla="*/ 44 h 50"/>
                <a:gd name="T114" fmla="*/ 790 w 3930"/>
                <a:gd name="T115" fmla="*/ 40 h 50"/>
                <a:gd name="T116" fmla="*/ 636 w 3930"/>
                <a:gd name="T117" fmla="*/ 42 h 50"/>
                <a:gd name="T118" fmla="*/ 494 w 3930"/>
                <a:gd name="T119" fmla="*/ 46 h 50"/>
                <a:gd name="T120" fmla="*/ 362 w 3930"/>
                <a:gd name="T121" fmla="*/ 42 h 50"/>
                <a:gd name="T122" fmla="*/ 222 w 3930"/>
                <a:gd name="T123" fmla="*/ 40 h 50"/>
                <a:gd name="T124" fmla="*/ 70 w 3930"/>
                <a:gd name="T125" fmla="*/ 3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930" h="50">
                  <a:moveTo>
                    <a:pt x="2" y="14"/>
                  </a:moveTo>
                  <a:lnTo>
                    <a:pt x="2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8" y="2"/>
                  </a:lnTo>
                  <a:lnTo>
                    <a:pt x="38" y="2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6" y="2"/>
                  </a:lnTo>
                  <a:lnTo>
                    <a:pt x="46" y="2"/>
                  </a:lnTo>
                  <a:lnTo>
                    <a:pt x="48" y="2"/>
                  </a:lnTo>
                  <a:lnTo>
                    <a:pt x="48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70" y="2"/>
                  </a:lnTo>
                  <a:lnTo>
                    <a:pt x="70" y="2"/>
                  </a:lnTo>
                  <a:lnTo>
                    <a:pt x="72" y="2"/>
                  </a:lnTo>
                  <a:lnTo>
                    <a:pt x="76" y="2"/>
                  </a:lnTo>
                  <a:lnTo>
                    <a:pt x="76" y="2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82" y="2"/>
                  </a:lnTo>
                  <a:lnTo>
                    <a:pt x="84" y="2"/>
                  </a:lnTo>
                  <a:lnTo>
                    <a:pt x="84" y="2"/>
                  </a:lnTo>
                  <a:lnTo>
                    <a:pt x="86" y="2"/>
                  </a:lnTo>
                  <a:lnTo>
                    <a:pt x="86" y="2"/>
                  </a:lnTo>
                  <a:lnTo>
                    <a:pt x="90" y="4"/>
                  </a:lnTo>
                  <a:lnTo>
                    <a:pt x="90" y="4"/>
                  </a:lnTo>
                  <a:lnTo>
                    <a:pt x="92" y="4"/>
                  </a:lnTo>
                  <a:lnTo>
                    <a:pt x="92" y="4"/>
                  </a:lnTo>
                  <a:lnTo>
                    <a:pt x="94" y="4"/>
                  </a:lnTo>
                  <a:lnTo>
                    <a:pt x="94" y="4"/>
                  </a:lnTo>
                  <a:lnTo>
                    <a:pt x="98" y="2"/>
                  </a:lnTo>
                  <a:lnTo>
                    <a:pt x="98" y="2"/>
                  </a:lnTo>
                  <a:lnTo>
                    <a:pt x="102" y="4"/>
                  </a:lnTo>
                  <a:lnTo>
                    <a:pt x="106" y="4"/>
                  </a:lnTo>
                  <a:lnTo>
                    <a:pt x="106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10" y="4"/>
                  </a:lnTo>
                  <a:lnTo>
                    <a:pt x="112" y="6"/>
                  </a:lnTo>
                  <a:lnTo>
                    <a:pt x="112" y="6"/>
                  </a:lnTo>
                  <a:lnTo>
                    <a:pt x="116" y="4"/>
                  </a:lnTo>
                  <a:lnTo>
                    <a:pt x="116" y="4"/>
                  </a:lnTo>
                  <a:lnTo>
                    <a:pt x="120" y="4"/>
                  </a:lnTo>
                  <a:lnTo>
                    <a:pt x="120" y="4"/>
                  </a:lnTo>
                  <a:lnTo>
                    <a:pt x="124" y="4"/>
                  </a:lnTo>
                  <a:lnTo>
                    <a:pt x="124" y="4"/>
                  </a:lnTo>
                  <a:lnTo>
                    <a:pt x="128" y="4"/>
                  </a:lnTo>
                  <a:lnTo>
                    <a:pt x="134" y="4"/>
                  </a:lnTo>
                  <a:lnTo>
                    <a:pt x="134" y="4"/>
                  </a:lnTo>
                  <a:lnTo>
                    <a:pt x="136" y="4"/>
                  </a:lnTo>
                  <a:lnTo>
                    <a:pt x="136" y="4"/>
                  </a:lnTo>
                  <a:lnTo>
                    <a:pt x="138" y="2"/>
                  </a:lnTo>
                  <a:lnTo>
                    <a:pt x="138" y="2"/>
                  </a:lnTo>
                  <a:lnTo>
                    <a:pt x="142" y="4"/>
                  </a:lnTo>
                  <a:lnTo>
                    <a:pt x="142" y="4"/>
                  </a:lnTo>
                  <a:lnTo>
                    <a:pt x="146" y="2"/>
                  </a:lnTo>
                  <a:lnTo>
                    <a:pt x="146" y="2"/>
                  </a:lnTo>
                  <a:lnTo>
                    <a:pt x="148" y="2"/>
                  </a:lnTo>
                  <a:lnTo>
                    <a:pt x="148" y="2"/>
                  </a:lnTo>
                  <a:lnTo>
                    <a:pt x="150" y="2"/>
                  </a:lnTo>
                  <a:lnTo>
                    <a:pt x="150" y="2"/>
                  </a:lnTo>
                  <a:lnTo>
                    <a:pt x="156" y="4"/>
                  </a:lnTo>
                  <a:lnTo>
                    <a:pt x="156" y="4"/>
                  </a:lnTo>
                  <a:lnTo>
                    <a:pt x="158" y="2"/>
                  </a:lnTo>
                  <a:lnTo>
                    <a:pt x="158" y="2"/>
                  </a:lnTo>
                  <a:lnTo>
                    <a:pt x="164" y="2"/>
                  </a:lnTo>
                  <a:lnTo>
                    <a:pt x="164" y="2"/>
                  </a:lnTo>
                  <a:lnTo>
                    <a:pt x="168" y="2"/>
                  </a:lnTo>
                  <a:lnTo>
                    <a:pt x="174" y="4"/>
                  </a:lnTo>
                  <a:lnTo>
                    <a:pt x="174" y="4"/>
                  </a:lnTo>
                  <a:lnTo>
                    <a:pt x="178" y="2"/>
                  </a:lnTo>
                  <a:lnTo>
                    <a:pt x="178" y="2"/>
                  </a:lnTo>
                  <a:lnTo>
                    <a:pt x="180" y="4"/>
                  </a:lnTo>
                  <a:lnTo>
                    <a:pt x="180" y="4"/>
                  </a:lnTo>
                  <a:lnTo>
                    <a:pt x="182" y="2"/>
                  </a:lnTo>
                  <a:lnTo>
                    <a:pt x="182" y="2"/>
                  </a:lnTo>
                  <a:lnTo>
                    <a:pt x="186" y="2"/>
                  </a:lnTo>
                  <a:lnTo>
                    <a:pt x="186" y="2"/>
                  </a:lnTo>
                  <a:lnTo>
                    <a:pt x="188" y="4"/>
                  </a:lnTo>
                  <a:lnTo>
                    <a:pt x="188" y="4"/>
                  </a:lnTo>
                  <a:lnTo>
                    <a:pt x="190" y="2"/>
                  </a:lnTo>
                  <a:lnTo>
                    <a:pt x="190" y="2"/>
                  </a:lnTo>
                  <a:lnTo>
                    <a:pt x="192" y="2"/>
                  </a:lnTo>
                  <a:lnTo>
                    <a:pt x="192" y="2"/>
                  </a:lnTo>
                  <a:lnTo>
                    <a:pt x="194" y="2"/>
                  </a:lnTo>
                  <a:lnTo>
                    <a:pt x="194" y="2"/>
                  </a:lnTo>
                  <a:lnTo>
                    <a:pt x="196" y="2"/>
                  </a:lnTo>
                  <a:lnTo>
                    <a:pt x="196" y="2"/>
                  </a:lnTo>
                  <a:lnTo>
                    <a:pt x="200" y="2"/>
                  </a:lnTo>
                  <a:lnTo>
                    <a:pt x="200" y="2"/>
                  </a:lnTo>
                  <a:lnTo>
                    <a:pt x="204" y="4"/>
                  </a:lnTo>
                  <a:lnTo>
                    <a:pt x="204" y="4"/>
                  </a:lnTo>
                  <a:lnTo>
                    <a:pt x="210" y="2"/>
                  </a:lnTo>
                  <a:lnTo>
                    <a:pt x="210" y="2"/>
                  </a:lnTo>
                  <a:lnTo>
                    <a:pt x="212" y="2"/>
                  </a:lnTo>
                  <a:lnTo>
                    <a:pt x="212" y="2"/>
                  </a:lnTo>
                  <a:lnTo>
                    <a:pt x="214" y="2"/>
                  </a:lnTo>
                  <a:lnTo>
                    <a:pt x="214" y="2"/>
                  </a:lnTo>
                  <a:lnTo>
                    <a:pt x="214" y="2"/>
                  </a:lnTo>
                  <a:lnTo>
                    <a:pt x="214" y="2"/>
                  </a:lnTo>
                  <a:lnTo>
                    <a:pt x="214" y="4"/>
                  </a:lnTo>
                  <a:lnTo>
                    <a:pt x="214" y="4"/>
                  </a:lnTo>
                  <a:lnTo>
                    <a:pt x="216" y="4"/>
                  </a:lnTo>
                  <a:lnTo>
                    <a:pt x="216" y="4"/>
                  </a:lnTo>
                  <a:lnTo>
                    <a:pt x="218" y="4"/>
                  </a:lnTo>
                  <a:lnTo>
                    <a:pt x="218" y="4"/>
                  </a:lnTo>
                  <a:lnTo>
                    <a:pt x="224" y="4"/>
                  </a:lnTo>
                  <a:lnTo>
                    <a:pt x="224" y="4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8" y="2"/>
                  </a:lnTo>
                  <a:lnTo>
                    <a:pt x="238" y="2"/>
                  </a:lnTo>
                  <a:lnTo>
                    <a:pt x="244" y="2"/>
                  </a:lnTo>
                  <a:lnTo>
                    <a:pt x="244" y="2"/>
                  </a:lnTo>
                  <a:lnTo>
                    <a:pt x="248" y="2"/>
                  </a:lnTo>
                  <a:lnTo>
                    <a:pt x="248" y="2"/>
                  </a:lnTo>
                  <a:lnTo>
                    <a:pt x="252" y="2"/>
                  </a:lnTo>
                  <a:lnTo>
                    <a:pt x="252" y="2"/>
                  </a:lnTo>
                  <a:lnTo>
                    <a:pt x="256" y="2"/>
                  </a:lnTo>
                  <a:lnTo>
                    <a:pt x="256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60" y="2"/>
                  </a:lnTo>
                  <a:lnTo>
                    <a:pt x="260" y="2"/>
                  </a:lnTo>
                  <a:lnTo>
                    <a:pt x="262" y="2"/>
                  </a:lnTo>
                  <a:lnTo>
                    <a:pt x="262" y="2"/>
                  </a:lnTo>
                  <a:lnTo>
                    <a:pt x="268" y="2"/>
                  </a:lnTo>
                  <a:lnTo>
                    <a:pt x="268" y="2"/>
                  </a:lnTo>
                  <a:lnTo>
                    <a:pt x="268" y="2"/>
                  </a:lnTo>
                  <a:lnTo>
                    <a:pt x="268" y="2"/>
                  </a:lnTo>
                  <a:lnTo>
                    <a:pt x="270" y="2"/>
                  </a:lnTo>
                  <a:lnTo>
                    <a:pt x="270" y="2"/>
                  </a:lnTo>
                  <a:lnTo>
                    <a:pt x="276" y="2"/>
                  </a:lnTo>
                  <a:lnTo>
                    <a:pt x="276" y="2"/>
                  </a:lnTo>
                  <a:lnTo>
                    <a:pt x="276" y="2"/>
                  </a:lnTo>
                  <a:lnTo>
                    <a:pt x="276" y="2"/>
                  </a:lnTo>
                  <a:lnTo>
                    <a:pt x="278" y="2"/>
                  </a:lnTo>
                  <a:lnTo>
                    <a:pt x="278" y="2"/>
                  </a:lnTo>
                  <a:lnTo>
                    <a:pt x="280" y="2"/>
                  </a:lnTo>
                  <a:lnTo>
                    <a:pt x="280" y="2"/>
                  </a:lnTo>
                  <a:lnTo>
                    <a:pt x="280" y="4"/>
                  </a:lnTo>
                  <a:lnTo>
                    <a:pt x="280" y="4"/>
                  </a:lnTo>
                  <a:lnTo>
                    <a:pt x="282" y="2"/>
                  </a:lnTo>
                  <a:lnTo>
                    <a:pt x="282" y="2"/>
                  </a:lnTo>
                  <a:lnTo>
                    <a:pt x="288" y="2"/>
                  </a:lnTo>
                  <a:lnTo>
                    <a:pt x="288" y="2"/>
                  </a:lnTo>
                  <a:lnTo>
                    <a:pt x="290" y="2"/>
                  </a:lnTo>
                  <a:lnTo>
                    <a:pt x="290" y="2"/>
                  </a:lnTo>
                  <a:lnTo>
                    <a:pt x="296" y="2"/>
                  </a:lnTo>
                  <a:lnTo>
                    <a:pt x="296" y="2"/>
                  </a:lnTo>
                  <a:lnTo>
                    <a:pt x="298" y="2"/>
                  </a:lnTo>
                  <a:lnTo>
                    <a:pt x="298" y="2"/>
                  </a:lnTo>
                  <a:lnTo>
                    <a:pt x="298" y="2"/>
                  </a:lnTo>
                  <a:lnTo>
                    <a:pt x="298" y="2"/>
                  </a:lnTo>
                  <a:lnTo>
                    <a:pt x="302" y="2"/>
                  </a:lnTo>
                  <a:lnTo>
                    <a:pt x="302" y="2"/>
                  </a:lnTo>
                  <a:lnTo>
                    <a:pt x="306" y="2"/>
                  </a:lnTo>
                  <a:lnTo>
                    <a:pt x="306" y="2"/>
                  </a:lnTo>
                  <a:lnTo>
                    <a:pt x="310" y="2"/>
                  </a:lnTo>
                  <a:lnTo>
                    <a:pt x="312" y="2"/>
                  </a:lnTo>
                  <a:lnTo>
                    <a:pt x="312" y="2"/>
                  </a:lnTo>
                  <a:lnTo>
                    <a:pt x="318" y="2"/>
                  </a:lnTo>
                  <a:lnTo>
                    <a:pt x="322" y="2"/>
                  </a:lnTo>
                  <a:lnTo>
                    <a:pt x="322" y="2"/>
                  </a:lnTo>
                  <a:lnTo>
                    <a:pt x="324" y="4"/>
                  </a:lnTo>
                  <a:lnTo>
                    <a:pt x="324" y="4"/>
                  </a:lnTo>
                  <a:lnTo>
                    <a:pt x="324" y="2"/>
                  </a:lnTo>
                  <a:lnTo>
                    <a:pt x="326" y="2"/>
                  </a:lnTo>
                  <a:lnTo>
                    <a:pt x="326" y="2"/>
                  </a:lnTo>
                  <a:lnTo>
                    <a:pt x="332" y="2"/>
                  </a:lnTo>
                  <a:lnTo>
                    <a:pt x="332" y="2"/>
                  </a:lnTo>
                  <a:lnTo>
                    <a:pt x="336" y="2"/>
                  </a:lnTo>
                  <a:lnTo>
                    <a:pt x="342" y="2"/>
                  </a:lnTo>
                  <a:lnTo>
                    <a:pt x="342" y="2"/>
                  </a:lnTo>
                  <a:lnTo>
                    <a:pt x="344" y="2"/>
                  </a:lnTo>
                  <a:lnTo>
                    <a:pt x="348" y="2"/>
                  </a:lnTo>
                  <a:lnTo>
                    <a:pt x="348" y="2"/>
                  </a:lnTo>
                  <a:lnTo>
                    <a:pt x="352" y="2"/>
                  </a:lnTo>
                  <a:lnTo>
                    <a:pt x="352" y="2"/>
                  </a:lnTo>
                  <a:lnTo>
                    <a:pt x="354" y="2"/>
                  </a:lnTo>
                  <a:lnTo>
                    <a:pt x="354" y="2"/>
                  </a:lnTo>
                  <a:lnTo>
                    <a:pt x="358" y="2"/>
                  </a:lnTo>
                  <a:lnTo>
                    <a:pt x="360" y="2"/>
                  </a:lnTo>
                  <a:lnTo>
                    <a:pt x="360" y="2"/>
                  </a:lnTo>
                  <a:lnTo>
                    <a:pt x="360" y="4"/>
                  </a:lnTo>
                  <a:lnTo>
                    <a:pt x="360" y="6"/>
                  </a:lnTo>
                  <a:lnTo>
                    <a:pt x="360" y="6"/>
                  </a:lnTo>
                  <a:lnTo>
                    <a:pt x="362" y="4"/>
                  </a:lnTo>
                  <a:lnTo>
                    <a:pt x="364" y="2"/>
                  </a:lnTo>
                  <a:lnTo>
                    <a:pt x="364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4" y="4"/>
                  </a:lnTo>
                  <a:lnTo>
                    <a:pt x="374" y="4"/>
                  </a:lnTo>
                  <a:lnTo>
                    <a:pt x="376" y="2"/>
                  </a:lnTo>
                  <a:lnTo>
                    <a:pt x="376" y="2"/>
                  </a:lnTo>
                  <a:lnTo>
                    <a:pt x="378" y="4"/>
                  </a:lnTo>
                  <a:lnTo>
                    <a:pt x="378" y="4"/>
                  </a:lnTo>
                  <a:lnTo>
                    <a:pt x="384" y="4"/>
                  </a:lnTo>
                  <a:lnTo>
                    <a:pt x="384" y="4"/>
                  </a:lnTo>
                  <a:lnTo>
                    <a:pt x="386" y="4"/>
                  </a:lnTo>
                  <a:lnTo>
                    <a:pt x="386" y="4"/>
                  </a:lnTo>
                  <a:lnTo>
                    <a:pt x="390" y="4"/>
                  </a:lnTo>
                  <a:lnTo>
                    <a:pt x="390" y="4"/>
                  </a:lnTo>
                  <a:lnTo>
                    <a:pt x="392" y="4"/>
                  </a:lnTo>
                  <a:lnTo>
                    <a:pt x="392" y="4"/>
                  </a:lnTo>
                  <a:lnTo>
                    <a:pt x="392" y="4"/>
                  </a:lnTo>
                  <a:lnTo>
                    <a:pt x="392" y="4"/>
                  </a:lnTo>
                  <a:lnTo>
                    <a:pt x="394" y="4"/>
                  </a:lnTo>
                  <a:lnTo>
                    <a:pt x="394" y="4"/>
                  </a:lnTo>
                  <a:lnTo>
                    <a:pt x="394" y="4"/>
                  </a:lnTo>
                  <a:lnTo>
                    <a:pt x="394" y="4"/>
                  </a:lnTo>
                  <a:lnTo>
                    <a:pt x="396" y="6"/>
                  </a:lnTo>
                  <a:lnTo>
                    <a:pt x="396" y="6"/>
                  </a:lnTo>
                  <a:lnTo>
                    <a:pt x="398" y="6"/>
                  </a:lnTo>
                  <a:lnTo>
                    <a:pt x="398" y="6"/>
                  </a:lnTo>
                  <a:lnTo>
                    <a:pt x="398" y="6"/>
                  </a:lnTo>
                  <a:lnTo>
                    <a:pt x="398" y="6"/>
                  </a:lnTo>
                  <a:lnTo>
                    <a:pt x="402" y="4"/>
                  </a:lnTo>
                  <a:lnTo>
                    <a:pt x="402" y="4"/>
                  </a:lnTo>
                  <a:lnTo>
                    <a:pt x="406" y="6"/>
                  </a:lnTo>
                  <a:lnTo>
                    <a:pt x="406" y="6"/>
                  </a:lnTo>
                  <a:lnTo>
                    <a:pt x="408" y="4"/>
                  </a:lnTo>
                  <a:lnTo>
                    <a:pt x="408" y="4"/>
                  </a:lnTo>
                  <a:lnTo>
                    <a:pt x="410" y="6"/>
                  </a:lnTo>
                  <a:lnTo>
                    <a:pt x="410" y="6"/>
                  </a:lnTo>
                  <a:lnTo>
                    <a:pt x="410" y="6"/>
                  </a:lnTo>
                  <a:lnTo>
                    <a:pt x="412" y="6"/>
                  </a:lnTo>
                  <a:lnTo>
                    <a:pt x="412" y="4"/>
                  </a:lnTo>
                  <a:lnTo>
                    <a:pt x="412" y="4"/>
                  </a:lnTo>
                  <a:lnTo>
                    <a:pt x="420" y="4"/>
                  </a:lnTo>
                  <a:lnTo>
                    <a:pt x="420" y="4"/>
                  </a:lnTo>
                  <a:lnTo>
                    <a:pt x="424" y="4"/>
                  </a:lnTo>
                  <a:lnTo>
                    <a:pt x="424" y="4"/>
                  </a:lnTo>
                  <a:lnTo>
                    <a:pt x="428" y="6"/>
                  </a:lnTo>
                  <a:lnTo>
                    <a:pt x="428" y="6"/>
                  </a:lnTo>
                  <a:lnTo>
                    <a:pt x="430" y="4"/>
                  </a:lnTo>
                  <a:lnTo>
                    <a:pt x="430" y="4"/>
                  </a:lnTo>
                  <a:lnTo>
                    <a:pt x="432" y="6"/>
                  </a:lnTo>
                  <a:lnTo>
                    <a:pt x="432" y="6"/>
                  </a:lnTo>
                  <a:lnTo>
                    <a:pt x="436" y="4"/>
                  </a:lnTo>
                  <a:lnTo>
                    <a:pt x="436" y="4"/>
                  </a:lnTo>
                  <a:lnTo>
                    <a:pt x="442" y="4"/>
                  </a:lnTo>
                  <a:lnTo>
                    <a:pt x="442" y="4"/>
                  </a:lnTo>
                  <a:lnTo>
                    <a:pt x="446" y="4"/>
                  </a:lnTo>
                  <a:lnTo>
                    <a:pt x="446" y="4"/>
                  </a:lnTo>
                  <a:lnTo>
                    <a:pt x="448" y="4"/>
                  </a:lnTo>
                  <a:lnTo>
                    <a:pt x="448" y="4"/>
                  </a:lnTo>
                  <a:lnTo>
                    <a:pt x="450" y="6"/>
                  </a:lnTo>
                  <a:lnTo>
                    <a:pt x="450" y="6"/>
                  </a:lnTo>
                  <a:lnTo>
                    <a:pt x="452" y="6"/>
                  </a:lnTo>
                  <a:lnTo>
                    <a:pt x="452" y="6"/>
                  </a:lnTo>
                  <a:lnTo>
                    <a:pt x="452" y="6"/>
                  </a:lnTo>
                  <a:lnTo>
                    <a:pt x="452" y="6"/>
                  </a:lnTo>
                  <a:lnTo>
                    <a:pt x="458" y="6"/>
                  </a:lnTo>
                  <a:lnTo>
                    <a:pt x="458" y="6"/>
                  </a:lnTo>
                  <a:lnTo>
                    <a:pt x="458" y="8"/>
                  </a:lnTo>
                  <a:lnTo>
                    <a:pt x="458" y="8"/>
                  </a:lnTo>
                  <a:lnTo>
                    <a:pt x="460" y="6"/>
                  </a:lnTo>
                  <a:lnTo>
                    <a:pt x="460" y="6"/>
                  </a:lnTo>
                  <a:lnTo>
                    <a:pt x="464" y="8"/>
                  </a:lnTo>
                  <a:lnTo>
                    <a:pt x="464" y="8"/>
                  </a:lnTo>
                  <a:lnTo>
                    <a:pt x="468" y="6"/>
                  </a:lnTo>
                  <a:lnTo>
                    <a:pt x="468" y="6"/>
                  </a:lnTo>
                  <a:lnTo>
                    <a:pt x="472" y="6"/>
                  </a:lnTo>
                  <a:lnTo>
                    <a:pt x="472" y="6"/>
                  </a:lnTo>
                  <a:lnTo>
                    <a:pt x="476" y="6"/>
                  </a:lnTo>
                  <a:lnTo>
                    <a:pt x="476" y="6"/>
                  </a:lnTo>
                  <a:lnTo>
                    <a:pt x="478" y="6"/>
                  </a:lnTo>
                  <a:lnTo>
                    <a:pt x="478" y="6"/>
                  </a:lnTo>
                  <a:lnTo>
                    <a:pt x="482" y="6"/>
                  </a:lnTo>
                  <a:lnTo>
                    <a:pt x="482" y="6"/>
                  </a:lnTo>
                  <a:lnTo>
                    <a:pt x="484" y="6"/>
                  </a:lnTo>
                  <a:lnTo>
                    <a:pt x="484" y="6"/>
                  </a:lnTo>
                  <a:lnTo>
                    <a:pt x="490" y="4"/>
                  </a:lnTo>
                  <a:lnTo>
                    <a:pt x="490" y="4"/>
                  </a:lnTo>
                  <a:lnTo>
                    <a:pt x="490" y="6"/>
                  </a:lnTo>
                  <a:lnTo>
                    <a:pt x="490" y="6"/>
                  </a:lnTo>
                  <a:lnTo>
                    <a:pt x="494" y="6"/>
                  </a:lnTo>
                  <a:lnTo>
                    <a:pt x="494" y="6"/>
                  </a:lnTo>
                  <a:lnTo>
                    <a:pt x="498" y="6"/>
                  </a:lnTo>
                  <a:lnTo>
                    <a:pt x="498" y="6"/>
                  </a:lnTo>
                  <a:lnTo>
                    <a:pt x="506" y="6"/>
                  </a:lnTo>
                  <a:lnTo>
                    <a:pt x="516" y="6"/>
                  </a:lnTo>
                  <a:lnTo>
                    <a:pt x="516" y="6"/>
                  </a:lnTo>
                  <a:lnTo>
                    <a:pt x="518" y="6"/>
                  </a:lnTo>
                  <a:lnTo>
                    <a:pt x="518" y="6"/>
                  </a:lnTo>
                  <a:lnTo>
                    <a:pt x="522" y="6"/>
                  </a:lnTo>
                  <a:lnTo>
                    <a:pt x="522" y="6"/>
                  </a:lnTo>
                  <a:lnTo>
                    <a:pt x="522" y="6"/>
                  </a:lnTo>
                  <a:lnTo>
                    <a:pt x="524" y="6"/>
                  </a:lnTo>
                  <a:lnTo>
                    <a:pt x="524" y="6"/>
                  </a:lnTo>
                  <a:lnTo>
                    <a:pt x="526" y="6"/>
                  </a:lnTo>
                  <a:lnTo>
                    <a:pt x="526" y="6"/>
                  </a:lnTo>
                  <a:lnTo>
                    <a:pt x="528" y="6"/>
                  </a:lnTo>
                  <a:lnTo>
                    <a:pt x="528" y="6"/>
                  </a:lnTo>
                  <a:lnTo>
                    <a:pt x="530" y="6"/>
                  </a:lnTo>
                  <a:lnTo>
                    <a:pt x="530" y="6"/>
                  </a:lnTo>
                  <a:lnTo>
                    <a:pt x="532" y="6"/>
                  </a:lnTo>
                  <a:lnTo>
                    <a:pt x="532" y="6"/>
                  </a:lnTo>
                  <a:lnTo>
                    <a:pt x="534" y="6"/>
                  </a:lnTo>
                  <a:lnTo>
                    <a:pt x="534" y="6"/>
                  </a:lnTo>
                  <a:lnTo>
                    <a:pt x="536" y="6"/>
                  </a:lnTo>
                  <a:lnTo>
                    <a:pt x="536" y="6"/>
                  </a:lnTo>
                  <a:lnTo>
                    <a:pt x="540" y="4"/>
                  </a:lnTo>
                  <a:lnTo>
                    <a:pt x="540" y="4"/>
                  </a:lnTo>
                  <a:lnTo>
                    <a:pt x="542" y="4"/>
                  </a:lnTo>
                  <a:lnTo>
                    <a:pt x="542" y="4"/>
                  </a:lnTo>
                  <a:lnTo>
                    <a:pt x="544" y="4"/>
                  </a:lnTo>
                  <a:lnTo>
                    <a:pt x="544" y="4"/>
                  </a:lnTo>
                  <a:lnTo>
                    <a:pt x="548" y="4"/>
                  </a:lnTo>
                  <a:lnTo>
                    <a:pt x="548" y="4"/>
                  </a:lnTo>
                  <a:lnTo>
                    <a:pt x="550" y="4"/>
                  </a:lnTo>
                  <a:lnTo>
                    <a:pt x="550" y="4"/>
                  </a:lnTo>
                  <a:lnTo>
                    <a:pt x="556" y="4"/>
                  </a:lnTo>
                  <a:lnTo>
                    <a:pt x="560" y="4"/>
                  </a:lnTo>
                  <a:lnTo>
                    <a:pt x="560" y="4"/>
                  </a:lnTo>
                  <a:lnTo>
                    <a:pt x="562" y="6"/>
                  </a:lnTo>
                  <a:lnTo>
                    <a:pt x="562" y="6"/>
                  </a:lnTo>
                  <a:lnTo>
                    <a:pt x="568" y="6"/>
                  </a:lnTo>
                  <a:lnTo>
                    <a:pt x="568" y="6"/>
                  </a:lnTo>
                  <a:lnTo>
                    <a:pt x="570" y="4"/>
                  </a:lnTo>
                  <a:lnTo>
                    <a:pt x="570" y="4"/>
                  </a:lnTo>
                  <a:lnTo>
                    <a:pt x="572" y="4"/>
                  </a:lnTo>
                  <a:lnTo>
                    <a:pt x="572" y="4"/>
                  </a:lnTo>
                  <a:lnTo>
                    <a:pt x="574" y="4"/>
                  </a:lnTo>
                  <a:lnTo>
                    <a:pt x="574" y="4"/>
                  </a:lnTo>
                  <a:lnTo>
                    <a:pt x="574" y="4"/>
                  </a:lnTo>
                  <a:lnTo>
                    <a:pt x="578" y="6"/>
                  </a:lnTo>
                  <a:lnTo>
                    <a:pt x="578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6" y="6"/>
                  </a:lnTo>
                  <a:lnTo>
                    <a:pt x="586" y="6"/>
                  </a:lnTo>
                  <a:lnTo>
                    <a:pt x="590" y="6"/>
                  </a:lnTo>
                  <a:lnTo>
                    <a:pt x="590" y="6"/>
                  </a:lnTo>
                  <a:lnTo>
                    <a:pt x="592" y="4"/>
                  </a:lnTo>
                  <a:lnTo>
                    <a:pt x="592" y="4"/>
                  </a:lnTo>
                  <a:lnTo>
                    <a:pt x="594" y="4"/>
                  </a:lnTo>
                  <a:lnTo>
                    <a:pt x="596" y="6"/>
                  </a:lnTo>
                  <a:lnTo>
                    <a:pt x="596" y="6"/>
                  </a:lnTo>
                  <a:lnTo>
                    <a:pt x="600" y="8"/>
                  </a:lnTo>
                  <a:lnTo>
                    <a:pt x="600" y="8"/>
                  </a:lnTo>
                  <a:lnTo>
                    <a:pt x="602" y="8"/>
                  </a:lnTo>
                  <a:lnTo>
                    <a:pt x="604" y="8"/>
                  </a:lnTo>
                  <a:lnTo>
                    <a:pt x="604" y="8"/>
                  </a:lnTo>
                  <a:lnTo>
                    <a:pt x="606" y="8"/>
                  </a:lnTo>
                  <a:lnTo>
                    <a:pt x="606" y="8"/>
                  </a:lnTo>
                  <a:lnTo>
                    <a:pt x="612" y="8"/>
                  </a:lnTo>
                  <a:lnTo>
                    <a:pt x="612" y="8"/>
                  </a:lnTo>
                  <a:lnTo>
                    <a:pt x="616" y="6"/>
                  </a:lnTo>
                  <a:lnTo>
                    <a:pt x="616" y="6"/>
                  </a:lnTo>
                  <a:lnTo>
                    <a:pt x="618" y="8"/>
                  </a:lnTo>
                  <a:lnTo>
                    <a:pt x="618" y="8"/>
                  </a:lnTo>
                  <a:lnTo>
                    <a:pt x="618" y="8"/>
                  </a:lnTo>
                  <a:lnTo>
                    <a:pt x="620" y="10"/>
                  </a:lnTo>
                  <a:lnTo>
                    <a:pt x="620" y="10"/>
                  </a:lnTo>
                  <a:lnTo>
                    <a:pt x="628" y="8"/>
                  </a:lnTo>
                  <a:lnTo>
                    <a:pt x="628" y="8"/>
                  </a:lnTo>
                  <a:lnTo>
                    <a:pt x="630" y="6"/>
                  </a:lnTo>
                  <a:lnTo>
                    <a:pt x="630" y="6"/>
                  </a:lnTo>
                  <a:lnTo>
                    <a:pt x="634" y="8"/>
                  </a:lnTo>
                  <a:lnTo>
                    <a:pt x="634" y="8"/>
                  </a:lnTo>
                  <a:lnTo>
                    <a:pt x="636" y="6"/>
                  </a:lnTo>
                  <a:lnTo>
                    <a:pt x="636" y="6"/>
                  </a:lnTo>
                  <a:lnTo>
                    <a:pt x="644" y="6"/>
                  </a:lnTo>
                  <a:lnTo>
                    <a:pt x="644" y="6"/>
                  </a:lnTo>
                  <a:lnTo>
                    <a:pt x="646" y="6"/>
                  </a:lnTo>
                  <a:lnTo>
                    <a:pt x="646" y="6"/>
                  </a:lnTo>
                  <a:lnTo>
                    <a:pt x="650" y="4"/>
                  </a:lnTo>
                  <a:lnTo>
                    <a:pt x="650" y="4"/>
                  </a:lnTo>
                  <a:lnTo>
                    <a:pt x="652" y="6"/>
                  </a:lnTo>
                  <a:lnTo>
                    <a:pt x="652" y="6"/>
                  </a:lnTo>
                  <a:lnTo>
                    <a:pt x="658" y="6"/>
                  </a:lnTo>
                  <a:lnTo>
                    <a:pt x="658" y="6"/>
                  </a:lnTo>
                  <a:lnTo>
                    <a:pt x="660" y="6"/>
                  </a:lnTo>
                  <a:lnTo>
                    <a:pt x="660" y="6"/>
                  </a:lnTo>
                  <a:lnTo>
                    <a:pt x="664" y="4"/>
                  </a:lnTo>
                  <a:lnTo>
                    <a:pt x="664" y="4"/>
                  </a:lnTo>
                  <a:lnTo>
                    <a:pt x="664" y="6"/>
                  </a:lnTo>
                  <a:lnTo>
                    <a:pt x="664" y="6"/>
                  </a:lnTo>
                  <a:lnTo>
                    <a:pt x="668" y="6"/>
                  </a:lnTo>
                  <a:lnTo>
                    <a:pt x="668" y="6"/>
                  </a:lnTo>
                  <a:lnTo>
                    <a:pt x="670" y="6"/>
                  </a:lnTo>
                  <a:lnTo>
                    <a:pt x="670" y="6"/>
                  </a:lnTo>
                  <a:lnTo>
                    <a:pt x="674" y="6"/>
                  </a:lnTo>
                  <a:lnTo>
                    <a:pt x="674" y="6"/>
                  </a:lnTo>
                  <a:lnTo>
                    <a:pt x="676" y="6"/>
                  </a:lnTo>
                  <a:lnTo>
                    <a:pt x="678" y="6"/>
                  </a:lnTo>
                  <a:lnTo>
                    <a:pt x="678" y="6"/>
                  </a:lnTo>
                  <a:lnTo>
                    <a:pt x="682" y="4"/>
                  </a:lnTo>
                  <a:lnTo>
                    <a:pt x="682" y="4"/>
                  </a:lnTo>
                  <a:lnTo>
                    <a:pt x="684" y="4"/>
                  </a:lnTo>
                  <a:lnTo>
                    <a:pt x="684" y="4"/>
                  </a:lnTo>
                  <a:lnTo>
                    <a:pt x="686" y="4"/>
                  </a:lnTo>
                  <a:lnTo>
                    <a:pt x="686" y="4"/>
                  </a:lnTo>
                  <a:lnTo>
                    <a:pt x="688" y="4"/>
                  </a:lnTo>
                  <a:lnTo>
                    <a:pt x="688" y="4"/>
                  </a:lnTo>
                  <a:lnTo>
                    <a:pt x="690" y="6"/>
                  </a:lnTo>
                  <a:lnTo>
                    <a:pt x="690" y="6"/>
                  </a:lnTo>
                  <a:lnTo>
                    <a:pt x="692" y="6"/>
                  </a:lnTo>
                  <a:lnTo>
                    <a:pt x="692" y="6"/>
                  </a:lnTo>
                  <a:lnTo>
                    <a:pt x="696" y="6"/>
                  </a:lnTo>
                  <a:lnTo>
                    <a:pt x="696" y="6"/>
                  </a:lnTo>
                  <a:lnTo>
                    <a:pt x="700" y="6"/>
                  </a:lnTo>
                  <a:lnTo>
                    <a:pt x="700" y="6"/>
                  </a:lnTo>
                  <a:lnTo>
                    <a:pt x="706" y="6"/>
                  </a:lnTo>
                  <a:lnTo>
                    <a:pt x="706" y="6"/>
                  </a:lnTo>
                  <a:lnTo>
                    <a:pt x="706" y="8"/>
                  </a:lnTo>
                  <a:lnTo>
                    <a:pt x="706" y="8"/>
                  </a:lnTo>
                  <a:lnTo>
                    <a:pt x="708" y="10"/>
                  </a:lnTo>
                  <a:lnTo>
                    <a:pt x="708" y="10"/>
                  </a:lnTo>
                  <a:lnTo>
                    <a:pt x="712" y="10"/>
                  </a:lnTo>
                  <a:lnTo>
                    <a:pt x="712" y="10"/>
                  </a:lnTo>
                  <a:lnTo>
                    <a:pt x="716" y="8"/>
                  </a:lnTo>
                  <a:lnTo>
                    <a:pt x="716" y="8"/>
                  </a:lnTo>
                  <a:lnTo>
                    <a:pt x="722" y="8"/>
                  </a:lnTo>
                  <a:lnTo>
                    <a:pt x="722" y="8"/>
                  </a:lnTo>
                  <a:lnTo>
                    <a:pt x="728" y="6"/>
                  </a:lnTo>
                  <a:lnTo>
                    <a:pt x="728" y="6"/>
                  </a:lnTo>
                  <a:lnTo>
                    <a:pt x="728" y="6"/>
                  </a:lnTo>
                  <a:lnTo>
                    <a:pt x="728" y="6"/>
                  </a:lnTo>
                  <a:lnTo>
                    <a:pt x="734" y="4"/>
                  </a:lnTo>
                  <a:lnTo>
                    <a:pt x="734" y="4"/>
                  </a:lnTo>
                  <a:lnTo>
                    <a:pt x="746" y="4"/>
                  </a:lnTo>
                  <a:lnTo>
                    <a:pt x="746" y="4"/>
                  </a:lnTo>
                  <a:lnTo>
                    <a:pt x="746" y="6"/>
                  </a:lnTo>
                  <a:lnTo>
                    <a:pt x="746" y="6"/>
                  </a:lnTo>
                  <a:lnTo>
                    <a:pt x="750" y="6"/>
                  </a:lnTo>
                  <a:lnTo>
                    <a:pt x="754" y="6"/>
                  </a:lnTo>
                  <a:lnTo>
                    <a:pt x="754" y="6"/>
                  </a:lnTo>
                  <a:lnTo>
                    <a:pt x="764" y="6"/>
                  </a:lnTo>
                  <a:lnTo>
                    <a:pt x="764" y="6"/>
                  </a:lnTo>
                  <a:lnTo>
                    <a:pt x="766" y="6"/>
                  </a:lnTo>
                  <a:lnTo>
                    <a:pt x="766" y="6"/>
                  </a:lnTo>
                  <a:lnTo>
                    <a:pt x="766" y="6"/>
                  </a:lnTo>
                  <a:lnTo>
                    <a:pt x="770" y="6"/>
                  </a:lnTo>
                  <a:lnTo>
                    <a:pt x="770" y="6"/>
                  </a:lnTo>
                  <a:lnTo>
                    <a:pt x="774" y="6"/>
                  </a:lnTo>
                  <a:lnTo>
                    <a:pt x="774" y="6"/>
                  </a:lnTo>
                  <a:lnTo>
                    <a:pt x="774" y="6"/>
                  </a:lnTo>
                  <a:lnTo>
                    <a:pt x="774" y="6"/>
                  </a:lnTo>
                  <a:lnTo>
                    <a:pt x="776" y="6"/>
                  </a:lnTo>
                  <a:lnTo>
                    <a:pt x="776" y="6"/>
                  </a:lnTo>
                  <a:lnTo>
                    <a:pt x="776" y="6"/>
                  </a:lnTo>
                  <a:lnTo>
                    <a:pt x="776" y="6"/>
                  </a:lnTo>
                  <a:lnTo>
                    <a:pt x="778" y="8"/>
                  </a:lnTo>
                  <a:lnTo>
                    <a:pt x="778" y="8"/>
                  </a:lnTo>
                  <a:lnTo>
                    <a:pt x="780" y="8"/>
                  </a:lnTo>
                  <a:lnTo>
                    <a:pt x="780" y="8"/>
                  </a:lnTo>
                  <a:lnTo>
                    <a:pt x="780" y="6"/>
                  </a:lnTo>
                  <a:lnTo>
                    <a:pt x="780" y="6"/>
                  </a:lnTo>
                  <a:lnTo>
                    <a:pt x="784" y="6"/>
                  </a:lnTo>
                  <a:lnTo>
                    <a:pt x="786" y="6"/>
                  </a:lnTo>
                  <a:lnTo>
                    <a:pt x="786" y="6"/>
                  </a:lnTo>
                  <a:lnTo>
                    <a:pt x="788" y="8"/>
                  </a:lnTo>
                  <a:lnTo>
                    <a:pt x="788" y="8"/>
                  </a:lnTo>
                  <a:lnTo>
                    <a:pt x="790" y="8"/>
                  </a:lnTo>
                  <a:lnTo>
                    <a:pt x="790" y="8"/>
                  </a:lnTo>
                  <a:lnTo>
                    <a:pt x="790" y="6"/>
                  </a:lnTo>
                  <a:lnTo>
                    <a:pt x="790" y="6"/>
                  </a:lnTo>
                  <a:lnTo>
                    <a:pt x="790" y="6"/>
                  </a:lnTo>
                  <a:lnTo>
                    <a:pt x="798" y="6"/>
                  </a:lnTo>
                  <a:lnTo>
                    <a:pt x="798" y="6"/>
                  </a:lnTo>
                  <a:lnTo>
                    <a:pt x="800" y="6"/>
                  </a:lnTo>
                  <a:lnTo>
                    <a:pt x="800" y="6"/>
                  </a:lnTo>
                  <a:lnTo>
                    <a:pt x="806" y="6"/>
                  </a:lnTo>
                  <a:lnTo>
                    <a:pt x="806" y="6"/>
                  </a:lnTo>
                  <a:lnTo>
                    <a:pt x="806" y="6"/>
                  </a:lnTo>
                  <a:lnTo>
                    <a:pt x="806" y="6"/>
                  </a:lnTo>
                  <a:lnTo>
                    <a:pt x="808" y="6"/>
                  </a:lnTo>
                  <a:lnTo>
                    <a:pt x="808" y="6"/>
                  </a:lnTo>
                  <a:lnTo>
                    <a:pt x="810" y="6"/>
                  </a:lnTo>
                  <a:lnTo>
                    <a:pt x="810" y="6"/>
                  </a:lnTo>
                  <a:lnTo>
                    <a:pt x="812" y="4"/>
                  </a:lnTo>
                  <a:lnTo>
                    <a:pt x="812" y="4"/>
                  </a:lnTo>
                  <a:lnTo>
                    <a:pt x="816" y="4"/>
                  </a:lnTo>
                  <a:lnTo>
                    <a:pt x="816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20" y="4"/>
                  </a:lnTo>
                  <a:lnTo>
                    <a:pt x="820" y="4"/>
                  </a:lnTo>
                  <a:lnTo>
                    <a:pt x="822" y="4"/>
                  </a:lnTo>
                  <a:lnTo>
                    <a:pt x="822" y="4"/>
                  </a:lnTo>
                  <a:lnTo>
                    <a:pt x="826" y="4"/>
                  </a:lnTo>
                  <a:lnTo>
                    <a:pt x="826" y="4"/>
                  </a:lnTo>
                  <a:lnTo>
                    <a:pt x="832" y="4"/>
                  </a:lnTo>
                  <a:lnTo>
                    <a:pt x="832" y="4"/>
                  </a:lnTo>
                  <a:lnTo>
                    <a:pt x="834" y="4"/>
                  </a:lnTo>
                  <a:lnTo>
                    <a:pt x="834" y="4"/>
                  </a:lnTo>
                  <a:lnTo>
                    <a:pt x="838" y="4"/>
                  </a:lnTo>
                  <a:lnTo>
                    <a:pt x="838" y="4"/>
                  </a:lnTo>
                  <a:lnTo>
                    <a:pt x="840" y="4"/>
                  </a:lnTo>
                  <a:lnTo>
                    <a:pt x="840" y="4"/>
                  </a:lnTo>
                  <a:lnTo>
                    <a:pt x="848" y="4"/>
                  </a:lnTo>
                  <a:lnTo>
                    <a:pt x="848" y="4"/>
                  </a:lnTo>
                  <a:lnTo>
                    <a:pt x="850" y="6"/>
                  </a:lnTo>
                  <a:lnTo>
                    <a:pt x="850" y="6"/>
                  </a:lnTo>
                  <a:lnTo>
                    <a:pt x="852" y="6"/>
                  </a:lnTo>
                  <a:lnTo>
                    <a:pt x="852" y="6"/>
                  </a:lnTo>
                  <a:lnTo>
                    <a:pt x="854" y="6"/>
                  </a:lnTo>
                  <a:lnTo>
                    <a:pt x="854" y="6"/>
                  </a:lnTo>
                  <a:lnTo>
                    <a:pt x="856" y="6"/>
                  </a:lnTo>
                  <a:lnTo>
                    <a:pt x="856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4" y="4"/>
                  </a:lnTo>
                  <a:lnTo>
                    <a:pt x="864" y="4"/>
                  </a:lnTo>
                  <a:lnTo>
                    <a:pt x="868" y="4"/>
                  </a:lnTo>
                  <a:lnTo>
                    <a:pt x="868" y="4"/>
                  </a:lnTo>
                  <a:lnTo>
                    <a:pt x="874" y="4"/>
                  </a:lnTo>
                  <a:lnTo>
                    <a:pt x="880" y="4"/>
                  </a:lnTo>
                  <a:lnTo>
                    <a:pt x="880" y="4"/>
                  </a:lnTo>
                  <a:lnTo>
                    <a:pt x="888" y="4"/>
                  </a:lnTo>
                  <a:lnTo>
                    <a:pt x="888" y="4"/>
                  </a:lnTo>
                  <a:lnTo>
                    <a:pt x="894" y="4"/>
                  </a:lnTo>
                  <a:lnTo>
                    <a:pt x="894" y="4"/>
                  </a:lnTo>
                  <a:lnTo>
                    <a:pt x="896" y="4"/>
                  </a:lnTo>
                  <a:lnTo>
                    <a:pt x="896" y="4"/>
                  </a:lnTo>
                  <a:lnTo>
                    <a:pt x="912" y="4"/>
                  </a:lnTo>
                  <a:lnTo>
                    <a:pt x="912" y="4"/>
                  </a:lnTo>
                  <a:lnTo>
                    <a:pt x="914" y="6"/>
                  </a:lnTo>
                  <a:lnTo>
                    <a:pt x="914" y="6"/>
                  </a:lnTo>
                  <a:lnTo>
                    <a:pt x="928" y="6"/>
                  </a:lnTo>
                  <a:lnTo>
                    <a:pt x="928" y="6"/>
                  </a:lnTo>
                  <a:lnTo>
                    <a:pt x="930" y="6"/>
                  </a:lnTo>
                  <a:lnTo>
                    <a:pt x="930" y="6"/>
                  </a:lnTo>
                  <a:lnTo>
                    <a:pt x="932" y="4"/>
                  </a:lnTo>
                  <a:lnTo>
                    <a:pt x="932" y="4"/>
                  </a:lnTo>
                  <a:lnTo>
                    <a:pt x="936" y="6"/>
                  </a:lnTo>
                  <a:lnTo>
                    <a:pt x="936" y="6"/>
                  </a:lnTo>
                  <a:lnTo>
                    <a:pt x="942" y="4"/>
                  </a:lnTo>
                  <a:lnTo>
                    <a:pt x="942" y="4"/>
                  </a:lnTo>
                  <a:lnTo>
                    <a:pt x="948" y="4"/>
                  </a:lnTo>
                  <a:lnTo>
                    <a:pt x="948" y="4"/>
                  </a:lnTo>
                  <a:lnTo>
                    <a:pt x="950" y="4"/>
                  </a:lnTo>
                  <a:lnTo>
                    <a:pt x="950" y="4"/>
                  </a:lnTo>
                  <a:lnTo>
                    <a:pt x="950" y="4"/>
                  </a:lnTo>
                  <a:lnTo>
                    <a:pt x="950" y="4"/>
                  </a:lnTo>
                  <a:lnTo>
                    <a:pt x="952" y="4"/>
                  </a:lnTo>
                  <a:lnTo>
                    <a:pt x="952" y="4"/>
                  </a:lnTo>
                  <a:lnTo>
                    <a:pt x="954" y="4"/>
                  </a:lnTo>
                  <a:lnTo>
                    <a:pt x="954" y="4"/>
                  </a:lnTo>
                  <a:lnTo>
                    <a:pt x="956" y="4"/>
                  </a:lnTo>
                  <a:lnTo>
                    <a:pt x="960" y="4"/>
                  </a:lnTo>
                  <a:lnTo>
                    <a:pt x="960" y="4"/>
                  </a:lnTo>
                  <a:lnTo>
                    <a:pt x="962" y="4"/>
                  </a:lnTo>
                  <a:lnTo>
                    <a:pt x="962" y="4"/>
                  </a:lnTo>
                  <a:lnTo>
                    <a:pt x="968" y="4"/>
                  </a:lnTo>
                  <a:lnTo>
                    <a:pt x="968" y="4"/>
                  </a:lnTo>
                  <a:lnTo>
                    <a:pt x="968" y="4"/>
                  </a:lnTo>
                  <a:lnTo>
                    <a:pt x="968" y="2"/>
                  </a:lnTo>
                  <a:lnTo>
                    <a:pt x="968" y="2"/>
                  </a:lnTo>
                  <a:lnTo>
                    <a:pt x="980" y="6"/>
                  </a:lnTo>
                  <a:lnTo>
                    <a:pt x="980" y="6"/>
                  </a:lnTo>
                  <a:lnTo>
                    <a:pt x="984" y="6"/>
                  </a:lnTo>
                  <a:lnTo>
                    <a:pt x="988" y="6"/>
                  </a:lnTo>
                  <a:lnTo>
                    <a:pt x="988" y="6"/>
                  </a:lnTo>
                  <a:lnTo>
                    <a:pt x="990" y="4"/>
                  </a:lnTo>
                  <a:lnTo>
                    <a:pt x="990" y="4"/>
                  </a:lnTo>
                  <a:lnTo>
                    <a:pt x="994" y="4"/>
                  </a:lnTo>
                  <a:lnTo>
                    <a:pt x="994" y="4"/>
                  </a:lnTo>
                  <a:lnTo>
                    <a:pt x="996" y="4"/>
                  </a:lnTo>
                  <a:lnTo>
                    <a:pt x="996" y="4"/>
                  </a:lnTo>
                  <a:lnTo>
                    <a:pt x="998" y="6"/>
                  </a:lnTo>
                  <a:lnTo>
                    <a:pt x="998" y="6"/>
                  </a:lnTo>
                  <a:lnTo>
                    <a:pt x="1000" y="6"/>
                  </a:lnTo>
                  <a:lnTo>
                    <a:pt x="1000" y="6"/>
                  </a:lnTo>
                  <a:lnTo>
                    <a:pt x="1000" y="6"/>
                  </a:lnTo>
                  <a:lnTo>
                    <a:pt x="1000" y="6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1004" y="4"/>
                  </a:lnTo>
                  <a:lnTo>
                    <a:pt x="1004" y="4"/>
                  </a:lnTo>
                  <a:lnTo>
                    <a:pt x="1008" y="4"/>
                  </a:lnTo>
                  <a:lnTo>
                    <a:pt x="1008" y="4"/>
                  </a:lnTo>
                  <a:lnTo>
                    <a:pt x="1010" y="4"/>
                  </a:lnTo>
                  <a:lnTo>
                    <a:pt x="1010" y="4"/>
                  </a:lnTo>
                  <a:lnTo>
                    <a:pt x="1014" y="2"/>
                  </a:lnTo>
                  <a:lnTo>
                    <a:pt x="1014" y="2"/>
                  </a:lnTo>
                  <a:lnTo>
                    <a:pt x="1018" y="2"/>
                  </a:lnTo>
                  <a:lnTo>
                    <a:pt x="1018" y="2"/>
                  </a:lnTo>
                  <a:lnTo>
                    <a:pt x="1020" y="2"/>
                  </a:lnTo>
                  <a:lnTo>
                    <a:pt x="1024" y="4"/>
                  </a:lnTo>
                  <a:lnTo>
                    <a:pt x="1024" y="4"/>
                  </a:lnTo>
                  <a:lnTo>
                    <a:pt x="1026" y="2"/>
                  </a:lnTo>
                  <a:lnTo>
                    <a:pt x="1026" y="2"/>
                  </a:lnTo>
                  <a:lnTo>
                    <a:pt x="1030" y="4"/>
                  </a:lnTo>
                  <a:lnTo>
                    <a:pt x="1030" y="4"/>
                  </a:lnTo>
                  <a:lnTo>
                    <a:pt x="1032" y="4"/>
                  </a:lnTo>
                  <a:lnTo>
                    <a:pt x="1032" y="4"/>
                  </a:lnTo>
                  <a:lnTo>
                    <a:pt x="1032" y="4"/>
                  </a:lnTo>
                  <a:lnTo>
                    <a:pt x="1032" y="4"/>
                  </a:lnTo>
                  <a:lnTo>
                    <a:pt x="1034" y="6"/>
                  </a:lnTo>
                  <a:lnTo>
                    <a:pt x="1034" y="6"/>
                  </a:lnTo>
                  <a:lnTo>
                    <a:pt x="1036" y="6"/>
                  </a:lnTo>
                  <a:lnTo>
                    <a:pt x="1036" y="6"/>
                  </a:lnTo>
                  <a:lnTo>
                    <a:pt x="1038" y="6"/>
                  </a:lnTo>
                  <a:lnTo>
                    <a:pt x="1038" y="6"/>
                  </a:lnTo>
                  <a:lnTo>
                    <a:pt x="1038" y="4"/>
                  </a:lnTo>
                  <a:lnTo>
                    <a:pt x="1038" y="4"/>
                  </a:lnTo>
                  <a:lnTo>
                    <a:pt x="1042" y="4"/>
                  </a:lnTo>
                  <a:lnTo>
                    <a:pt x="1042" y="4"/>
                  </a:lnTo>
                  <a:lnTo>
                    <a:pt x="1046" y="2"/>
                  </a:lnTo>
                  <a:lnTo>
                    <a:pt x="1046" y="2"/>
                  </a:lnTo>
                  <a:lnTo>
                    <a:pt x="1058" y="6"/>
                  </a:lnTo>
                  <a:lnTo>
                    <a:pt x="1058" y="6"/>
                  </a:lnTo>
                  <a:lnTo>
                    <a:pt x="1060" y="4"/>
                  </a:lnTo>
                  <a:lnTo>
                    <a:pt x="1060" y="4"/>
                  </a:lnTo>
                  <a:lnTo>
                    <a:pt x="1066" y="4"/>
                  </a:lnTo>
                  <a:lnTo>
                    <a:pt x="1066" y="4"/>
                  </a:lnTo>
                  <a:lnTo>
                    <a:pt x="1068" y="6"/>
                  </a:lnTo>
                  <a:lnTo>
                    <a:pt x="1068" y="6"/>
                  </a:lnTo>
                  <a:lnTo>
                    <a:pt x="1070" y="4"/>
                  </a:lnTo>
                  <a:lnTo>
                    <a:pt x="1070" y="4"/>
                  </a:lnTo>
                  <a:lnTo>
                    <a:pt x="1070" y="4"/>
                  </a:lnTo>
                  <a:lnTo>
                    <a:pt x="1076" y="4"/>
                  </a:lnTo>
                  <a:lnTo>
                    <a:pt x="1080" y="6"/>
                  </a:lnTo>
                  <a:lnTo>
                    <a:pt x="1080" y="6"/>
                  </a:lnTo>
                  <a:lnTo>
                    <a:pt x="1082" y="4"/>
                  </a:lnTo>
                  <a:lnTo>
                    <a:pt x="1082" y="4"/>
                  </a:lnTo>
                  <a:lnTo>
                    <a:pt x="1082" y="4"/>
                  </a:lnTo>
                  <a:lnTo>
                    <a:pt x="1082" y="4"/>
                  </a:lnTo>
                  <a:lnTo>
                    <a:pt x="1088" y="4"/>
                  </a:lnTo>
                  <a:lnTo>
                    <a:pt x="1088" y="4"/>
                  </a:lnTo>
                  <a:lnTo>
                    <a:pt x="1092" y="2"/>
                  </a:lnTo>
                  <a:lnTo>
                    <a:pt x="1092" y="2"/>
                  </a:lnTo>
                  <a:lnTo>
                    <a:pt x="1098" y="2"/>
                  </a:lnTo>
                  <a:lnTo>
                    <a:pt x="1098" y="2"/>
                  </a:lnTo>
                  <a:lnTo>
                    <a:pt x="1102" y="2"/>
                  </a:lnTo>
                  <a:lnTo>
                    <a:pt x="1102" y="2"/>
                  </a:lnTo>
                  <a:lnTo>
                    <a:pt x="1104" y="2"/>
                  </a:lnTo>
                  <a:lnTo>
                    <a:pt x="1104" y="2"/>
                  </a:lnTo>
                  <a:lnTo>
                    <a:pt x="1108" y="2"/>
                  </a:lnTo>
                  <a:lnTo>
                    <a:pt x="1108" y="2"/>
                  </a:lnTo>
                  <a:lnTo>
                    <a:pt x="1112" y="2"/>
                  </a:lnTo>
                  <a:lnTo>
                    <a:pt x="1112" y="2"/>
                  </a:lnTo>
                  <a:lnTo>
                    <a:pt x="1112" y="2"/>
                  </a:lnTo>
                  <a:lnTo>
                    <a:pt x="1112" y="2"/>
                  </a:lnTo>
                  <a:lnTo>
                    <a:pt x="1118" y="0"/>
                  </a:lnTo>
                  <a:lnTo>
                    <a:pt x="1118" y="0"/>
                  </a:lnTo>
                  <a:lnTo>
                    <a:pt x="1122" y="2"/>
                  </a:lnTo>
                  <a:lnTo>
                    <a:pt x="1122" y="2"/>
                  </a:lnTo>
                  <a:lnTo>
                    <a:pt x="1122" y="2"/>
                  </a:lnTo>
                  <a:lnTo>
                    <a:pt x="1122" y="2"/>
                  </a:lnTo>
                  <a:lnTo>
                    <a:pt x="1126" y="2"/>
                  </a:lnTo>
                  <a:lnTo>
                    <a:pt x="1126" y="2"/>
                  </a:lnTo>
                  <a:lnTo>
                    <a:pt x="1126" y="2"/>
                  </a:lnTo>
                  <a:lnTo>
                    <a:pt x="1126" y="2"/>
                  </a:lnTo>
                  <a:lnTo>
                    <a:pt x="1130" y="0"/>
                  </a:lnTo>
                  <a:lnTo>
                    <a:pt x="1130" y="0"/>
                  </a:lnTo>
                  <a:lnTo>
                    <a:pt x="1136" y="0"/>
                  </a:lnTo>
                  <a:lnTo>
                    <a:pt x="1136" y="0"/>
                  </a:lnTo>
                  <a:lnTo>
                    <a:pt x="1140" y="0"/>
                  </a:lnTo>
                  <a:lnTo>
                    <a:pt x="1140" y="0"/>
                  </a:lnTo>
                  <a:lnTo>
                    <a:pt x="1146" y="0"/>
                  </a:lnTo>
                  <a:lnTo>
                    <a:pt x="1146" y="0"/>
                  </a:lnTo>
                  <a:lnTo>
                    <a:pt x="1152" y="0"/>
                  </a:lnTo>
                  <a:lnTo>
                    <a:pt x="1152" y="0"/>
                  </a:lnTo>
                  <a:lnTo>
                    <a:pt x="1156" y="0"/>
                  </a:lnTo>
                  <a:lnTo>
                    <a:pt x="1156" y="0"/>
                  </a:lnTo>
                  <a:lnTo>
                    <a:pt x="1158" y="0"/>
                  </a:lnTo>
                  <a:lnTo>
                    <a:pt x="1158" y="0"/>
                  </a:lnTo>
                  <a:lnTo>
                    <a:pt x="1162" y="0"/>
                  </a:lnTo>
                  <a:lnTo>
                    <a:pt x="1162" y="0"/>
                  </a:lnTo>
                  <a:lnTo>
                    <a:pt x="1166" y="0"/>
                  </a:lnTo>
                  <a:lnTo>
                    <a:pt x="1166" y="0"/>
                  </a:lnTo>
                  <a:lnTo>
                    <a:pt x="1172" y="0"/>
                  </a:lnTo>
                  <a:lnTo>
                    <a:pt x="1172" y="0"/>
                  </a:lnTo>
                  <a:lnTo>
                    <a:pt x="1174" y="0"/>
                  </a:lnTo>
                  <a:lnTo>
                    <a:pt x="1174" y="0"/>
                  </a:lnTo>
                  <a:lnTo>
                    <a:pt x="1178" y="2"/>
                  </a:lnTo>
                  <a:lnTo>
                    <a:pt x="1178" y="2"/>
                  </a:lnTo>
                  <a:lnTo>
                    <a:pt x="1186" y="2"/>
                  </a:lnTo>
                  <a:lnTo>
                    <a:pt x="1186" y="2"/>
                  </a:lnTo>
                  <a:lnTo>
                    <a:pt x="1190" y="2"/>
                  </a:lnTo>
                  <a:lnTo>
                    <a:pt x="1194" y="2"/>
                  </a:lnTo>
                  <a:lnTo>
                    <a:pt x="1194" y="2"/>
                  </a:lnTo>
                  <a:lnTo>
                    <a:pt x="1194" y="2"/>
                  </a:lnTo>
                  <a:lnTo>
                    <a:pt x="1194" y="2"/>
                  </a:lnTo>
                  <a:lnTo>
                    <a:pt x="1196" y="2"/>
                  </a:lnTo>
                  <a:lnTo>
                    <a:pt x="1196" y="2"/>
                  </a:lnTo>
                  <a:lnTo>
                    <a:pt x="1196" y="2"/>
                  </a:lnTo>
                  <a:lnTo>
                    <a:pt x="1196" y="2"/>
                  </a:lnTo>
                  <a:lnTo>
                    <a:pt x="1198" y="2"/>
                  </a:lnTo>
                  <a:lnTo>
                    <a:pt x="1198" y="2"/>
                  </a:lnTo>
                  <a:lnTo>
                    <a:pt x="1200" y="0"/>
                  </a:lnTo>
                  <a:lnTo>
                    <a:pt x="1200" y="0"/>
                  </a:lnTo>
                  <a:lnTo>
                    <a:pt x="1206" y="2"/>
                  </a:lnTo>
                  <a:lnTo>
                    <a:pt x="1206" y="2"/>
                  </a:lnTo>
                  <a:lnTo>
                    <a:pt x="1208" y="2"/>
                  </a:lnTo>
                  <a:lnTo>
                    <a:pt x="1208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2" y="2"/>
                  </a:lnTo>
                  <a:lnTo>
                    <a:pt x="1212" y="2"/>
                  </a:lnTo>
                  <a:lnTo>
                    <a:pt x="1218" y="2"/>
                  </a:lnTo>
                  <a:lnTo>
                    <a:pt x="1218" y="2"/>
                  </a:lnTo>
                  <a:lnTo>
                    <a:pt x="1220" y="0"/>
                  </a:lnTo>
                  <a:lnTo>
                    <a:pt x="1220" y="0"/>
                  </a:lnTo>
                  <a:lnTo>
                    <a:pt x="1222" y="0"/>
                  </a:lnTo>
                  <a:lnTo>
                    <a:pt x="1222" y="0"/>
                  </a:lnTo>
                  <a:lnTo>
                    <a:pt x="1224" y="2"/>
                  </a:lnTo>
                  <a:lnTo>
                    <a:pt x="1224" y="2"/>
                  </a:lnTo>
                  <a:lnTo>
                    <a:pt x="1232" y="2"/>
                  </a:lnTo>
                  <a:lnTo>
                    <a:pt x="1232" y="2"/>
                  </a:lnTo>
                  <a:lnTo>
                    <a:pt x="1234" y="2"/>
                  </a:lnTo>
                  <a:lnTo>
                    <a:pt x="1234" y="2"/>
                  </a:lnTo>
                  <a:lnTo>
                    <a:pt x="1234" y="2"/>
                  </a:lnTo>
                  <a:lnTo>
                    <a:pt x="1234" y="2"/>
                  </a:lnTo>
                  <a:lnTo>
                    <a:pt x="1236" y="2"/>
                  </a:lnTo>
                  <a:lnTo>
                    <a:pt x="1236" y="2"/>
                  </a:lnTo>
                  <a:lnTo>
                    <a:pt x="1240" y="2"/>
                  </a:lnTo>
                  <a:lnTo>
                    <a:pt x="1240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8" y="2"/>
                  </a:lnTo>
                  <a:lnTo>
                    <a:pt x="1248" y="2"/>
                  </a:lnTo>
                  <a:lnTo>
                    <a:pt x="1252" y="4"/>
                  </a:lnTo>
                  <a:lnTo>
                    <a:pt x="1252" y="4"/>
                  </a:lnTo>
                  <a:lnTo>
                    <a:pt x="1254" y="2"/>
                  </a:lnTo>
                  <a:lnTo>
                    <a:pt x="1254" y="2"/>
                  </a:lnTo>
                  <a:lnTo>
                    <a:pt x="1256" y="4"/>
                  </a:lnTo>
                  <a:lnTo>
                    <a:pt x="1256" y="4"/>
                  </a:lnTo>
                  <a:lnTo>
                    <a:pt x="1260" y="4"/>
                  </a:lnTo>
                  <a:lnTo>
                    <a:pt x="1260" y="4"/>
                  </a:lnTo>
                  <a:lnTo>
                    <a:pt x="1260" y="2"/>
                  </a:lnTo>
                  <a:lnTo>
                    <a:pt x="1260" y="2"/>
                  </a:lnTo>
                  <a:lnTo>
                    <a:pt x="1262" y="4"/>
                  </a:lnTo>
                  <a:lnTo>
                    <a:pt x="1262" y="4"/>
                  </a:lnTo>
                  <a:lnTo>
                    <a:pt x="1266" y="2"/>
                  </a:lnTo>
                  <a:lnTo>
                    <a:pt x="1266" y="2"/>
                  </a:lnTo>
                  <a:lnTo>
                    <a:pt x="1268" y="6"/>
                  </a:lnTo>
                  <a:lnTo>
                    <a:pt x="1268" y="6"/>
                  </a:lnTo>
                  <a:lnTo>
                    <a:pt x="1276" y="6"/>
                  </a:lnTo>
                  <a:lnTo>
                    <a:pt x="1276" y="6"/>
                  </a:lnTo>
                  <a:lnTo>
                    <a:pt x="1280" y="6"/>
                  </a:lnTo>
                  <a:lnTo>
                    <a:pt x="1282" y="4"/>
                  </a:lnTo>
                  <a:lnTo>
                    <a:pt x="1282" y="4"/>
                  </a:lnTo>
                  <a:lnTo>
                    <a:pt x="1286" y="4"/>
                  </a:lnTo>
                  <a:lnTo>
                    <a:pt x="1286" y="4"/>
                  </a:lnTo>
                  <a:lnTo>
                    <a:pt x="1288" y="4"/>
                  </a:lnTo>
                  <a:lnTo>
                    <a:pt x="1288" y="4"/>
                  </a:lnTo>
                  <a:lnTo>
                    <a:pt x="1294" y="4"/>
                  </a:lnTo>
                  <a:lnTo>
                    <a:pt x="1294" y="4"/>
                  </a:lnTo>
                  <a:lnTo>
                    <a:pt x="1300" y="2"/>
                  </a:lnTo>
                  <a:lnTo>
                    <a:pt x="1300" y="2"/>
                  </a:lnTo>
                  <a:lnTo>
                    <a:pt x="1302" y="4"/>
                  </a:lnTo>
                  <a:lnTo>
                    <a:pt x="1302" y="4"/>
                  </a:lnTo>
                  <a:lnTo>
                    <a:pt x="1304" y="4"/>
                  </a:lnTo>
                  <a:lnTo>
                    <a:pt x="1304" y="4"/>
                  </a:lnTo>
                  <a:lnTo>
                    <a:pt x="1314" y="2"/>
                  </a:lnTo>
                  <a:lnTo>
                    <a:pt x="1314" y="2"/>
                  </a:lnTo>
                  <a:lnTo>
                    <a:pt x="1318" y="4"/>
                  </a:lnTo>
                  <a:lnTo>
                    <a:pt x="1322" y="2"/>
                  </a:lnTo>
                  <a:lnTo>
                    <a:pt x="1322" y="2"/>
                  </a:lnTo>
                  <a:lnTo>
                    <a:pt x="1324" y="4"/>
                  </a:lnTo>
                  <a:lnTo>
                    <a:pt x="1324" y="4"/>
                  </a:lnTo>
                  <a:lnTo>
                    <a:pt x="1326" y="4"/>
                  </a:lnTo>
                  <a:lnTo>
                    <a:pt x="1326" y="4"/>
                  </a:lnTo>
                  <a:lnTo>
                    <a:pt x="1328" y="4"/>
                  </a:lnTo>
                  <a:lnTo>
                    <a:pt x="1328" y="4"/>
                  </a:lnTo>
                  <a:lnTo>
                    <a:pt x="1328" y="4"/>
                  </a:lnTo>
                  <a:lnTo>
                    <a:pt x="1328" y="4"/>
                  </a:lnTo>
                  <a:lnTo>
                    <a:pt x="1330" y="4"/>
                  </a:lnTo>
                  <a:lnTo>
                    <a:pt x="1330" y="4"/>
                  </a:lnTo>
                  <a:lnTo>
                    <a:pt x="1330" y="4"/>
                  </a:lnTo>
                  <a:lnTo>
                    <a:pt x="1330" y="4"/>
                  </a:lnTo>
                  <a:lnTo>
                    <a:pt x="1332" y="4"/>
                  </a:lnTo>
                  <a:lnTo>
                    <a:pt x="1332" y="4"/>
                  </a:lnTo>
                  <a:lnTo>
                    <a:pt x="1336" y="4"/>
                  </a:lnTo>
                  <a:lnTo>
                    <a:pt x="1336" y="4"/>
                  </a:lnTo>
                  <a:lnTo>
                    <a:pt x="1340" y="4"/>
                  </a:lnTo>
                  <a:lnTo>
                    <a:pt x="1344" y="4"/>
                  </a:lnTo>
                  <a:lnTo>
                    <a:pt x="1344" y="4"/>
                  </a:lnTo>
                  <a:lnTo>
                    <a:pt x="1346" y="4"/>
                  </a:lnTo>
                  <a:lnTo>
                    <a:pt x="1346" y="4"/>
                  </a:lnTo>
                  <a:lnTo>
                    <a:pt x="1348" y="4"/>
                  </a:lnTo>
                  <a:lnTo>
                    <a:pt x="1348" y="4"/>
                  </a:lnTo>
                  <a:lnTo>
                    <a:pt x="1352" y="4"/>
                  </a:lnTo>
                  <a:lnTo>
                    <a:pt x="1352" y="4"/>
                  </a:lnTo>
                  <a:lnTo>
                    <a:pt x="1356" y="4"/>
                  </a:lnTo>
                  <a:lnTo>
                    <a:pt x="1356" y="4"/>
                  </a:lnTo>
                  <a:lnTo>
                    <a:pt x="1360" y="4"/>
                  </a:lnTo>
                  <a:lnTo>
                    <a:pt x="1360" y="4"/>
                  </a:lnTo>
                  <a:lnTo>
                    <a:pt x="1362" y="4"/>
                  </a:lnTo>
                  <a:lnTo>
                    <a:pt x="1362" y="4"/>
                  </a:lnTo>
                  <a:lnTo>
                    <a:pt x="1366" y="6"/>
                  </a:lnTo>
                  <a:lnTo>
                    <a:pt x="1366" y="6"/>
                  </a:lnTo>
                  <a:lnTo>
                    <a:pt x="1366" y="8"/>
                  </a:lnTo>
                  <a:lnTo>
                    <a:pt x="1366" y="8"/>
                  </a:lnTo>
                  <a:lnTo>
                    <a:pt x="1368" y="8"/>
                  </a:lnTo>
                  <a:lnTo>
                    <a:pt x="1370" y="8"/>
                  </a:lnTo>
                  <a:lnTo>
                    <a:pt x="1370" y="8"/>
                  </a:lnTo>
                  <a:lnTo>
                    <a:pt x="1374" y="6"/>
                  </a:lnTo>
                  <a:lnTo>
                    <a:pt x="1374" y="6"/>
                  </a:lnTo>
                  <a:lnTo>
                    <a:pt x="1376" y="6"/>
                  </a:lnTo>
                  <a:lnTo>
                    <a:pt x="1376" y="6"/>
                  </a:lnTo>
                  <a:lnTo>
                    <a:pt x="1376" y="4"/>
                  </a:lnTo>
                  <a:lnTo>
                    <a:pt x="1376" y="4"/>
                  </a:lnTo>
                  <a:lnTo>
                    <a:pt x="1376" y="6"/>
                  </a:lnTo>
                  <a:lnTo>
                    <a:pt x="1376" y="6"/>
                  </a:lnTo>
                  <a:lnTo>
                    <a:pt x="1378" y="4"/>
                  </a:lnTo>
                  <a:lnTo>
                    <a:pt x="1378" y="4"/>
                  </a:lnTo>
                  <a:lnTo>
                    <a:pt x="1378" y="6"/>
                  </a:lnTo>
                  <a:lnTo>
                    <a:pt x="1378" y="6"/>
                  </a:lnTo>
                  <a:lnTo>
                    <a:pt x="1384" y="4"/>
                  </a:lnTo>
                  <a:lnTo>
                    <a:pt x="1384" y="4"/>
                  </a:lnTo>
                  <a:lnTo>
                    <a:pt x="1386" y="6"/>
                  </a:lnTo>
                  <a:lnTo>
                    <a:pt x="1386" y="6"/>
                  </a:lnTo>
                  <a:lnTo>
                    <a:pt x="1386" y="4"/>
                  </a:lnTo>
                  <a:lnTo>
                    <a:pt x="1386" y="4"/>
                  </a:lnTo>
                  <a:lnTo>
                    <a:pt x="1386" y="4"/>
                  </a:lnTo>
                  <a:lnTo>
                    <a:pt x="1386" y="4"/>
                  </a:lnTo>
                  <a:lnTo>
                    <a:pt x="1390" y="6"/>
                  </a:lnTo>
                  <a:lnTo>
                    <a:pt x="1390" y="6"/>
                  </a:lnTo>
                  <a:lnTo>
                    <a:pt x="1394" y="6"/>
                  </a:lnTo>
                  <a:lnTo>
                    <a:pt x="1394" y="6"/>
                  </a:lnTo>
                  <a:lnTo>
                    <a:pt x="1396" y="6"/>
                  </a:lnTo>
                  <a:lnTo>
                    <a:pt x="1396" y="6"/>
                  </a:lnTo>
                  <a:lnTo>
                    <a:pt x="1398" y="6"/>
                  </a:lnTo>
                  <a:lnTo>
                    <a:pt x="1398" y="6"/>
                  </a:lnTo>
                  <a:lnTo>
                    <a:pt x="1400" y="4"/>
                  </a:lnTo>
                  <a:lnTo>
                    <a:pt x="1400" y="4"/>
                  </a:lnTo>
                  <a:lnTo>
                    <a:pt x="1402" y="6"/>
                  </a:lnTo>
                  <a:lnTo>
                    <a:pt x="1402" y="6"/>
                  </a:lnTo>
                  <a:lnTo>
                    <a:pt x="1402" y="4"/>
                  </a:lnTo>
                  <a:lnTo>
                    <a:pt x="1402" y="4"/>
                  </a:lnTo>
                  <a:lnTo>
                    <a:pt x="1404" y="4"/>
                  </a:lnTo>
                  <a:lnTo>
                    <a:pt x="1404" y="4"/>
                  </a:lnTo>
                  <a:lnTo>
                    <a:pt x="1404" y="6"/>
                  </a:lnTo>
                  <a:lnTo>
                    <a:pt x="1404" y="6"/>
                  </a:lnTo>
                  <a:lnTo>
                    <a:pt x="1406" y="4"/>
                  </a:lnTo>
                  <a:lnTo>
                    <a:pt x="1406" y="4"/>
                  </a:lnTo>
                  <a:lnTo>
                    <a:pt x="1412" y="6"/>
                  </a:lnTo>
                  <a:lnTo>
                    <a:pt x="1412" y="6"/>
                  </a:lnTo>
                  <a:lnTo>
                    <a:pt x="1414" y="6"/>
                  </a:lnTo>
                  <a:lnTo>
                    <a:pt x="1414" y="6"/>
                  </a:lnTo>
                  <a:lnTo>
                    <a:pt x="1416" y="6"/>
                  </a:lnTo>
                  <a:lnTo>
                    <a:pt x="1416" y="6"/>
                  </a:lnTo>
                  <a:lnTo>
                    <a:pt x="1420" y="4"/>
                  </a:lnTo>
                  <a:lnTo>
                    <a:pt x="1420" y="4"/>
                  </a:lnTo>
                  <a:lnTo>
                    <a:pt x="1428" y="4"/>
                  </a:lnTo>
                  <a:lnTo>
                    <a:pt x="1428" y="4"/>
                  </a:lnTo>
                  <a:lnTo>
                    <a:pt x="1432" y="4"/>
                  </a:lnTo>
                  <a:lnTo>
                    <a:pt x="1432" y="4"/>
                  </a:lnTo>
                  <a:lnTo>
                    <a:pt x="1434" y="6"/>
                  </a:lnTo>
                  <a:lnTo>
                    <a:pt x="1434" y="6"/>
                  </a:lnTo>
                  <a:lnTo>
                    <a:pt x="1436" y="6"/>
                  </a:lnTo>
                  <a:lnTo>
                    <a:pt x="1436" y="6"/>
                  </a:lnTo>
                  <a:lnTo>
                    <a:pt x="1438" y="6"/>
                  </a:lnTo>
                  <a:lnTo>
                    <a:pt x="1438" y="6"/>
                  </a:lnTo>
                  <a:lnTo>
                    <a:pt x="1440" y="6"/>
                  </a:lnTo>
                  <a:lnTo>
                    <a:pt x="1440" y="6"/>
                  </a:lnTo>
                  <a:lnTo>
                    <a:pt x="1444" y="6"/>
                  </a:lnTo>
                  <a:lnTo>
                    <a:pt x="1444" y="6"/>
                  </a:lnTo>
                  <a:lnTo>
                    <a:pt x="1446" y="6"/>
                  </a:lnTo>
                  <a:lnTo>
                    <a:pt x="1446" y="6"/>
                  </a:lnTo>
                  <a:lnTo>
                    <a:pt x="1450" y="6"/>
                  </a:lnTo>
                  <a:lnTo>
                    <a:pt x="1450" y="6"/>
                  </a:lnTo>
                  <a:lnTo>
                    <a:pt x="1452" y="6"/>
                  </a:lnTo>
                  <a:lnTo>
                    <a:pt x="1452" y="6"/>
                  </a:lnTo>
                  <a:lnTo>
                    <a:pt x="1454" y="4"/>
                  </a:lnTo>
                  <a:lnTo>
                    <a:pt x="1454" y="4"/>
                  </a:lnTo>
                  <a:lnTo>
                    <a:pt x="1456" y="4"/>
                  </a:lnTo>
                  <a:lnTo>
                    <a:pt x="1456" y="4"/>
                  </a:lnTo>
                  <a:lnTo>
                    <a:pt x="1462" y="4"/>
                  </a:lnTo>
                  <a:lnTo>
                    <a:pt x="1462" y="4"/>
                  </a:lnTo>
                  <a:lnTo>
                    <a:pt x="1464" y="4"/>
                  </a:lnTo>
                  <a:lnTo>
                    <a:pt x="1464" y="4"/>
                  </a:lnTo>
                  <a:lnTo>
                    <a:pt x="1468" y="4"/>
                  </a:lnTo>
                  <a:lnTo>
                    <a:pt x="1468" y="4"/>
                  </a:lnTo>
                  <a:lnTo>
                    <a:pt x="1472" y="4"/>
                  </a:lnTo>
                  <a:lnTo>
                    <a:pt x="1472" y="4"/>
                  </a:lnTo>
                  <a:lnTo>
                    <a:pt x="1476" y="4"/>
                  </a:lnTo>
                  <a:lnTo>
                    <a:pt x="1476" y="4"/>
                  </a:lnTo>
                  <a:lnTo>
                    <a:pt x="1480" y="4"/>
                  </a:lnTo>
                  <a:lnTo>
                    <a:pt x="1480" y="4"/>
                  </a:lnTo>
                  <a:lnTo>
                    <a:pt x="1484" y="6"/>
                  </a:lnTo>
                  <a:lnTo>
                    <a:pt x="1484" y="6"/>
                  </a:lnTo>
                  <a:lnTo>
                    <a:pt x="1486" y="6"/>
                  </a:lnTo>
                  <a:lnTo>
                    <a:pt x="1486" y="6"/>
                  </a:lnTo>
                  <a:lnTo>
                    <a:pt x="1488" y="6"/>
                  </a:lnTo>
                  <a:lnTo>
                    <a:pt x="1488" y="6"/>
                  </a:lnTo>
                  <a:lnTo>
                    <a:pt x="1492" y="4"/>
                  </a:lnTo>
                  <a:lnTo>
                    <a:pt x="1492" y="4"/>
                  </a:lnTo>
                  <a:lnTo>
                    <a:pt x="1498" y="4"/>
                  </a:lnTo>
                  <a:lnTo>
                    <a:pt x="1498" y="4"/>
                  </a:lnTo>
                  <a:lnTo>
                    <a:pt x="1498" y="4"/>
                  </a:lnTo>
                  <a:lnTo>
                    <a:pt x="1498" y="4"/>
                  </a:lnTo>
                  <a:lnTo>
                    <a:pt x="1500" y="4"/>
                  </a:lnTo>
                  <a:lnTo>
                    <a:pt x="1500" y="4"/>
                  </a:lnTo>
                  <a:lnTo>
                    <a:pt x="1504" y="4"/>
                  </a:lnTo>
                  <a:lnTo>
                    <a:pt x="1504" y="4"/>
                  </a:lnTo>
                  <a:lnTo>
                    <a:pt x="1506" y="4"/>
                  </a:lnTo>
                  <a:lnTo>
                    <a:pt x="1506" y="4"/>
                  </a:lnTo>
                  <a:lnTo>
                    <a:pt x="1512" y="4"/>
                  </a:lnTo>
                  <a:lnTo>
                    <a:pt x="1512" y="4"/>
                  </a:lnTo>
                  <a:lnTo>
                    <a:pt x="1514" y="6"/>
                  </a:lnTo>
                  <a:lnTo>
                    <a:pt x="1514" y="6"/>
                  </a:lnTo>
                  <a:lnTo>
                    <a:pt x="1520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8" y="4"/>
                  </a:lnTo>
                  <a:lnTo>
                    <a:pt x="1528" y="4"/>
                  </a:lnTo>
                  <a:lnTo>
                    <a:pt x="1532" y="4"/>
                  </a:lnTo>
                  <a:lnTo>
                    <a:pt x="1532" y="4"/>
                  </a:lnTo>
                  <a:lnTo>
                    <a:pt x="1540" y="4"/>
                  </a:lnTo>
                  <a:lnTo>
                    <a:pt x="1540" y="4"/>
                  </a:lnTo>
                  <a:lnTo>
                    <a:pt x="1542" y="4"/>
                  </a:lnTo>
                  <a:lnTo>
                    <a:pt x="1542" y="4"/>
                  </a:lnTo>
                  <a:lnTo>
                    <a:pt x="1546" y="4"/>
                  </a:lnTo>
                  <a:lnTo>
                    <a:pt x="1546" y="4"/>
                  </a:lnTo>
                  <a:lnTo>
                    <a:pt x="1546" y="4"/>
                  </a:lnTo>
                  <a:lnTo>
                    <a:pt x="1546" y="4"/>
                  </a:lnTo>
                  <a:lnTo>
                    <a:pt x="1550" y="6"/>
                  </a:lnTo>
                  <a:lnTo>
                    <a:pt x="1550" y="6"/>
                  </a:lnTo>
                  <a:lnTo>
                    <a:pt x="1556" y="4"/>
                  </a:lnTo>
                  <a:lnTo>
                    <a:pt x="1556" y="4"/>
                  </a:lnTo>
                  <a:lnTo>
                    <a:pt x="1560" y="6"/>
                  </a:lnTo>
                  <a:lnTo>
                    <a:pt x="1560" y="6"/>
                  </a:lnTo>
                  <a:lnTo>
                    <a:pt x="1564" y="4"/>
                  </a:lnTo>
                  <a:lnTo>
                    <a:pt x="1568" y="6"/>
                  </a:lnTo>
                  <a:lnTo>
                    <a:pt x="1568" y="6"/>
                  </a:lnTo>
                  <a:lnTo>
                    <a:pt x="1574" y="4"/>
                  </a:lnTo>
                  <a:lnTo>
                    <a:pt x="1574" y="4"/>
                  </a:lnTo>
                  <a:lnTo>
                    <a:pt x="1576" y="6"/>
                  </a:lnTo>
                  <a:lnTo>
                    <a:pt x="1576" y="6"/>
                  </a:lnTo>
                  <a:lnTo>
                    <a:pt x="1578" y="4"/>
                  </a:lnTo>
                  <a:lnTo>
                    <a:pt x="1578" y="4"/>
                  </a:lnTo>
                  <a:lnTo>
                    <a:pt x="1586" y="6"/>
                  </a:lnTo>
                  <a:lnTo>
                    <a:pt x="1586" y="6"/>
                  </a:lnTo>
                  <a:lnTo>
                    <a:pt x="1588" y="6"/>
                  </a:lnTo>
                  <a:lnTo>
                    <a:pt x="1588" y="6"/>
                  </a:lnTo>
                  <a:lnTo>
                    <a:pt x="1592" y="6"/>
                  </a:lnTo>
                  <a:lnTo>
                    <a:pt x="1592" y="6"/>
                  </a:lnTo>
                  <a:lnTo>
                    <a:pt x="1594" y="6"/>
                  </a:lnTo>
                  <a:lnTo>
                    <a:pt x="1594" y="6"/>
                  </a:lnTo>
                  <a:lnTo>
                    <a:pt x="1594" y="6"/>
                  </a:lnTo>
                  <a:lnTo>
                    <a:pt x="1596" y="4"/>
                  </a:lnTo>
                  <a:lnTo>
                    <a:pt x="1596" y="4"/>
                  </a:lnTo>
                  <a:lnTo>
                    <a:pt x="1602" y="4"/>
                  </a:lnTo>
                  <a:lnTo>
                    <a:pt x="1602" y="4"/>
                  </a:lnTo>
                  <a:lnTo>
                    <a:pt x="1608" y="4"/>
                  </a:lnTo>
                  <a:lnTo>
                    <a:pt x="1608" y="4"/>
                  </a:lnTo>
                  <a:lnTo>
                    <a:pt x="1610" y="4"/>
                  </a:lnTo>
                  <a:lnTo>
                    <a:pt x="1610" y="4"/>
                  </a:lnTo>
                  <a:lnTo>
                    <a:pt x="1612" y="4"/>
                  </a:lnTo>
                  <a:lnTo>
                    <a:pt x="1612" y="4"/>
                  </a:lnTo>
                  <a:lnTo>
                    <a:pt x="1616" y="4"/>
                  </a:lnTo>
                  <a:lnTo>
                    <a:pt x="1616" y="4"/>
                  </a:lnTo>
                  <a:lnTo>
                    <a:pt x="1618" y="4"/>
                  </a:lnTo>
                  <a:lnTo>
                    <a:pt x="1618" y="4"/>
                  </a:lnTo>
                  <a:lnTo>
                    <a:pt x="1624" y="4"/>
                  </a:lnTo>
                  <a:lnTo>
                    <a:pt x="1624" y="4"/>
                  </a:lnTo>
                  <a:lnTo>
                    <a:pt x="1626" y="4"/>
                  </a:lnTo>
                  <a:lnTo>
                    <a:pt x="1626" y="4"/>
                  </a:lnTo>
                  <a:lnTo>
                    <a:pt x="1628" y="4"/>
                  </a:lnTo>
                  <a:lnTo>
                    <a:pt x="1628" y="4"/>
                  </a:lnTo>
                  <a:lnTo>
                    <a:pt x="1632" y="4"/>
                  </a:lnTo>
                  <a:lnTo>
                    <a:pt x="1632" y="4"/>
                  </a:lnTo>
                  <a:lnTo>
                    <a:pt x="1634" y="4"/>
                  </a:lnTo>
                  <a:lnTo>
                    <a:pt x="1634" y="4"/>
                  </a:lnTo>
                  <a:lnTo>
                    <a:pt x="1640" y="4"/>
                  </a:lnTo>
                  <a:lnTo>
                    <a:pt x="1640" y="4"/>
                  </a:lnTo>
                  <a:lnTo>
                    <a:pt x="1642" y="4"/>
                  </a:lnTo>
                  <a:lnTo>
                    <a:pt x="1642" y="4"/>
                  </a:lnTo>
                  <a:lnTo>
                    <a:pt x="1644" y="4"/>
                  </a:lnTo>
                  <a:lnTo>
                    <a:pt x="1644" y="4"/>
                  </a:lnTo>
                  <a:lnTo>
                    <a:pt x="1648" y="4"/>
                  </a:lnTo>
                  <a:lnTo>
                    <a:pt x="1648" y="4"/>
                  </a:lnTo>
                  <a:lnTo>
                    <a:pt x="1650" y="4"/>
                  </a:lnTo>
                  <a:lnTo>
                    <a:pt x="1650" y="4"/>
                  </a:lnTo>
                  <a:lnTo>
                    <a:pt x="1656" y="4"/>
                  </a:lnTo>
                  <a:lnTo>
                    <a:pt x="1656" y="4"/>
                  </a:lnTo>
                  <a:lnTo>
                    <a:pt x="1658" y="4"/>
                  </a:lnTo>
                  <a:lnTo>
                    <a:pt x="1658" y="4"/>
                  </a:lnTo>
                  <a:lnTo>
                    <a:pt x="1662" y="4"/>
                  </a:lnTo>
                  <a:lnTo>
                    <a:pt x="1662" y="4"/>
                  </a:lnTo>
                  <a:lnTo>
                    <a:pt x="1664" y="4"/>
                  </a:lnTo>
                  <a:lnTo>
                    <a:pt x="1664" y="4"/>
                  </a:lnTo>
                  <a:lnTo>
                    <a:pt x="1668" y="4"/>
                  </a:lnTo>
                  <a:lnTo>
                    <a:pt x="1668" y="4"/>
                  </a:lnTo>
                  <a:lnTo>
                    <a:pt x="1670" y="4"/>
                  </a:lnTo>
                  <a:lnTo>
                    <a:pt x="1670" y="4"/>
                  </a:lnTo>
                  <a:lnTo>
                    <a:pt x="1680" y="4"/>
                  </a:lnTo>
                  <a:lnTo>
                    <a:pt x="1680" y="4"/>
                  </a:lnTo>
                  <a:lnTo>
                    <a:pt x="1688" y="6"/>
                  </a:lnTo>
                  <a:lnTo>
                    <a:pt x="1688" y="6"/>
                  </a:lnTo>
                  <a:lnTo>
                    <a:pt x="1690" y="6"/>
                  </a:lnTo>
                  <a:lnTo>
                    <a:pt x="1690" y="6"/>
                  </a:lnTo>
                  <a:lnTo>
                    <a:pt x="1692" y="6"/>
                  </a:lnTo>
                  <a:lnTo>
                    <a:pt x="1692" y="6"/>
                  </a:lnTo>
                  <a:lnTo>
                    <a:pt x="1692" y="6"/>
                  </a:lnTo>
                  <a:lnTo>
                    <a:pt x="1692" y="6"/>
                  </a:lnTo>
                  <a:lnTo>
                    <a:pt x="1696" y="4"/>
                  </a:lnTo>
                  <a:lnTo>
                    <a:pt x="1696" y="4"/>
                  </a:lnTo>
                  <a:lnTo>
                    <a:pt x="1702" y="6"/>
                  </a:lnTo>
                  <a:lnTo>
                    <a:pt x="1702" y="6"/>
                  </a:lnTo>
                  <a:lnTo>
                    <a:pt x="1704" y="8"/>
                  </a:lnTo>
                  <a:lnTo>
                    <a:pt x="1704" y="8"/>
                  </a:lnTo>
                  <a:lnTo>
                    <a:pt x="1706" y="6"/>
                  </a:lnTo>
                  <a:lnTo>
                    <a:pt x="1706" y="6"/>
                  </a:lnTo>
                  <a:lnTo>
                    <a:pt x="1706" y="6"/>
                  </a:lnTo>
                  <a:lnTo>
                    <a:pt x="1706" y="6"/>
                  </a:lnTo>
                  <a:lnTo>
                    <a:pt x="1706" y="6"/>
                  </a:lnTo>
                  <a:lnTo>
                    <a:pt x="1710" y="6"/>
                  </a:lnTo>
                  <a:lnTo>
                    <a:pt x="1710" y="6"/>
                  </a:lnTo>
                  <a:lnTo>
                    <a:pt x="1712" y="8"/>
                  </a:lnTo>
                  <a:lnTo>
                    <a:pt x="1712" y="8"/>
                  </a:lnTo>
                  <a:lnTo>
                    <a:pt x="1714" y="6"/>
                  </a:lnTo>
                  <a:lnTo>
                    <a:pt x="1718" y="6"/>
                  </a:lnTo>
                  <a:lnTo>
                    <a:pt x="1718" y="6"/>
                  </a:lnTo>
                  <a:lnTo>
                    <a:pt x="1722" y="6"/>
                  </a:lnTo>
                  <a:lnTo>
                    <a:pt x="1722" y="6"/>
                  </a:lnTo>
                  <a:lnTo>
                    <a:pt x="1724" y="6"/>
                  </a:lnTo>
                  <a:lnTo>
                    <a:pt x="1724" y="6"/>
                  </a:lnTo>
                  <a:lnTo>
                    <a:pt x="1724" y="6"/>
                  </a:lnTo>
                  <a:lnTo>
                    <a:pt x="1724" y="6"/>
                  </a:lnTo>
                  <a:lnTo>
                    <a:pt x="1726" y="8"/>
                  </a:lnTo>
                  <a:lnTo>
                    <a:pt x="1726" y="8"/>
                  </a:lnTo>
                  <a:lnTo>
                    <a:pt x="1728" y="8"/>
                  </a:lnTo>
                  <a:lnTo>
                    <a:pt x="1730" y="6"/>
                  </a:lnTo>
                  <a:lnTo>
                    <a:pt x="1730" y="6"/>
                  </a:lnTo>
                  <a:lnTo>
                    <a:pt x="1734" y="6"/>
                  </a:lnTo>
                  <a:lnTo>
                    <a:pt x="1734" y="6"/>
                  </a:lnTo>
                  <a:lnTo>
                    <a:pt x="1736" y="6"/>
                  </a:lnTo>
                  <a:lnTo>
                    <a:pt x="1736" y="6"/>
                  </a:lnTo>
                  <a:lnTo>
                    <a:pt x="1736" y="6"/>
                  </a:lnTo>
                  <a:lnTo>
                    <a:pt x="1736" y="6"/>
                  </a:lnTo>
                  <a:lnTo>
                    <a:pt x="1738" y="6"/>
                  </a:lnTo>
                  <a:lnTo>
                    <a:pt x="1738" y="6"/>
                  </a:lnTo>
                  <a:lnTo>
                    <a:pt x="1750" y="4"/>
                  </a:lnTo>
                  <a:lnTo>
                    <a:pt x="1750" y="4"/>
                  </a:lnTo>
                  <a:lnTo>
                    <a:pt x="1754" y="6"/>
                  </a:lnTo>
                  <a:lnTo>
                    <a:pt x="1754" y="6"/>
                  </a:lnTo>
                  <a:lnTo>
                    <a:pt x="1754" y="6"/>
                  </a:lnTo>
                  <a:lnTo>
                    <a:pt x="1754" y="6"/>
                  </a:lnTo>
                  <a:lnTo>
                    <a:pt x="1754" y="6"/>
                  </a:lnTo>
                  <a:lnTo>
                    <a:pt x="1758" y="6"/>
                  </a:lnTo>
                  <a:lnTo>
                    <a:pt x="1758" y="6"/>
                  </a:lnTo>
                  <a:lnTo>
                    <a:pt x="1762" y="6"/>
                  </a:lnTo>
                  <a:lnTo>
                    <a:pt x="1762" y="6"/>
                  </a:lnTo>
                  <a:lnTo>
                    <a:pt x="1764" y="4"/>
                  </a:lnTo>
                  <a:lnTo>
                    <a:pt x="1764" y="4"/>
                  </a:lnTo>
                  <a:lnTo>
                    <a:pt x="1766" y="6"/>
                  </a:lnTo>
                  <a:lnTo>
                    <a:pt x="1766" y="6"/>
                  </a:lnTo>
                  <a:lnTo>
                    <a:pt x="1770" y="4"/>
                  </a:lnTo>
                  <a:lnTo>
                    <a:pt x="1770" y="4"/>
                  </a:lnTo>
                  <a:lnTo>
                    <a:pt x="1772" y="6"/>
                  </a:lnTo>
                  <a:lnTo>
                    <a:pt x="1772" y="6"/>
                  </a:lnTo>
                  <a:lnTo>
                    <a:pt x="1776" y="4"/>
                  </a:lnTo>
                  <a:lnTo>
                    <a:pt x="1776" y="4"/>
                  </a:lnTo>
                  <a:lnTo>
                    <a:pt x="1782" y="4"/>
                  </a:lnTo>
                  <a:lnTo>
                    <a:pt x="1782" y="4"/>
                  </a:lnTo>
                  <a:lnTo>
                    <a:pt x="1782" y="4"/>
                  </a:lnTo>
                  <a:lnTo>
                    <a:pt x="1782" y="4"/>
                  </a:lnTo>
                  <a:lnTo>
                    <a:pt x="1784" y="6"/>
                  </a:lnTo>
                  <a:lnTo>
                    <a:pt x="1784" y="6"/>
                  </a:lnTo>
                  <a:lnTo>
                    <a:pt x="1792" y="6"/>
                  </a:lnTo>
                  <a:lnTo>
                    <a:pt x="1792" y="6"/>
                  </a:lnTo>
                  <a:lnTo>
                    <a:pt x="1794" y="4"/>
                  </a:lnTo>
                  <a:lnTo>
                    <a:pt x="1794" y="4"/>
                  </a:lnTo>
                  <a:lnTo>
                    <a:pt x="1798" y="6"/>
                  </a:lnTo>
                  <a:lnTo>
                    <a:pt x="1798" y="6"/>
                  </a:lnTo>
                  <a:lnTo>
                    <a:pt x="1800" y="6"/>
                  </a:lnTo>
                  <a:lnTo>
                    <a:pt x="1800" y="6"/>
                  </a:lnTo>
                  <a:lnTo>
                    <a:pt x="1800" y="6"/>
                  </a:lnTo>
                  <a:lnTo>
                    <a:pt x="1800" y="6"/>
                  </a:lnTo>
                  <a:lnTo>
                    <a:pt x="1802" y="4"/>
                  </a:lnTo>
                  <a:lnTo>
                    <a:pt x="1802" y="4"/>
                  </a:lnTo>
                  <a:lnTo>
                    <a:pt x="1802" y="6"/>
                  </a:lnTo>
                  <a:lnTo>
                    <a:pt x="1802" y="6"/>
                  </a:lnTo>
                  <a:lnTo>
                    <a:pt x="1804" y="4"/>
                  </a:lnTo>
                  <a:lnTo>
                    <a:pt x="1804" y="4"/>
                  </a:lnTo>
                  <a:lnTo>
                    <a:pt x="1804" y="6"/>
                  </a:lnTo>
                  <a:lnTo>
                    <a:pt x="1804" y="6"/>
                  </a:lnTo>
                  <a:lnTo>
                    <a:pt x="1812" y="6"/>
                  </a:lnTo>
                  <a:lnTo>
                    <a:pt x="1812" y="6"/>
                  </a:lnTo>
                  <a:lnTo>
                    <a:pt x="1814" y="6"/>
                  </a:lnTo>
                  <a:lnTo>
                    <a:pt x="1814" y="6"/>
                  </a:lnTo>
                  <a:lnTo>
                    <a:pt x="1816" y="6"/>
                  </a:lnTo>
                  <a:lnTo>
                    <a:pt x="1816" y="6"/>
                  </a:lnTo>
                  <a:lnTo>
                    <a:pt x="1820" y="6"/>
                  </a:lnTo>
                  <a:lnTo>
                    <a:pt x="1820" y="6"/>
                  </a:lnTo>
                  <a:lnTo>
                    <a:pt x="1820" y="6"/>
                  </a:lnTo>
                  <a:lnTo>
                    <a:pt x="1820" y="6"/>
                  </a:lnTo>
                  <a:lnTo>
                    <a:pt x="1824" y="6"/>
                  </a:lnTo>
                  <a:lnTo>
                    <a:pt x="1824" y="6"/>
                  </a:lnTo>
                  <a:lnTo>
                    <a:pt x="1826" y="6"/>
                  </a:lnTo>
                  <a:lnTo>
                    <a:pt x="1826" y="6"/>
                  </a:lnTo>
                  <a:lnTo>
                    <a:pt x="1826" y="8"/>
                  </a:lnTo>
                  <a:lnTo>
                    <a:pt x="1826" y="8"/>
                  </a:lnTo>
                  <a:lnTo>
                    <a:pt x="1828" y="8"/>
                  </a:lnTo>
                  <a:lnTo>
                    <a:pt x="1828" y="8"/>
                  </a:lnTo>
                  <a:lnTo>
                    <a:pt x="1832" y="8"/>
                  </a:lnTo>
                  <a:lnTo>
                    <a:pt x="1832" y="8"/>
                  </a:lnTo>
                  <a:lnTo>
                    <a:pt x="1836" y="6"/>
                  </a:lnTo>
                  <a:lnTo>
                    <a:pt x="1836" y="6"/>
                  </a:lnTo>
                  <a:lnTo>
                    <a:pt x="1838" y="6"/>
                  </a:lnTo>
                  <a:lnTo>
                    <a:pt x="1838" y="6"/>
                  </a:lnTo>
                  <a:lnTo>
                    <a:pt x="1840" y="6"/>
                  </a:lnTo>
                  <a:lnTo>
                    <a:pt x="1840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4" y="6"/>
                  </a:lnTo>
                  <a:lnTo>
                    <a:pt x="1844" y="6"/>
                  </a:lnTo>
                  <a:lnTo>
                    <a:pt x="1846" y="6"/>
                  </a:lnTo>
                  <a:lnTo>
                    <a:pt x="1846" y="6"/>
                  </a:lnTo>
                  <a:lnTo>
                    <a:pt x="1848" y="6"/>
                  </a:lnTo>
                  <a:lnTo>
                    <a:pt x="1848" y="6"/>
                  </a:lnTo>
                  <a:lnTo>
                    <a:pt x="1850" y="6"/>
                  </a:lnTo>
                  <a:lnTo>
                    <a:pt x="1850" y="6"/>
                  </a:lnTo>
                  <a:lnTo>
                    <a:pt x="1850" y="6"/>
                  </a:lnTo>
                  <a:lnTo>
                    <a:pt x="1850" y="6"/>
                  </a:lnTo>
                  <a:lnTo>
                    <a:pt x="1852" y="6"/>
                  </a:lnTo>
                  <a:lnTo>
                    <a:pt x="1852" y="6"/>
                  </a:lnTo>
                  <a:lnTo>
                    <a:pt x="1854" y="6"/>
                  </a:lnTo>
                  <a:lnTo>
                    <a:pt x="1854" y="6"/>
                  </a:lnTo>
                  <a:lnTo>
                    <a:pt x="1858" y="6"/>
                  </a:lnTo>
                  <a:lnTo>
                    <a:pt x="1858" y="6"/>
                  </a:lnTo>
                  <a:lnTo>
                    <a:pt x="1860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6" y="6"/>
                  </a:lnTo>
                  <a:lnTo>
                    <a:pt x="1866" y="6"/>
                  </a:lnTo>
                  <a:lnTo>
                    <a:pt x="1872" y="6"/>
                  </a:lnTo>
                  <a:lnTo>
                    <a:pt x="1872" y="6"/>
                  </a:lnTo>
                  <a:lnTo>
                    <a:pt x="1880" y="6"/>
                  </a:lnTo>
                  <a:lnTo>
                    <a:pt x="1880" y="6"/>
                  </a:lnTo>
                  <a:lnTo>
                    <a:pt x="1882" y="6"/>
                  </a:lnTo>
                  <a:lnTo>
                    <a:pt x="1882" y="6"/>
                  </a:lnTo>
                  <a:lnTo>
                    <a:pt x="1888" y="6"/>
                  </a:lnTo>
                  <a:lnTo>
                    <a:pt x="1888" y="6"/>
                  </a:lnTo>
                  <a:lnTo>
                    <a:pt x="1892" y="6"/>
                  </a:lnTo>
                  <a:lnTo>
                    <a:pt x="1892" y="6"/>
                  </a:lnTo>
                  <a:lnTo>
                    <a:pt x="1896" y="6"/>
                  </a:lnTo>
                  <a:lnTo>
                    <a:pt x="1896" y="6"/>
                  </a:lnTo>
                  <a:lnTo>
                    <a:pt x="1898" y="6"/>
                  </a:lnTo>
                  <a:lnTo>
                    <a:pt x="1898" y="6"/>
                  </a:lnTo>
                  <a:lnTo>
                    <a:pt x="1902" y="4"/>
                  </a:lnTo>
                  <a:lnTo>
                    <a:pt x="1902" y="4"/>
                  </a:lnTo>
                  <a:lnTo>
                    <a:pt x="1906" y="6"/>
                  </a:lnTo>
                  <a:lnTo>
                    <a:pt x="1906" y="6"/>
                  </a:lnTo>
                  <a:lnTo>
                    <a:pt x="1914" y="4"/>
                  </a:lnTo>
                  <a:lnTo>
                    <a:pt x="1914" y="4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8" y="8"/>
                  </a:lnTo>
                  <a:lnTo>
                    <a:pt x="1918" y="8"/>
                  </a:lnTo>
                  <a:lnTo>
                    <a:pt x="1922" y="8"/>
                  </a:lnTo>
                  <a:lnTo>
                    <a:pt x="1926" y="8"/>
                  </a:lnTo>
                  <a:lnTo>
                    <a:pt x="1926" y="8"/>
                  </a:lnTo>
                  <a:lnTo>
                    <a:pt x="1928" y="10"/>
                  </a:lnTo>
                  <a:lnTo>
                    <a:pt x="1928" y="10"/>
                  </a:lnTo>
                  <a:lnTo>
                    <a:pt x="1934" y="8"/>
                  </a:lnTo>
                  <a:lnTo>
                    <a:pt x="1934" y="8"/>
                  </a:lnTo>
                  <a:lnTo>
                    <a:pt x="1944" y="6"/>
                  </a:lnTo>
                  <a:lnTo>
                    <a:pt x="1944" y="6"/>
                  </a:lnTo>
                  <a:lnTo>
                    <a:pt x="1946" y="6"/>
                  </a:lnTo>
                  <a:lnTo>
                    <a:pt x="1946" y="6"/>
                  </a:lnTo>
                  <a:lnTo>
                    <a:pt x="1948" y="4"/>
                  </a:lnTo>
                  <a:lnTo>
                    <a:pt x="1948" y="4"/>
                  </a:lnTo>
                  <a:lnTo>
                    <a:pt x="1950" y="4"/>
                  </a:lnTo>
                  <a:lnTo>
                    <a:pt x="1950" y="4"/>
                  </a:lnTo>
                  <a:lnTo>
                    <a:pt x="1950" y="6"/>
                  </a:lnTo>
                  <a:lnTo>
                    <a:pt x="1950" y="6"/>
                  </a:lnTo>
                  <a:lnTo>
                    <a:pt x="1954" y="6"/>
                  </a:lnTo>
                  <a:lnTo>
                    <a:pt x="1954" y="6"/>
                  </a:lnTo>
                  <a:lnTo>
                    <a:pt x="1960" y="6"/>
                  </a:lnTo>
                  <a:lnTo>
                    <a:pt x="1960" y="6"/>
                  </a:lnTo>
                  <a:lnTo>
                    <a:pt x="1960" y="4"/>
                  </a:lnTo>
                  <a:lnTo>
                    <a:pt x="1960" y="4"/>
                  </a:lnTo>
                  <a:lnTo>
                    <a:pt x="1962" y="4"/>
                  </a:lnTo>
                  <a:lnTo>
                    <a:pt x="1962" y="4"/>
                  </a:lnTo>
                  <a:lnTo>
                    <a:pt x="1968" y="6"/>
                  </a:lnTo>
                  <a:lnTo>
                    <a:pt x="1968" y="6"/>
                  </a:lnTo>
                  <a:lnTo>
                    <a:pt x="1970" y="6"/>
                  </a:lnTo>
                  <a:lnTo>
                    <a:pt x="1970" y="6"/>
                  </a:lnTo>
                  <a:lnTo>
                    <a:pt x="1972" y="6"/>
                  </a:lnTo>
                  <a:lnTo>
                    <a:pt x="1972" y="6"/>
                  </a:lnTo>
                  <a:lnTo>
                    <a:pt x="1974" y="6"/>
                  </a:lnTo>
                  <a:lnTo>
                    <a:pt x="1974" y="6"/>
                  </a:lnTo>
                  <a:lnTo>
                    <a:pt x="1974" y="6"/>
                  </a:lnTo>
                  <a:lnTo>
                    <a:pt x="1974" y="6"/>
                  </a:lnTo>
                  <a:lnTo>
                    <a:pt x="1976" y="6"/>
                  </a:lnTo>
                  <a:lnTo>
                    <a:pt x="1976" y="6"/>
                  </a:lnTo>
                  <a:lnTo>
                    <a:pt x="1978" y="8"/>
                  </a:lnTo>
                  <a:lnTo>
                    <a:pt x="1978" y="8"/>
                  </a:lnTo>
                  <a:lnTo>
                    <a:pt x="1978" y="6"/>
                  </a:lnTo>
                  <a:lnTo>
                    <a:pt x="1978" y="6"/>
                  </a:lnTo>
                  <a:lnTo>
                    <a:pt x="1982" y="6"/>
                  </a:lnTo>
                  <a:lnTo>
                    <a:pt x="1982" y="6"/>
                  </a:lnTo>
                  <a:lnTo>
                    <a:pt x="1986" y="8"/>
                  </a:lnTo>
                  <a:lnTo>
                    <a:pt x="1986" y="8"/>
                  </a:lnTo>
                  <a:lnTo>
                    <a:pt x="1994" y="8"/>
                  </a:lnTo>
                  <a:lnTo>
                    <a:pt x="1994" y="8"/>
                  </a:lnTo>
                  <a:lnTo>
                    <a:pt x="1996" y="6"/>
                  </a:lnTo>
                  <a:lnTo>
                    <a:pt x="1996" y="6"/>
                  </a:lnTo>
                  <a:lnTo>
                    <a:pt x="2000" y="6"/>
                  </a:lnTo>
                  <a:lnTo>
                    <a:pt x="2000" y="6"/>
                  </a:lnTo>
                  <a:lnTo>
                    <a:pt x="2002" y="4"/>
                  </a:lnTo>
                  <a:lnTo>
                    <a:pt x="2002" y="4"/>
                  </a:lnTo>
                  <a:lnTo>
                    <a:pt x="2010" y="4"/>
                  </a:lnTo>
                  <a:lnTo>
                    <a:pt x="2010" y="4"/>
                  </a:lnTo>
                  <a:lnTo>
                    <a:pt x="2012" y="4"/>
                  </a:lnTo>
                  <a:lnTo>
                    <a:pt x="2012" y="4"/>
                  </a:lnTo>
                  <a:lnTo>
                    <a:pt x="2014" y="4"/>
                  </a:lnTo>
                  <a:lnTo>
                    <a:pt x="2014" y="4"/>
                  </a:lnTo>
                  <a:lnTo>
                    <a:pt x="2016" y="4"/>
                  </a:lnTo>
                  <a:lnTo>
                    <a:pt x="2016" y="4"/>
                  </a:lnTo>
                  <a:lnTo>
                    <a:pt x="2018" y="4"/>
                  </a:lnTo>
                  <a:lnTo>
                    <a:pt x="2018" y="4"/>
                  </a:lnTo>
                  <a:lnTo>
                    <a:pt x="2032" y="4"/>
                  </a:lnTo>
                  <a:lnTo>
                    <a:pt x="2032" y="4"/>
                  </a:lnTo>
                  <a:lnTo>
                    <a:pt x="2040" y="4"/>
                  </a:lnTo>
                  <a:lnTo>
                    <a:pt x="2040" y="4"/>
                  </a:lnTo>
                  <a:lnTo>
                    <a:pt x="2050" y="4"/>
                  </a:lnTo>
                  <a:lnTo>
                    <a:pt x="2050" y="4"/>
                  </a:lnTo>
                  <a:lnTo>
                    <a:pt x="2052" y="4"/>
                  </a:lnTo>
                  <a:lnTo>
                    <a:pt x="2052" y="4"/>
                  </a:lnTo>
                  <a:lnTo>
                    <a:pt x="2054" y="4"/>
                  </a:lnTo>
                  <a:lnTo>
                    <a:pt x="2054" y="4"/>
                  </a:lnTo>
                  <a:lnTo>
                    <a:pt x="2058" y="4"/>
                  </a:lnTo>
                  <a:lnTo>
                    <a:pt x="2058" y="4"/>
                  </a:lnTo>
                  <a:lnTo>
                    <a:pt x="2060" y="4"/>
                  </a:lnTo>
                  <a:lnTo>
                    <a:pt x="2060" y="4"/>
                  </a:lnTo>
                  <a:lnTo>
                    <a:pt x="2066" y="4"/>
                  </a:lnTo>
                  <a:lnTo>
                    <a:pt x="2066" y="4"/>
                  </a:lnTo>
                  <a:lnTo>
                    <a:pt x="2070" y="4"/>
                  </a:lnTo>
                  <a:lnTo>
                    <a:pt x="2070" y="4"/>
                  </a:lnTo>
                  <a:lnTo>
                    <a:pt x="2072" y="4"/>
                  </a:lnTo>
                  <a:lnTo>
                    <a:pt x="2072" y="4"/>
                  </a:lnTo>
                  <a:lnTo>
                    <a:pt x="2074" y="6"/>
                  </a:lnTo>
                  <a:lnTo>
                    <a:pt x="2074" y="6"/>
                  </a:lnTo>
                  <a:lnTo>
                    <a:pt x="2080" y="4"/>
                  </a:lnTo>
                  <a:lnTo>
                    <a:pt x="2080" y="4"/>
                  </a:lnTo>
                  <a:lnTo>
                    <a:pt x="2086" y="4"/>
                  </a:lnTo>
                  <a:lnTo>
                    <a:pt x="2086" y="4"/>
                  </a:lnTo>
                  <a:lnTo>
                    <a:pt x="2088" y="4"/>
                  </a:lnTo>
                  <a:lnTo>
                    <a:pt x="2088" y="4"/>
                  </a:lnTo>
                  <a:lnTo>
                    <a:pt x="2092" y="4"/>
                  </a:lnTo>
                  <a:lnTo>
                    <a:pt x="2092" y="4"/>
                  </a:lnTo>
                  <a:lnTo>
                    <a:pt x="2096" y="4"/>
                  </a:lnTo>
                  <a:lnTo>
                    <a:pt x="2096" y="4"/>
                  </a:lnTo>
                  <a:lnTo>
                    <a:pt x="2098" y="4"/>
                  </a:lnTo>
                  <a:lnTo>
                    <a:pt x="2098" y="4"/>
                  </a:lnTo>
                  <a:lnTo>
                    <a:pt x="2106" y="4"/>
                  </a:lnTo>
                  <a:lnTo>
                    <a:pt x="2106" y="4"/>
                  </a:lnTo>
                  <a:lnTo>
                    <a:pt x="2108" y="4"/>
                  </a:lnTo>
                  <a:lnTo>
                    <a:pt x="2108" y="4"/>
                  </a:lnTo>
                  <a:lnTo>
                    <a:pt x="2114" y="4"/>
                  </a:lnTo>
                  <a:lnTo>
                    <a:pt x="2114" y="4"/>
                  </a:lnTo>
                  <a:lnTo>
                    <a:pt x="2116" y="4"/>
                  </a:lnTo>
                  <a:lnTo>
                    <a:pt x="2116" y="4"/>
                  </a:lnTo>
                  <a:lnTo>
                    <a:pt x="2118" y="4"/>
                  </a:lnTo>
                  <a:lnTo>
                    <a:pt x="2118" y="4"/>
                  </a:lnTo>
                  <a:lnTo>
                    <a:pt x="2124" y="4"/>
                  </a:lnTo>
                  <a:lnTo>
                    <a:pt x="2124" y="4"/>
                  </a:lnTo>
                  <a:lnTo>
                    <a:pt x="2132" y="4"/>
                  </a:lnTo>
                  <a:lnTo>
                    <a:pt x="2132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6" y="4"/>
                  </a:lnTo>
                  <a:lnTo>
                    <a:pt x="2136" y="4"/>
                  </a:lnTo>
                  <a:lnTo>
                    <a:pt x="2136" y="4"/>
                  </a:lnTo>
                  <a:lnTo>
                    <a:pt x="2136" y="4"/>
                  </a:lnTo>
                  <a:lnTo>
                    <a:pt x="2138" y="4"/>
                  </a:lnTo>
                  <a:lnTo>
                    <a:pt x="2138" y="4"/>
                  </a:lnTo>
                  <a:lnTo>
                    <a:pt x="2144" y="4"/>
                  </a:lnTo>
                  <a:lnTo>
                    <a:pt x="2144" y="4"/>
                  </a:lnTo>
                  <a:lnTo>
                    <a:pt x="2146" y="4"/>
                  </a:lnTo>
                  <a:lnTo>
                    <a:pt x="2146" y="4"/>
                  </a:lnTo>
                  <a:lnTo>
                    <a:pt x="2150" y="4"/>
                  </a:lnTo>
                  <a:lnTo>
                    <a:pt x="2150" y="4"/>
                  </a:lnTo>
                  <a:lnTo>
                    <a:pt x="2154" y="4"/>
                  </a:lnTo>
                  <a:lnTo>
                    <a:pt x="2154" y="4"/>
                  </a:lnTo>
                  <a:lnTo>
                    <a:pt x="2156" y="4"/>
                  </a:lnTo>
                  <a:lnTo>
                    <a:pt x="2156" y="4"/>
                  </a:lnTo>
                  <a:lnTo>
                    <a:pt x="2160" y="4"/>
                  </a:lnTo>
                  <a:lnTo>
                    <a:pt x="2160" y="4"/>
                  </a:lnTo>
                  <a:lnTo>
                    <a:pt x="2164" y="4"/>
                  </a:lnTo>
                  <a:lnTo>
                    <a:pt x="2164" y="4"/>
                  </a:lnTo>
                  <a:lnTo>
                    <a:pt x="2168" y="4"/>
                  </a:lnTo>
                  <a:lnTo>
                    <a:pt x="2168" y="4"/>
                  </a:lnTo>
                  <a:lnTo>
                    <a:pt x="2168" y="4"/>
                  </a:lnTo>
                  <a:lnTo>
                    <a:pt x="2168" y="4"/>
                  </a:lnTo>
                  <a:lnTo>
                    <a:pt x="2172" y="4"/>
                  </a:lnTo>
                  <a:lnTo>
                    <a:pt x="2172" y="4"/>
                  </a:lnTo>
                  <a:lnTo>
                    <a:pt x="2178" y="4"/>
                  </a:lnTo>
                  <a:lnTo>
                    <a:pt x="2178" y="4"/>
                  </a:lnTo>
                  <a:lnTo>
                    <a:pt x="2182" y="4"/>
                  </a:lnTo>
                  <a:lnTo>
                    <a:pt x="2182" y="4"/>
                  </a:lnTo>
                  <a:lnTo>
                    <a:pt x="2184" y="4"/>
                  </a:lnTo>
                  <a:lnTo>
                    <a:pt x="2184" y="4"/>
                  </a:lnTo>
                  <a:lnTo>
                    <a:pt x="2184" y="4"/>
                  </a:lnTo>
                  <a:lnTo>
                    <a:pt x="2184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8" y="4"/>
                  </a:lnTo>
                  <a:lnTo>
                    <a:pt x="2188" y="4"/>
                  </a:lnTo>
                  <a:lnTo>
                    <a:pt x="2190" y="2"/>
                  </a:lnTo>
                  <a:lnTo>
                    <a:pt x="2190" y="2"/>
                  </a:lnTo>
                  <a:lnTo>
                    <a:pt x="2196" y="2"/>
                  </a:lnTo>
                  <a:lnTo>
                    <a:pt x="2196" y="2"/>
                  </a:lnTo>
                  <a:lnTo>
                    <a:pt x="2202" y="4"/>
                  </a:lnTo>
                  <a:lnTo>
                    <a:pt x="2202" y="4"/>
                  </a:lnTo>
                  <a:lnTo>
                    <a:pt x="2202" y="4"/>
                  </a:lnTo>
                  <a:lnTo>
                    <a:pt x="2202" y="4"/>
                  </a:lnTo>
                  <a:lnTo>
                    <a:pt x="2206" y="4"/>
                  </a:lnTo>
                  <a:lnTo>
                    <a:pt x="2206" y="4"/>
                  </a:lnTo>
                  <a:lnTo>
                    <a:pt x="2210" y="4"/>
                  </a:lnTo>
                  <a:lnTo>
                    <a:pt x="2210" y="4"/>
                  </a:lnTo>
                  <a:lnTo>
                    <a:pt x="2216" y="2"/>
                  </a:lnTo>
                  <a:lnTo>
                    <a:pt x="2216" y="2"/>
                  </a:lnTo>
                  <a:lnTo>
                    <a:pt x="2224" y="4"/>
                  </a:lnTo>
                  <a:lnTo>
                    <a:pt x="2224" y="4"/>
                  </a:lnTo>
                  <a:lnTo>
                    <a:pt x="2226" y="2"/>
                  </a:lnTo>
                  <a:lnTo>
                    <a:pt x="2230" y="4"/>
                  </a:lnTo>
                  <a:lnTo>
                    <a:pt x="2230" y="4"/>
                  </a:lnTo>
                  <a:lnTo>
                    <a:pt x="2232" y="2"/>
                  </a:lnTo>
                  <a:lnTo>
                    <a:pt x="2232" y="2"/>
                  </a:lnTo>
                  <a:lnTo>
                    <a:pt x="2234" y="2"/>
                  </a:lnTo>
                  <a:lnTo>
                    <a:pt x="2234" y="2"/>
                  </a:lnTo>
                  <a:lnTo>
                    <a:pt x="2236" y="2"/>
                  </a:lnTo>
                  <a:lnTo>
                    <a:pt x="2236" y="2"/>
                  </a:lnTo>
                  <a:lnTo>
                    <a:pt x="2240" y="2"/>
                  </a:lnTo>
                  <a:lnTo>
                    <a:pt x="2240" y="2"/>
                  </a:lnTo>
                  <a:lnTo>
                    <a:pt x="2248" y="4"/>
                  </a:lnTo>
                  <a:lnTo>
                    <a:pt x="2248" y="4"/>
                  </a:lnTo>
                  <a:lnTo>
                    <a:pt x="2252" y="2"/>
                  </a:lnTo>
                  <a:lnTo>
                    <a:pt x="2252" y="2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8" y="4"/>
                  </a:lnTo>
                  <a:lnTo>
                    <a:pt x="2258" y="4"/>
                  </a:lnTo>
                  <a:lnTo>
                    <a:pt x="2258" y="4"/>
                  </a:lnTo>
                  <a:lnTo>
                    <a:pt x="2258" y="4"/>
                  </a:lnTo>
                  <a:lnTo>
                    <a:pt x="2262" y="2"/>
                  </a:lnTo>
                  <a:lnTo>
                    <a:pt x="2262" y="2"/>
                  </a:lnTo>
                  <a:lnTo>
                    <a:pt x="2266" y="4"/>
                  </a:lnTo>
                  <a:lnTo>
                    <a:pt x="2266" y="4"/>
                  </a:lnTo>
                  <a:lnTo>
                    <a:pt x="2270" y="4"/>
                  </a:lnTo>
                  <a:lnTo>
                    <a:pt x="2270" y="4"/>
                  </a:lnTo>
                  <a:lnTo>
                    <a:pt x="2270" y="4"/>
                  </a:lnTo>
                  <a:lnTo>
                    <a:pt x="2270" y="4"/>
                  </a:lnTo>
                  <a:lnTo>
                    <a:pt x="2274" y="4"/>
                  </a:lnTo>
                  <a:lnTo>
                    <a:pt x="2274" y="4"/>
                  </a:lnTo>
                  <a:lnTo>
                    <a:pt x="2274" y="4"/>
                  </a:lnTo>
                  <a:lnTo>
                    <a:pt x="2274" y="4"/>
                  </a:lnTo>
                  <a:lnTo>
                    <a:pt x="2282" y="4"/>
                  </a:lnTo>
                  <a:lnTo>
                    <a:pt x="2282" y="4"/>
                  </a:lnTo>
                  <a:lnTo>
                    <a:pt x="2286" y="4"/>
                  </a:lnTo>
                  <a:lnTo>
                    <a:pt x="2286" y="4"/>
                  </a:lnTo>
                  <a:lnTo>
                    <a:pt x="2288" y="4"/>
                  </a:lnTo>
                  <a:lnTo>
                    <a:pt x="2288" y="4"/>
                  </a:lnTo>
                  <a:lnTo>
                    <a:pt x="2288" y="4"/>
                  </a:lnTo>
                  <a:lnTo>
                    <a:pt x="2288" y="4"/>
                  </a:lnTo>
                  <a:lnTo>
                    <a:pt x="2290" y="4"/>
                  </a:lnTo>
                  <a:lnTo>
                    <a:pt x="2290" y="4"/>
                  </a:lnTo>
                  <a:lnTo>
                    <a:pt x="2292" y="2"/>
                  </a:lnTo>
                  <a:lnTo>
                    <a:pt x="2296" y="2"/>
                  </a:lnTo>
                  <a:lnTo>
                    <a:pt x="2296" y="2"/>
                  </a:lnTo>
                  <a:lnTo>
                    <a:pt x="2298" y="2"/>
                  </a:lnTo>
                  <a:lnTo>
                    <a:pt x="2298" y="2"/>
                  </a:lnTo>
                  <a:lnTo>
                    <a:pt x="2304" y="2"/>
                  </a:lnTo>
                  <a:lnTo>
                    <a:pt x="2304" y="2"/>
                  </a:lnTo>
                  <a:lnTo>
                    <a:pt x="2306" y="2"/>
                  </a:lnTo>
                  <a:lnTo>
                    <a:pt x="2306" y="2"/>
                  </a:lnTo>
                  <a:lnTo>
                    <a:pt x="2310" y="2"/>
                  </a:lnTo>
                  <a:lnTo>
                    <a:pt x="2310" y="2"/>
                  </a:lnTo>
                  <a:lnTo>
                    <a:pt x="2310" y="2"/>
                  </a:lnTo>
                  <a:lnTo>
                    <a:pt x="2310" y="2"/>
                  </a:lnTo>
                  <a:lnTo>
                    <a:pt x="2316" y="2"/>
                  </a:lnTo>
                  <a:lnTo>
                    <a:pt x="2316" y="2"/>
                  </a:lnTo>
                  <a:lnTo>
                    <a:pt x="2318" y="2"/>
                  </a:lnTo>
                  <a:lnTo>
                    <a:pt x="2318" y="2"/>
                  </a:lnTo>
                  <a:lnTo>
                    <a:pt x="2322" y="2"/>
                  </a:lnTo>
                  <a:lnTo>
                    <a:pt x="2322" y="2"/>
                  </a:lnTo>
                  <a:lnTo>
                    <a:pt x="2328" y="2"/>
                  </a:lnTo>
                  <a:lnTo>
                    <a:pt x="2328" y="2"/>
                  </a:lnTo>
                  <a:lnTo>
                    <a:pt x="2330" y="2"/>
                  </a:lnTo>
                  <a:lnTo>
                    <a:pt x="2330" y="2"/>
                  </a:lnTo>
                  <a:lnTo>
                    <a:pt x="2334" y="4"/>
                  </a:lnTo>
                  <a:lnTo>
                    <a:pt x="2334" y="4"/>
                  </a:lnTo>
                  <a:lnTo>
                    <a:pt x="2338" y="2"/>
                  </a:lnTo>
                  <a:lnTo>
                    <a:pt x="2338" y="2"/>
                  </a:lnTo>
                  <a:lnTo>
                    <a:pt x="2344" y="2"/>
                  </a:lnTo>
                  <a:lnTo>
                    <a:pt x="2344" y="2"/>
                  </a:lnTo>
                  <a:lnTo>
                    <a:pt x="2348" y="2"/>
                  </a:lnTo>
                  <a:lnTo>
                    <a:pt x="2348" y="2"/>
                  </a:lnTo>
                  <a:lnTo>
                    <a:pt x="2348" y="2"/>
                  </a:lnTo>
                  <a:lnTo>
                    <a:pt x="2348" y="2"/>
                  </a:lnTo>
                  <a:lnTo>
                    <a:pt x="2350" y="2"/>
                  </a:lnTo>
                  <a:lnTo>
                    <a:pt x="2350" y="2"/>
                  </a:lnTo>
                  <a:lnTo>
                    <a:pt x="2350" y="2"/>
                  </a:lnTo>
                  <a:lnTo>
                    <a:pt x="2350" y="2"/>
                  </a:lnTo>
                  <a:lnTo>
                    <a:pt x="2352" y="2"/>
                  </a:lnTo>
                  <a:lnTo>
                    <a:pt x="2352" y="2"/>
                  </a:lnTo>
                  <a:lnTo>
                    <a:pt x="2352" y="2"/>
                  </a:lnTo>
                  <a:lnTo>
                    <a:pt x="2352" y="2"/>
                  </a:lnTo>
                  <a:lnTo>
                    <a:pt x="2354" y="2"/>
                  </a:lnTo>
                  <a:lnTo>
                    <a:pt x="2354" y="2"/>
                  </a:lnTo>
                  <a:lnTo>
                    <a:pt x="2354" y="2"/>
                  </a:lnTo>
                  <a:lnTo>
                    <a:pt x="2354" y="2"/>
                  </a:lnTo>
                  <a:lnTo>
                    <a:pt x="2364" y="2"/>
                  </a:lnTo>
                  <a:lnTo>
                    <a:pt x="2364" y="2"/>
                  </a:lnTo>
                  <a:lnTo>
                    <a:pt x="2366" y="4"/>
                  </a:lnTo>
                  <a:lnTo>
                    <a:pt x="2366" y="4"/>
                  </a:lnTo>
                  <a:lnTo>
                    <a:pt x="2368" y="4"/>
                  </a:lnTo>
                  <a:lnTo>
                    <a:pt x="2368" y="4"/>
                  </a:lnTo>
                  <a:lnTo>
                    <a:pt x="2370" y="4"/>
                  </a:lnTo>
                  <a:lnTo>
                    <a:pt x="2370" y="4"/>
                  </a:lnTo>
                  <a:lnTo>
                    <a:pt x="2374" y="2"/>
                  </a:lnTo>
                  <a:lnTo>
                    <a:pt x="2374" y="2"/>
                  </a:lnTo>
                  <a:lnTo>
                    <a:pt x="2378" y="2"/>
                  </a:lnTo>
                  <a:lnTo>
                    <a:pt x="2378" y="2"/>
                  </a:lnTo>
                  <a:lnTo>
                    <a:pt x="2380" y="2"/>
                  </a:lnTo>
                  <a:lnTo>
                    <a:pt x="2384" y="2"/>
                  </a:lnTo>
                  <a:lnTo>
                    <a:pt x="2384" y="2"/>
                  </a:lnTo>
                  <a:lnTo>
                    <a:pt x="2388" y="2"/>
                  </a:lnTo>
                  <a:lnTo>
                    <a:pt x="2390" y="2"/>
                  </a:lnTo>
                  <a:lnTo>
                    <a:pt x="2390" y="2"/>
                  </a:lnTo>
                  <a:lnTo>
                    <a:pt x="2398" y="2"/>
                  </a:lnTo>
                  <a:lnTo>
                    <a:pt x="2398" y="2"/>
                  </a:lnTo>
                  <a:lnTo>
                    <a:pt x="2402" y="2"/>
                  </a:lnTo>
                  <a:lnTo>
                    <a:pt x="2402" y="2"/>
                  </a:lnTo>
                  <a:lnTo>
                    <a:pt x="2404" y="2"/>
                  </a:lnTo>
                  <a:lnTo>
                    <a:pt x="2404" y="2"/>
                  </a:lnTo>
                  <a:lnTo>
                    <a:pt x="2406" y="2"/>
                  </a:lnTo>
                  <a:lnTo>
                    <a:pt x="2406" y="2"/>
                  </a:lnTo>
                  <a:lnTo>
                    <a:pt x="2410" y="2"/>
                  </a:lnTo>
                  <a:lnTo>
                    <a:pt x="2410" y="2"/>
                  </a:lnTo>
                  <a:lnTo>
                    <a:pt x="2414" y="4"/>
                  </a:lnTo>
                  <a:lnTo>
                    <a:pt x="2414" y="4"/>
                  </a:lnTo>
                  <a:lnTo>
                    <a:pt x="2414" y="6"/>
                  </a:lnTo>
                  <a:lnTo>
                    <a:pt x="2414" y="6"/>
                  </a:lnTo>
                  <a:lnTo>
                    <a:pt x="2418" y="4"/>
                  </a:lnTo>
                  <a:lnTo>
                    <a:pt x="2418" y="4"/>
                  </a:lnTo>
                  <a:lnTo>
                    <a:pt x="2420" y="6"/>
                  </a:lnTo>
                  <a:lnTo>
                    <a:pt x="2420" y="6"/>
                  </a:lnTo>
                  <a:lnTo>
                    <a:pt x="2420" y="6"/>
                  </a:lnTo>
                  <a:lnTo>
                    <a:pt x="2420" y="6"/>
                  </a:lnTo>
                  <a:lnTo>
                    <a:pt x="2422" y="6"/>
                  </a:lnTo>
                  <a:lnTo>
                    <a:pt x="2422" y="6"/>
                  </a:lnTo>
                  <a:lnTo>
                    <a:pt x="2428" y="6"/>
                  </a:lnTo>
                  <a:lnTo>
                    <a:pt x="2434" y="6"/>
                  </a:lnTo>
                  <a:lnTo>
                    <a:pt x="2434" y="6"/>
                  </a:lnTo>
                  <a:lnTo>
                    <a:pt x="2436" y="6"/>
                  </a:lnTo>
                  <a:lnTo>
                    <a:pt x="2436" y="6"/>
                  </a:lnTo>
                  <a:lnTo>
                    <a:pt x="2442" y="4"/>
                  </a:lnTo>
                  <a:lnTo>
                    <a:pt x="2442" y="4"/>
                  </a:lnTo>
                  <a:lnTo>
                    <a:pt x="2446" y="4"/>
                  </a:lnTo>
                  <a:lnTo>
                    <a:pt x="2446" y="4"/>
                  </a:lnTo>
                  <a:lnTo>
                    <a:pt x="2446" y="4"/>
                  </a:lnTo>
                  <a:lnTo>
                    <a:pt x="2446" y="4"/>
                  </a:lnTo>
                  <a:lnTo>
                    <a:pt x="2448" y="4"/>
                  </a:lnTo>
                  <a:lnTo>
                    <a:pt x="2448" y="4"/>
                  </a:lnTo>
                  <a:lnTo>
                    <a:pt x="2448" y="4"/>
                  </a:lnTo>
                  <a:lnTo>
                    <a:pt x="2448" y="4"/>
                  </a:lnTo>
                  <a:lnTo>
                    <a:pt x="2450" y="4"/>
                  </a:lnTo>
                  <a:lnTo>
                    <a:pt x="2450" y="4"/>
                  </a:lnTo>
                  <a:lnTo>
                    <a:pt x="2452" y="4"/>
                  </a:lnTo>
                  <a:lnTo>
                    <a:pt x="2452" y="4"/>
                  </a:lnTo>
                  <a:lnTo>
                    <a:pt x="2460" y="4"/>
                  </a:lnTo>
                  <a:lnTo>
                    <a:pt x="2460" y="4"/>
                  </a:lnTo>
                  <a:lnTo>
                    <a:pt x="2462" y="6"/>
                  </a:lnTo>
                  <a:lnTo>
                    <a:pt x="2462" y="6"/>
                  </a:lnTo>
                  <a:lnTo>
                    <a:pt x="2462" y="6"/>
                  </a:lnTo>
                  <a:lnTo>
                    <a:pt x="2464" y="8"/>
                  </a:lnTo>
                  <a:lnTo>
                    <a:pt x="2464" y="8"/>
                  </a:lnTo>
                  <a:lnTo>
                    <a:pt x="2468" y="6"/>
                  </a:lnTo>
                  <a:lnTo>
                    <a:pt x="2474" y="4"/>
                  </a:lnTo>
                  <a:lnTo>
                    <a:pt x="2474" y="4"/>
                  </a:lnTo>
                  <a:lnTo>
                    <a:pt x="2476" y="6"/>
                  </a:lnTo>
                  <a:lnTo>
                    <a:pt x="2476" y="6"/>
                  </a:lnTo>
                  <a:lnTo>
                    <a:pt x="2478" y="6"/>
                  </a:lnTo>
                  <a:lnTo>
                    <a:pt x="2478" y="6"/>
                  </a:lnTo>
                  <a:lnTo>
                    <a:pt x="2484" y="6"/>
                  </a:lnTo>
                  <a:lnTo>
                    <a:pt x="2484" y="6"/>
                  </a:lnTo>
                  <a:lnTo>
                    <a:pt x="2486" y="6"/>
                  </a:lnTo>
                  <a:lnTo>
                    <a:pt x="2486" y="6"/>
                  </a:lnTo>
                  <a:lnTo>
                    <a:pt x="2492" y="6"/>
                  </a:lnTo>
                  <a:lnTo>
                    <a:pt x="2492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502" y="6"/>
                  </a:lnTo>
                  <a:lnTo>
                    <a:pt x="2502" y="6"/>
                  </a:lnTo>
                  <a:lnTo>
                    <a:pt x="2504" y="6"/>
                  </a:lnTo>
                  <a:lnTo>
                    <a:pt x="2504" y="6"/>
                  </a:lnTo>
                  <a:lnTo>
                    <a:pt x="2506" y="6"/>
                  </a:lnTo>
                  <a:lnTo>
                    <a:pt x="2506" y="6"/>
                  </a:lnTo>
                  <a:lnTo>
                    <a:pt x="2506" y="6"/>
                  </a:lnTo>
                  <a:lnTo>
                    <a:pt x="2506" y="6"/>
                  </a:lnTo>
                  <a:lnTo>
                    <a:pt x="2506" y="4"/>
                  </a:lnTo>
                  <a:lnTo>
                    <a:pt x="2506" y="4"/>
                  </a:lnTo>
                  <a:lnTo>
                    <a:pt x="2518" y="4"/>
                  </a:lnTo>
                  <a:lnTo>
                    <a:pt x="2518" y="4"/>
                  </a:lnTo>
                  <a:lnTo>
                    <a:pt x="2522" y="6"/>
                  </a:lnTo>
                  <a:lnTo>
                    <a:pt x="2522" y="6"/>
                  </a:lnTo>
                  <a:lnTo>
                    <a:pt x="2524" y="6"/>
                  </a:lnTo>
                  <a:lnTo>
                    <a:pt x="2524" y="6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8" y="4"/>
                  </a:lnTo>
                  <a:lnTo>
                    <a:pt x="2528" y="4"/>
                  </a:lnTo>
                  <a:lnTo>
                    <a:pt x="2536" y="4"/>
                  </a:lnTo>
                  <a:lnTo>
                    <a:pt x="2536" y="4"/>
                  </a:lnTo>
                  <a:lnTo>
                    <a:pt x="2538" y="4"/>
                  </a:lnTo>
                  <a:lnTo>
                    <a:pt x="2538" y="4"/>
                  </a:lnTo>
                  <a:lnTo>
                    <a:pt x="2540" y="4"/>
                  </a:lnTo>
                  <a:lnTo>
                    <a:pt x="2540" y="4"/>
                  </a:lnTo>
                  <a:lnTo>
                    <a:pt x="2540" y="4"/>
                  </a:lnTo>
                  <a:lnTo>
                    <a:pt x="2540" y="4"/>
                  </a:lnTo>
                  <a:lnTo>
                    <a:pt x="2542" y="4"/>
                  </a:lnTo>
                  <a:lnTo>
                    <a:pt x="2542" y="4"/>
                  </a:lnTo>
                  <a:lnTo>
                    <a:pt x="2542" y="4"/>
                  </a:lnTo>
                  <a:lnTo>
                    <a:pt x="2542" y="4"/>
                  </a:lnTo>
                  <a:lnTo>
                    <a:pt x="2546" y="4"/>
                  </a:lnTo>
                  <a:lnTo>
                    <a:pt x="2546" y="4"/>
                  </a:lnTo>
                  <a:lnTo>
                    <a:pt x="2546" y="4"/>
                  </a:lnTo>
                  <a:lnTo>
                    <a:pt x="2546" y="4"/>
                  </a:lnTo>
                  <a:lnTo>
                    <a:pt x="2552" y="6"/>
                  </a:lnTo>
                  <a:lnTo>
                    <a:pt x="2552" y="6"/>
                  </a:lnTo>
                  <a:lnTo>
                    <a:pt x="2554" y="6"/>
                  </a:lnTo>
                  <a:lnTo>
                    <a:pt x="2554" y="6"/>
                  </a:lnTo>
                  <a:lnTo>
                    <a:pt x="2554" y="6"/>
                  </a:lnTo>
                  <a:lnTo>
                    <a:pt x="2554" y="6"/>
                  </a:lnTo>
                  <a:lnTo>
                    <a:pt x="2556" y="6"/>
                  </a:lnTo>
                  <a:lnTo>
                    <a:pt x="2556" y="6"/>
                  </a:lnTo>
                  <a:lnTo>
                    <a:pt x="2556" y="6"/>
                  </a:lnTo>
                  <a:lnTo>
                    <a:pt x="2556" y="6"/>
                  </a:lnTo>
                  <a:lnTo>
                    <a:pt x="2560" y="6"/>
                  </a:lnTo>
                  <a:lnTo>
                    <a:pt x="2560" y="6"/>
                  </a:lnTo>
                  <a:lnTo>
                    <a:pt x="2562" y="6"/>
                  </a:lnTo>
                  <a:lnTo>
                    <a:pt x="2562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70" y="4"/>
                  </a:lnTo>
                  <a:lnTo>
                    <a:pt x="2570" y="4"/>
                  </a:lnTo>
                  <a:lnTo>
                    <a:pt x="2574" y="4"/>
                  </a:lnTo>
                  <a:lnTo>
                    <a:pt x="2574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8" y="4"/>
                  </a:lnTo>
                  <a:lnTo>
                    <a:pt x="2578" y="4"/>
                  </a:lnTo>
                  <a:lnTo>
                    <a:pt x="2580" y="4"/>
                  </a:lnTo>
                  <a:lnTo>
                    <a:pt x="2580" y="4"/>
                  </a:lnTo>
                  <a:lnTo>
                    <a:pt x="2580" y="6"/>
                  </a:lnTo>
                  <a:lnTo>
                    <a:pt x="2580" y="6"/>
                  </a:lnTo>
                  <a:lnTo>
                    <a:pt x="2584" y="6"/>
                  </a:lnTo>
                  <a:lnTo>
                    <a:pt x="2584" y="6"/>
                  </a:lnTo>
                  <a:lnTo>
                    <a:pt x="2590" y="6"/>
                  </a:lnTo>
                  <a:lnTo>
                    <a:pt x="2590" y="6"/>
                  </a:lnTo>
                  <a:lnTo>
                    <a:pt x="2592" y="6"/>
                  </a:lnTo>
                  <a:lnTo>
                    <a:pt x="2592" y="6"/>
                  </a:lnTo>
                  <a:lnTo>
                    <a:pt x="2592" y="6"/>
                  </a:lnTo>
                  <a:lnTo>
                    <a:pt x="2592" y="6"/>
                  </a:lnTo>
                  <a:lnTo>
                    <a:pt x="2594" y="6"/>
                  </a:lnTo>
                  <a:lnTo>
                    <a:pt x="2594" y="6"/>
                  </a:lnTo>
                  <a:lnTo>
                    <a:pt x="2596" y="6"/>
                  </a:lnTo>
                  <a:lnTo>
                    <a:pt x="2596" y="6"/>
                  </a:lnTo>
                  <a:lnTo>
                    <a:pt x="2600" y="6"/>
                  </a:lnTo>
                  <a:lnTo>
                    <a:pt x="2600" y="6"/>
                  </a:lnTo>
                  <a:lnTo>
                    <a:pt x="2608" y="6"/>
                  </a:lnTo>
                  <a:lnTo>
                    <a:pt x="2608" y="6"/>
                  </a:lnTo>
                  <a:lnTo>
                    <a:pt x="2612" y="6"/>
                  </a:lnTo>
                  <a:lnTo>
                    <a:pt x="2612" y="6"/>
                  </a:lnTo>
                  <a:lnTo>
                    <a:pt x="2614" y="6"/>
                  </a:lnTo>
                  <a:lnTo>
                    <a:pt x="2614" y="6"/>
                  </a:lnTo>
                  <a:lnTo>
                    <a:pt x="2614" y="6"/>
                  </a:lnTo>
                  <a:lnTo>
                    <a:pt x="2614" y="6"/>
                  </a:lnTo>
                  <a:lnTo>
                    <a:pt x="2618" y="8"/>
                  </a:lnTo>
                  <a:lnTo>
                    <a:pt x="2618" y="8"/>
                  </a:lnTo>
                  <a:lnTo>
                    <a:pt x="2620" y="8"/>
                  </a:lnTo>
                  <a:lnTo>
                    <a:pt x="2620" y="8"/>
                  </a:lnTo>
                  <a:lnTo>
                    <a:pt x="2626" y="6"/>
                  </a:lnTo>
                  <a:lnTo>
                    <a:pt x="2626" y="6"/>
                  </a:lnTo>
                  <a:lnTo>
                    <a:pt x="2628" y="8"/>
                  </a:lnTo>
                  <a:lnTo>
                    <a:pt x="2628" y="8"/>
                  </a:lnTo>
                  <a:lnTo>
                    <a:pt x="2630" y="8"/>
                  </a:lnTo>
                  <a:lnTo>
                    <a:pt x="2630" y="8"/>
                  </a:lnTo>
                  <a:lnTo>
                    <a:pt x="2632" y="10"/>
                  </a:lnTo>
                  <a:lnTo>
                    <a:pt x="2632" y="10"/>
                  </a:lnTo>
                  <a:lnTo>
                    <a:pt x="2632" y="10"/>
                  </a:lnTo>
                  <a:lnTo>
                    <a:pt x="2636" y="12"/>
                  </a:lnTo>
                  <a:lnTo>
                    <a:pt x="2636" y="12"/>
                  </a:lnTo>
                  <a:lnTo>
                    <a:pt x="2636" y="10"/>
                  </a:lnTo>
                  <a:lnTo>
                    <a:pt x="2636" y="10"/>
                  </a:lnTo>
                  <a:lnTo>
                    <a:pt x="2640" y="8"/>
                  </a:lnTo>
                  <a:lnTo>
                    <a:pt x="2640" y="8"/>
                  </a:lnTo>
                  <a:lnTo>
                    <a:pt x="2640" y="8"/>
                  </a:lnTo>
                  <a:lnTo>
                    <a:pt x="2640" y="8"/>
                  </a:lnTo>
                  <a:lnTo>
                    <a:pt x="2642" y="8"/>
                  </a:lnTo>
                  <a:lnTo>
                    <a:pt x="2642" y="8"/>
                  </a:lnTo>
                  <a:lnTo>
                    <a:pt x="2642" y="8"/>
                  </a:lnTo>
                  <a:lnTo>
                    <a:pt x="2642" y="8"/>
                  </a:lnTo>
                  <a:lnTo>
                    <a:pt x="2644" y="6"/>
                  </a:lnTo>
                  <a:lnTo>
                    <a:pt x="2644" y="6"/>
                  </a:lnTo>
                  <a:lnTo>
                    <a:pt x="2646" y="6"/>
                  </a:lnTo>
                  <a:lnTo>
                    <a:pt x="2646" y="6"/>
                  </a:lnTo>
                  <a:lnTo>
                    <a:pt x="2654" y="6"/>
                  </a:lnTo>
                  <a:lnTo>
                    <a:pt x="2654" y="6"/>
                  </a:lnTo>
                  <a:lnTo>
                    <a:pt x="2654" y="6"/>
                  </a:lnTo>
                  <a:lnTo>
                    <a:pt x="2654" y="6"/>
                  </a:lnTo>
                  <a:lnTo>
                    <a:pt x="2656" y="6"/>
                  </a:lnTo>
                  <a:lnTo>
                    <a:pt x="2656" y="6"/>
                  </a:lnTo>
                  <a:lnTo>
                    <a:pt x="2656" y="6"/>
                  </a:lnTo>
                  <a:lnTo>
                    <a:pt x="2656" y="6"/>
                  </a:lnTo>
                  <a:lnTo>
                    <a:pt x="2658" y="6"/>
                  </a:lnTo>
                  <a:lnTo>
                    <a:pt x="2658" y="6"/>
                  </a:lnTo>
                  <a:lnTo>
                    <a:pt x="2658" y="6"/>
                  </a:lnTo>
                  <a:lnTo>
                    <a:pt x="2658" y="6"/>
                  </a:lnTo>
                  <a:lnTo>
                    <a:pt x="2660" y="6"/>
                  </a:lnTo>
                  <a:lnTo>
                    <a:pt x="2660" y="6"/>
                  </a:lnTo>
                  <a:lnTo>
                    <a:pt x="2662" y="6"/>
                  </a:lnTo>
                  <a:lnTo>
                    <a:pt x="2662" y="6"/>
                  </a:lnTo>
                  <a:lnTo>
                    <a:pt x="2664" y="4"/>
                  </a:lnTo>
                  <a:lnTo>
                    <a:pt x="2664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74" y="4"/>
                  </a:lnTo>
                  <a:lnTo>
                    <a:pt x="2674" y="4"/>
                  </a:lnTo>
                  <a:lnTo>
                    <a:pt x="2678" y="4"/>
                  </a:lnTo>
                  <a:lnTo>
                    <a:pt x="2678" y="4"/>
                  </a:lnTo>
                  <a:lnTo>
                    <a:pt x="2682" y="4"/>
                  </a:lnTo>
                  <a:lnTo>
                    <a:pt x="2682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90" y="2"/>
                  </a:lnTo>
                  <a:lnTo>
                    <a:pt x="2690" y="2"/>
                  </a:lnTo>
                  <a:lnTo>
                    <a:pt x="2692" y="4"/>
                  </a:lnTo>
                  <a:lnTo>
                    <a:pt x="2692" y="4"/>
                  </a:lnTo>
                  <a:lnTo>
                    <a:pt x="2698" y="4"/>
                  </a:lnTo>
                  <a:lnTo>
                    <a:pt x="2698" y="4"/>
                  </a:lnTo>
                  <a:lnTo>
                    <a:pt x="2704" y="4"/>
                  </a:lnTo>
                  <a:lnTo>
                    <a:pt x="2704" y="4"/>
                  </a:lnTo>
                  <a:lnTo>
                    <a:pt x="2712" y="2"/>
                  </a:lnTo>
                  <a:lnTo>
                    <a:pt x="2712" y="2"/>
                  </a:lnTo>
                  <a:lnTo>
                    <a:pt x="2714" y="4"/>
                  </a:lnTo>
                  <a:lnTo>
                    <a:pt x="2714" y="4"/>
                  </a:lnTo>
                  <a:lnTo>
                    <a:pt x="2718" y="4"/>
                  </a:lnTo>
                  <a:lnTo>
                    <a:pt x="2718" y="4"/>
                  </a:lnTo>
                  <a:lnTo>
                    <a:pt x="2724" y="4"/>
                  </a:lnTo>
                  <a:lnTo>
                    <a:pt x="2724" y="4"/>
                  </a:lnTo>
                  <a:lnTo>
                    <a:pt x="2728" y="4"/>
                  </a:lnTo>
                  <a:lnTo>
                    <a:pt x="2728" y="4"/>
                  </a:lnTo>
                  <a:lnTo>
                    <a:pt x="2732" y="4"/>
                  </a:lnTo>
                  <a:lnTo>
                    <a:pt x="2732" y="4"/>
                  </a:lnTo>
                  <a:lnTo>
                    <a:pt x="2740" y="4"/>
                  </a:lnTo>
                  <a:lnTo>
                    <a:pt x="2740" y="4"/>
                  </a:lnTo>
                  <a:lnTo>
                    <a:pt x="2742" y="4"/>
                  </a:lnTo>
                  <a:lnTo>
                    <a:pt x="2742" y="4"/>
                  </a:lnTo>
                  <a:lnTo>
                    <a:pt x="2748" y="2"/>
                  </a:lnTo>
                  <a:lnTo>
                    <a:pt x="2748" y="2"/>
                  </a:lnTo>
                  <a:lnTo>
                    <a:pt x="2754" y="2"/>
                  </a:lnTo>
                  <a:lnTo>
                    <a:pt x="2754" y="2"/>
                  </a:lnTo>
                  <a:lnTo>
                    <a:pt x="2758" y="4"/>
                  </a:lnTo>
                  <a:lnTo>
                    <a:pt x="2758" y="4"/>
                  </a:lnTo>
                  <a:lnTo>
                    <a:pt x="2766" y="2"/>
                  </a:lnTo>
                  <a:lnTo>
                    <a:pt x="2766" y="2"/>
                  </a:lnTo>
                  <a:lnTo>
                    <a:pt x="2766" y="2"/>
                  </a:lnTo>
                  <a:lnTo>
                    <a:pt x="2766" y="2"/>
                  </a:lnTo>
                  <a:lnTo>
                    <a:pt x="2766" y="2"/>
                  </a:lnTo>
                  <a:lnTo>
                    <a:pt x="2768" y="2"/>
                  </a:lnTo>
                  <a:lnTo>
                    <a:pt x="2768" y="2"/>
                  </a:lnTo>
                  <a:lnTo>
                    <a:pt x="2772" y="4"/>
                  </a:lnTo>
                  <a:lnTo>
                    <a:pt x="2772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6" y="4"/>
                  </a:lnTo>
                  <a:lnTo>
                    <a:pt x="2776" y="4"/>
                  </a:lnTo>
                  <a:lnTo>
                    <a:pt x="2782" y="2"/>
                  </a:lnTo>
                  <a:lnTo>
                    <a:pt x="2782" y="2"/>
                  </a:lnTo>
                  <a:lnTo>
                    <a:pt x="2784" y="4"/>
                  </a:lnTo>
                  <a:lnTo>
                    <a:pt x="2784" y="4"/>
                  </a:lnTo>
                  <a:lnTo>
                    <a:pt x="2784" y="2"/>
                  </a:lnTo>
                  <a:lnTo>
                    <a:pt x="2784" y="2"/>
                  </a:lnTo>
                  <a:lnTo>
                    <a:pt x="2796" y="4"/>
                  </a:lnTo>
                  <a:lnTo>
                    <a:pt x="2796" y="4"/>
                  </a:lnTo>
                  <a:lnTo>
                    <a:pt x="2802" y="4"/>
                  </a:lnTo>
                  <a:lnTo>
                    <a:pt x="2802" y="4"/>
                  </a:lnTo>
                  <a:lnTo>
                    <a:pt x="2806" y="4"/>
                  </a:lnTo>
                  <a:lnTo>
                    <a:pt x="2806" y="4"/>
                  </a:lnTo>
                  <a:lnTo>
                    <a:pt x="2810" y="4"/>
                  </a:lnTo>
                  <a:lnTo>
                    <a:pt x="2810" y="4"/>
                  </a:lnTo>
                  <a:lnTo>
                    <a:pt x="2814" y="4"/>
                  </a:lnTo>
                  <a:lnTo>
                    <a:pt x="2814" y="4"/>
                  </a:lnTo>
                  <a:lnTo>
                    <a:pt x="2818" y="4"/>
                  </a:lnTo>
                  <a:lnTo>
                    <a:pt x="2818" y="4"/>
                  </a:lnTo>
                  <a:lnTo>
                    <a:pt x="2824" y="4"/>
                  </a:lnTo>
                  <a:lnTo>
                    <a:pt x="2824" y="4"/>
                  </a:lnTo>
                  <a:lnTo>
                    <a:pt x="2824" y="4"/>
                  </a:lnTo>
                  <a:lnTo>
                    <a:pt x="2824" y="4"/>
                  </a:lnTo>
                  <a:lnTo>
                    <a:pt x="2826" y="4"/>
                  </a:lnTo>
                  <a:lnTo>
                    <a:pt x="2826" y="4"/>
                  </a:lnTo>
                  <a:lnTo>
                    <a:pt x="2828" y="4"/>
                  </a:lnTo>
                  <a:lnTo>
                    <a:pt x="2828" y="4"/>
                  </a:lnTo>
                  <a:lnTo>
                    <a:pt x="2830" y="4"/>
                  </a:lnTo>
                  <a:lnTo>
                    <a:pt x="2830" y="4"/>
                  </a:lnTo>
                  <a:lnTo>
                    <a:pt x="2838" y="4"/>
                  </a:lnTo>
                  <a:lnTo>
                    <a:pt x="2838" y="4"/>
                  </a:lnTo>
                  <a:lnTo>
                    <a:pt x="2838" y="4"/>
                  </a:lnTo>
                  <a:lnTo>
                    <a:pt x="2838" y="4"/>
                  </a:lnTo>
                  <a:lnTo>
                    <a:pt x="2842" y="6"/>
                  </a:lnTo>
                  <a:lnTo>
                    <a:pt x="2842" y="6"/>
                  </a:lnTo>
                  <a:lnTo>
                    <a:pt x="2848" y="6"/>
                  </a:lnTo>
                  <a:lnTo>
                    <a:pt x="2852" y="6"/>
                  </a:lnTo>
                  <a:lnTo>
                    <a:pt x="2852" y="6"/>
                  </a:lnTo>
                  <a:lnTo>
                    <a:pt x="2854" y="4"/>
                  </a:lnTo>
                  <a:lnTo>
                    <a:pt x="2854" y="4"/>
                  </a:lnTo>
                  <a:lnTo>
                    <a:pt x="2856" y="4"/>
                  </a:lnTo>
                  <a:lnTo>
                    <a:pt x="2856" y="4"/>
                  </a:lnTo>
                  <a:lnTo>
                    <a:pt x="2858" y="6"/>
                  </a:lnTo>
                  <a:lnTo>
                    <a:pt x="2858" y="6"/>
                  </a:lnTo>
                  <a:lnTo>
                    <a:pt x="2858" y="4"/>
                  </a:lnTo>
                  <a:lnTo>
                    <a:pt x="2858" y="4"/>
                  </a:lnTo>
                  <a:lnTo>
                    <a:pt x="2858" y="6"/>
                  </a:lnTo>
                  <a:lnTo>
                    <a:pt x="2858" y="6"/>
                  </a:lnTo>
                  <a:lnTo>
                    <a:pt x="2858" y="4"/>
                  </a:lnTo>
                  <a:lnTo>
                    <a:pt x="2858" y="4"/>
                  </a:lnTo>
                  <a:lnTo>
                    <a:pt x="2858" y="6"/>
                  </a:lnTo>
                  <a:lnTo>
                    <a:pt x="2858" y="6"/>
                  </a:lnTo>
                  <a:lnTo>
                    <a:pt x="2858" y="4"/>
                  </a:lnTo>
                  <a:lnTo>
                    <a:pt x="2858" y="4"/>
                  </a:lnTo>
                  <a:lnTo>
                    <a:pt x="2862" y="6"/>
                  </a:lnTo>
                  <a:lnTo>
                    <a:pt x="2862" y="6"/>
                  </a:lnTo>
                  <a:lnTo>
                    <a:pt x="2864" y="6"/>
                  </a:lnTo>
                  <a:lnTo>
                    <a:pt x="2864" y="6"/>
                  </a:lnTo>
                  <a:lnTo>
                    <a:pt x="2864" y="6"/>
                  </a:lnTo>
                  <a:lnTo>
                    <a:pt x="2864" y="6"/>
                  </a:lnTo>
                  <a:lnTo>
                    <a:pt x="2866" y="6"/>
                  </a:lnTo>
                  <a:lnTo>
                    <a:pt x="2866" y="6"/>
                  </a:lnTo>
                  <a:lnTo>
                    <a:pt x="2868" y="6"/>
                  </a:lnTo>
                  <a:lnTo>
                    <a:pt x="2868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4" y="6"/>
                  </a:lnTo>
                  <a:lnTo>
                    <a:pt x="2874" y="6"/>
                  </a:lnTo>
                  <a:lnTo>
                    <a:pt x="2876" y="6"/>
                  </a:lnTo>
                  <a:lnTo>
                    <a:pt x="2876" y="6"/>
                  </a:lnTo>
                  <a:lnTo>
                    <a:pt x="2876" y="6"/>
                  </a:lnTo>
                  <a:lnTo>
                    <a:pt x="2876" y="6"/>
                  </a:lnTo>
                  <a:lnTo>
                    <a:pt x="2880" y="6"/>
                  </a:lnTo>
                  <a:lnTo>
                    <a:pt x="2880" y="6"/>
                  </a:lnTo>
                  <a:lnTo>
                    <a:pt x="2882" y="6"/>
                  </a:lnTo>
                  <a:lnTo>
                    <a:pt x="2882" y="6"/>
                  </a:lnTo>
                  <a:lnTo>
                    <a:pt x="2888" y="6"/>
                  </a:lnTo>
                  <a:lnTo>
                    <a:pt x="2888" y="6"/>
                  </a:lnTo>
                  <a:lnTo>
                    <a:pt x="2892" y="6"/>
                  </a:lnTo>
                  <a:lnTo>
                    <a:pt x="2892" y="6"/>
                  </a:lnTo>
                  <a:lnTo>
                    <a:pt x="2898" y="6"/>
                  </a:lnTo>
                  <a:lnTo>
                    <a:pt x="2898" y="6"/>
                  </a:lnTo>
                  <a:lnTo>
                    <a:pt x="2906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6" y="6"/>
                  </a:lnTo>
                  <a:lnTo>
                    <a:pt x="2916" y="6"/>
                  </a:lnTo>
                  <a:lnTo>
                    <a:pt x="2916" y="6"/>
                  </a:lnTo>
                  <a:lnTo>
                    <a:pt x="2916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20" y="6"/>
                  </a:lnTo>
                  <a:lnTo>
                    <a:pt x="2920" y="6"/>
                  </a:lnTo>
                  <a:lnTo>
                    <a:pt x="2928" y="6"/>
                  </a:lnTo>
                  <a:lnTo>
                    <a:pt x="2928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8" y="6"/>
                  </a:lnTo>
                  <a:lnTo>
                    <a:pt x="2938" y="6"/>
                  </a:lnTo>
                  <a:lnTo>
                    <a:pt x="2944" y="4"/>
                  </a:lnTo>
                  <a:lnTo>
                    <a:pt x="2944" y="4"/>
                  </a:lnTo>
                  <a:lnTo>
                    <a:pt x="2948" y="6"/>
                  </a:lnTo>
                  <a:lnTo>
                    <a:pt x="2948" y="6"/>
                  </a:lnTo>
                  <a:lnTo>
                    <a:pt x="2950" y="6"/>
                  </a:lnTo>
                  <a:lnTo>
                    <a:pt x="2950" y="6"/>
                  </a:lnTo>
                  <a:lnTo>
                    <a:pt x="2956" y="6"/>
                  </a:lnTo>
                  <a:lnTo>
                    <a:pt x="2956" y="6"/>
                  </a:lnTo>
                  <a:lnTo>
                    <a:pt x="2960" y="6"/>
                  </a:lnTo>
                  <a:lnTo>
                    <a:pt x="2960" y="6"/>
                  </a:lnTo>
                  <a:lnTo>
                    <a:pt x="2960" y="6"/>
                  </a:lnTo>
                  <a:lnTo>
                    <a:pt x="2960" y="6"/>
                  </a:lnTo>
                  <a:lnTo>
                    <a:pt x="2962" y="6"/>
                  </a:lnTo>
                  <a:lnTo>
                    <a:pt x="2962" y="6"/>
                  </a:lnTo>
                  <a:lnTo>
                    <a:pt x="2968" y="8"/>
                  </a:lnTo>
                  <a:lnTo>
                    <a:pt x="2974" y="8"/>
                  </a:lnTo>
                  <a:lnTo>
                    <a:pt x="2974" y="8"/>
                  </a:lnTo>
                  <a:lnTo>
                    <a:pt x="2980" y="8"/>
                  </a:lnTo>
                  <a:lnTo>
                    <a:pt x="2980" y="8"/>
                  </a:lnTo>
                  <a:lnTo>
                    <a:pt x="2984" y="8"/>
                  </a:lnTo>
                  <a:lnTo>
                    <a:pt x="2984" y="8"/>
                  </a:lnTo>
                  <a:lnTo>
                    <a:pt x="2988" y="8"/>
                  </a:lnTo>
                  <a:lnTo>
                    <a:pt x="2988" y="8"/>
                  </a:lnTo>
                  <a:lnTo>
                    <a:pt x="2994" y="8"/>
                  </a:lnTo>
                  <a:lnTo>
                    <a:pt x="2994" y="8"/>
                  </a:lnTo>
                  <a:lnTo>
                    <a:pt x="2998" y="6"/>
                  </a:lnTo>
                  <a:lnTo>
                    <a:pt x="2998" y="6"/>
                  </a:lnTo>
                  <a:lnTo>
                    <a:pt x="3000" y="6"/>
                  </a:lnTo>
                  <a:lnTo>
                    <a:pt x="3000" y="6"/>
                  </a:lnTo>
                  <a:lnTo>
                    <a:pt x="3002" y="6"/>
                  </a:lnTo>
                  <a:lnTo>
                    <a:pt x="3002" y="6"/>
                  </a:lnTo>
                  <a:lnTo>
                    <a:pt x="3008" y="6"/>
                  </a:lnTo>
                  <a:lnTo>
                    <a:pt x="3008" y="6"/>
                  </a:lnTo>
                  <a:lnTo>
                    <a:pt x="3012" y="6"/>
                  </a:lnTo>
                  <a:lnTo>
                    <a:pt x="3012" y="6"/>
                  </a:lnTo>
                  <a:lnTo>
                    <a:pt x="3012" y="6"/>
                  </a:lnTo>
                  <a:lnTo>
                    <a:pt x="3012" y="6"/>
                  </a:lnTo>
                  <a:lnTo>
                    <a:pt x="3014" y="6"/>
                  </a:lnTo>
                  <a:lnTo>
                    <a:pt x="3014" y="6"/>
                  </a:lnTo>
                  <a:lnTo>
                    <a:pt x="3020" y="6"/>
                  </a:lnTo>
                  <a:lnTo>
                    <a:pt x="3020" y="6"/>
                  </a:lnTo>
                  <a:lnTo>
                    <a:pt x="3020" y="6"/>
                  </a:lnTo>
                  <a:lnTo>
                    <a:pt x="3020" y="6"/>
                  </a:lnTo>
                  <a:lnTo>
                    <a:pt x="3022" y="8"/>
                  </a:lnTo>
                  <a:lnTo>
                    <a:pt x="3022" y="8"/>
                  </a:lnTo>
                  <a:lnTo>
                    <a:pt x="3024" y="8"/>
                  </a:lnTo>
                  <a:lnTo>
                    <a:pt x="3024" y="8"/>
                  </a:lnTo>
                  <a:lnTo>
                    <a:pt x="3024" y="6"/>
                  </a:lnTo>
                  <a:lnTo>
                    <a:pt x="3024" y="6"/>
                  </a:lnTo>
                  <a:lnTo>
                    <a:pt x="3028" y="8"/>
                  </a:lnTo>
                  <a:lnTo>
                    <a:pt x="3032" y="8"/>
                  </a:lnTo>
                  <a:lnTo>
                    <a:pt x="3032" y="8"/>
                  </a:lnTo>
                  <a:lnTo>
                    <a:pt x="3036" y="8"/>
                  </a:lnTo>
                  <a:lnTo>
                    <a:pt x="3036" y="8"/>
                  </a:lnTo>
                  <a:lnTo>
                    <a:pt x="3040" y="8"/>
                  </a:lnTo>
                  <a:lnTo>
                    <a:pt x="3040" y="8"/>
                  </a:lnTo>
                  <a:lnTo>
                    <a:pt x="3044" y="8"/>
                  </a:lnTo>
                  <a:lnTo>
                    <a:pt x="3044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52" y="8"/>
                  </a:lnTo>
                  <a:lnTo>
                    <a:pt x="3052" y="8"/>
                  </a:lnTo>
                  <a:lnTo>
                    <a:pt x="3052" y="8"/>
                  </a:lnTo>
                  <a:lnTo>
                    <a:pt x="3052" y="8"/>
                  </a:lnTo>
                  <a:lnTo>
                    <a:pt x="3056" y="8"/>
                  </a:lnTo>
                  <a:lnTo>
                    <a:pt x="3056" y="8"/>
                  </a:lnTo>
                  <a:lnTo>
                    <a:pt x="3058" y="6"/>
                  </a:lnTo>
                  <a:lnTo>
                    <a:pt x="3058" y="6"/>
                  </a:lnTo>
                  <a:lnTo>
                    <a:pt x="3060" y="8"/>
                  </a:lnTo>
                  <a:lnTo>
                    <a:pt x="3060" y="8"/>
                  </a:lnTo>
                  <a:lnTo>
                    <a:pt x="3060" y="8"/>
                  </a:lnTo>
                  <a:lnTo>
                    <a:pt x="3060" y="8"/>
                  </a:lnTo>
                  <a:lnTo>
                    <a:pt x="3064" y="8"/>
                  </a:lnTo>
                  <a:lnTo>
                    <a:pt x="3064" y="8"/>
                  </a:lnTo>
                  <a:lnTo>
                    <a:pt x="3066" y="8"/>
                  </a:lnTo>
                  <a:lnTo>
                    <a:pt x="3066" y="8"/>
                  </a:lnTo>
                  <a:lnTo>
                    <a:pt x="3070" y="8"/>
                  </a:lnTo>
                  <a:lnTo>
                    <a:pt x="3070" y="8"/>
                  </a:lnTo>
                  <a:lnTo>
                    <a:pt x="3070" y="8"/>
                  </a:lnTo>
                  <a:lnTo>
                    <a:pt x="3070" y="8"/>
                  </a:lnTo>
                  <a:lnTo>
                    <a:pt x="3072" y="8"/>
                  </a:lnTo>
                  <a:lnTo>
                    <a:pt x="3072" y="8"/>
                  </a:lnTo>
                  <a:lnTo>
                    <a:pt x="3074" y="8"/>
                  </a:lnTo>
                  <a:lnTo>
                    <a:pt x="3074" y="8"/>
                  </a:lnTo>
                  <a:lnTo>
                    <a:pt x="3078" y="6"/>
                  </a:lnTo>
                  <a:lnTo>
                    <a:pt x="3078" y="6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4" y="8"/>
                  </a:lnTo>
                  <a:lnTo>
                    <a:pt x="3084" y="8"/>
                  </a:lnTo>
                  <a:lnTo>
                    <a:pt x="3084" y="8"/>
                  </a:lnTo>
                  <a:lnTo>
                    <a:pt x="3084" y="8"/>
                  </a:lnTo>
                  <a:lnTo>
                    <a:pt x="3088" y="6"/>
                  </a:lnTo>
                  <a:lnTo>
                    <a:pt x="3088" y="6"/>
                  </a:lnTo>
                  <a:lnTo>
                    <a:pt x="3090" y="8"/>
                  </a:lnTo>
                  <a:lnTo>
                    <a:pt x="3090" y="8"/>
                  </a:lnTo>
                  <a:lnTo>
                    <a:pt x="3090" y="6"/>
                  </a:lnTo>
                  <a:lnTo>
                    <a:pt x="3090" y="6"/>
                  </a:lnTo>
                  <a:lnTo>
                    <a:pt x="3092" y="8"/>
                  </a:lnTo>
                  <a:lnTo>
                    <a:pt x="3092" y="8"/>
                  </a:lnTo>
                  <a:lnTo>
                    <a:pt x="3094" y="8"/>
                  </a:lnTo>
                  <a:lnTo>
                    <a:pt x="3094" y="8"/>
                  </a:lnTo>
                  <a:lnTo>
                    <a:pt x="3098" y="8"/>
                  </a:lnTo>
                  <a:lnTo>
                    <a:pt x="3098" y="8"/>
                  </a:lnTo>
                  <a:lnTo>
                    <a:pt x="3100" y="8"/>
                  </a:lnTo>
                  <a:lnTo>
                    <a:pt x="3100" y="8"/>
                  </a:lnTo>
                  <a:lnTo>
                    <a:pt x="3108" y="8"/>
                  </a:lnTo>
                  <a:lnTo>
                    <a:pt x="3108" y="8"/>
                  </a:lnTo>
                  <a:lnTo>
                    <a:pt x="3110" y="8"/>
                  </a:lnTo>
                  <a:lnTo>
                    <a:pt x="3110" y="8"/>
                  </a:lnTo>
                  <a:lnTo>
                    <a:pt x="3114" y="8"/>
                  </a:lnTo>
                  <a:lnTo>
                    <a:pt x="3114" y="8"/>
                  </a:lnTo>
                  <a:lnTo>
                    <a:pt x="3120" y="8"/>
                  </a:lnTo>
                  <a:lnTo>
                    <a:pt x="3120" y="8"/>
                  </a:lnTo>
                  <a:lnTo>
                    <a:pt x="3124" y="8"/>
                  </a:lnTo>
                  <a:lnTo>
                    <a:pt x="3124" y="8"/>
                  </a:lnTo>
                  <a:lnTo>
                    <a:pt x="3132" y="8"/>
                  </a:lnTo>
                  <a:lnTo>
                    <a:pt x="3132" y="8"/>
                  </a:lnTo>
                  <a:lnTo>
                    <a:pt x="3140" y="8"/>
                  </a:lnTo>
                  <a:lnTo>
                    <a:pt x="3140" y="8"/>
                  </a:lnTo>
                  <a:lnTo>
                    <a:pt x="3142" y="8"/>
                  </a:lnTo>
                  <a:lnTo>
                    <a:pt x="3142" y="8"/>
                  </a:lnTo>
                  <a:lnTo>
                    <a:pt x="3148" y="10"/>
                  </a:lnTo>
                  <a:lnTo>
                    <a:pt x="3148" y="10"/>
                  </a:lnTo>
                  <a:lnTo>
                    <a:pt x="3158" y="10"/>
                  </a:lnTo>
                  <a:lnTo>
                    <a:pt x="3158" y="10"/>
                  </a:lnTo>
                  <a:lnTo>
                    <a:pt x="3158" y="10"/>
                  </a:lnTo>
                  <a:lnTo>
                    <a:pt x="3158" y="10"/>
                  </a:lnTo>
                  <a:lnTo>
                    <a:pt x="3160" y="8"/>
                  </a:lnTo>
                  <a:lnTo>
                    <a:pt x="3160" y="8"/>
                  </a:lnTo>
                  <a:lnTo>
                    <a:pt x="3162" y="8"/>
                  </a:lnTo>
                  <a:lnTo>
                    <a:pt x="3162" y="8"/>
                  </a:lnTo>
                  <a:lnTo>
                    <a:pt x="3162" y="8"/>
                  </a:lnTo>
                  <a:lnTo>
                    <a:pt x="3162" y="8"/>
                  </a:lnTo>
                  <a:lnTo>
                    <a:pt x="3164" y="8"/>
                  </a:lnTo>
                  <a:lnTo>
                    <a:pt x="3164" y="8"/>
                  </a:lnTo>
                  <a:lnTo>
                    <a:pt x="3168" y="8"/>
                  </a:lnTo>
                  <a:lnTo>
                    <a:pt x="3168" y="8"/>
                  </a:lnTo>
                  <a:lnTo>
                    <a:pt x="3168" y="10"/>
                  </a:lnTo>
                  <a:lnTo>
                    <a:pt x="3168" y="10"/>
                  </a:lnTo>
                  <a:lnTo>
                    <a:pt x="3170" y="8"/>
                  </a:lnTo>
                  <a:lnTo>
                    <a:pt x="3170" y="8"/>
                  </a:lnTo>
                  <a:lnTo>
                    <a:pt x="3172" y="10"/>
                  </a:lnTo>
                  <a:lnTo>
                    <a:pt x="3172" y="10"/>
                  </a:lnTo>
                  <a:lnTo>
                    <a:pt x="3174" y="10"/>
                  </a:lnTo>
                  <a:lnTo>
                    <a:pt x="3174" y="10"/>
                  </a:lnTo>
                  <a:lnTo>
                    <a:pt x="3176" y="10"/>
                  </a:lnTo>
                  <a:lnTo>
                    <a:pt x="3176" y="10"/>
                  </a:lnTo>
                  <a:lnTo>
                    <a:pt x="3178" y="10"/>
                  </a:lnTo>
                  <a:lnTo>
                    <a:pt x="3178" y="10"/>
                  </a:lnTo>
                  <a:lnTo>
                    <a:pt x="3178" y="8"/>
                  </a:lnTo>
                  <a:lnTo>
                    <a:pt x="3178" y="8"/>
                  </a:lnTo>
                  <a:lnTo>
                    <a:pt x="3178" y="10"/>
                  </a:lnTo>
                  <a:lnTo>
                    <a:pt x="3178" y="10"/>
                  </a:lnTo>
                  <a:lnTo>
                    <a:pt x="3182" y="8"/>
                  </a:lnTo>
                  <a:lnTo>
                    <a:pt x="3182" y="8"/>
                  </a:lnTo>
                  <a:lnTo>
                    <a:pt x="3186" y="8"/>
                  </a:lnTo>
                  <a:lnTo>
                    <a:pt x="3186" y="8"/>
                  </a:lnTo>
                  <a:lnTo>
                    <a:pt x="3188" y="10"/>
                  </a:lnTo>
                  <a:lnTo>
                    <a:pt x="3188" y="10"/>
                  </a:lnTo>
                  <a:lnTo>
                    <a:pt x="3194" y="10"/>
                  </a:lnTo>
                  <a:lnTo>
                    <a:pt x="3194" y="10"/>
                  </a:lnTo>
                  <a:lnTo>
                    <a:pt x="3198" y="8"/>
                  </a:lnTo>
                  <a:lnTo>
                    <a:pt x="3198" y="8"/>
                  </a:lnTo>
                  <a:lnTo>
                    <a:pt x="3202" y="8"/>
                  </a:lnTo>
                  <a:lnTo>
                    <a:pt x="3202" y="8"/>
                  </a:lnTo>
                  <a:lnTo>
                    <a:pt x="3206" y="8"/>
                  </a:lnTo>
                  <a:lnTo>
                    <a:pt x="3206" y="8"/>
                  </a:lnTo>
                  <a:lnTo>
                    <a:pt x="3210" y="10"/>
                  </a:lnTo>
                  <a:lnTo>
                    <a:pt x="3210" y="10"/>
                  </a:lnTo>
                  <a:lnTo>
                    <a:pt x="3214" y="10"/>
                  </a:lnTo>
                  <a:lnTo>
                    <a:pt x="3214" y="10"/>
                  </a:lnTo>
                  <a:lnTo>
                    <a:pt x="3218" y="10"/>
                  </a:lnTo>
                  <a:lnTo>
                    <a:pt x="3218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2" y="10"/>
                  </a:lnTo>
                  <a:lnTo>
                    <a:pt x="3222" y="10"/>
                  </a:lnTo>
                  <a:lnTo>
                    <a:pt x="3224" y="10"/>
                  </a:lnTo>
                  <a:lnTo>
                    <a:pt x="3224" y="10"/>
                  </a:lnTo>
                  <a:lnTo>
                    <a:pt x="3224" y="10"/>
                  </a:lnTo>
                  <a:lnTo>
                    <a:pt x="3224" y="10"/>
                  </a:lnTo>
                  <a:lnTo>
                    <a:pt x="3226" y="10"/>
                  </a:lnTo>
                  <a:lnTo>
                    <a:pt x="3226" y="10"/>
                  </a:lnTo>
                  <a:lnTo>
                    <a:pt x="3226" y="10"/>
                  </a:lnTo>
                  <a:lnTo>
                    <a:pt x="3226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2" y="10"/>
                  </a:lnTo>
                  <a:lnTo>
                    <a:pt x="3232" y="10"/>
                  </a:lnTo>
                  <a:lnTo>
                    <a:pt x="3232" y="12"/>
                  </a:lnTo>
                  <a:lnTo>
                    <a:pt x="3232" y="12"/>
                  </a:lnTo>
                  <a:lnTo>
                    <a:pt x="3232" y="12"/>
                  </a:lnTo>
                  <a:lnTo>
                    <a:pt x="3232" y="12"/>
                  </a:lnTo>
                  <a:lnTo>
                    <a:pt x="3236" y="12"/>
                  </a:lnTo>
                  <a:lnTo>
                    <a:pt x="3236" y="12"/>
                  </a:lnTo>
                  <a:lnTo>
                    <a:pt x="3238" y="12"/>
                  </a:lnTo>
                  <a:lnTo>
                    <a:pt x="3238" y="12"/>
                  </a:lnTo>
                  <a:lnTo>
                    <a:pt x="3240" y="10"/>
                  </a:lnTo>
                  <a:lnTo>
                    <a:pt x="3240" y="10"/>
                  </a:lnTo>
                  <a:lnTo>
                    <a:pt x="3246" y="12"/>
                  </a:lnTo>
                  <a:lnTo>
                    <a:pt x="3246" y="12"/>
                  </a:lnTo>
                  <a:lnTo>
                    <a:pt x="3248" y="12"/>
                  </a:lnTo>
                  <a:lnTo>
                    <a:pt x="3248" y="12"/>
                  </a:lnTo>
                  <a:lnTo>
                    <a:pt x="3252" y="12"/>
                  </a:lnTo>
                  <a:lnTo>
                    <a:pt x="3256" y="12"/>
                  </a:lnTo>
                  <a:lnTo>
                    <a:pt x="3256" y="12"/>
                  </a:lnTo>
                  <a:lnTo>
                    <a:pt x="3258" y="12"/>
                  </a:lnTo>
                  <a:lnTo>
                    <a:pt x="3258" y="12"/>
                  </a:lnTo>
                  <a:lnTo>
                    <a:pt x="3260" y="12"/>
                  </a:lnTo>
                  <a:lnTo>
                    <a:pt x="3260" y="12"/>
                  </a:lnTo>
                  <a:lnTo>
                    <a:pt x="3262" y="12"/>
                  </a:lnTo>
                  <a:lnTo>
                    <a:pt x="3262" y="12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6"/>
                  </a:lnTo>
                  <a:lnTo>
                    <a:pt x="3262" y="16"/>
                  </a:lnTo>
                  <a:lnTo>
                    <a:pt x="3264" y="16"/>
                  </a:lnTo>
                  <a:lnTo>
                    <a:pt x="3264" y="16"/>
                  </a:lnTo>
                  <a:lnTo>
                    <a:pt x="3264" y="16"/>
                  </a:lnTo>
                  <a:lnTo>
                    <a:pt x="3264" y="18"/>
                  </a:lnTo>
                  <a:lnTo>
                    <a:pt x="3264" y="18"/>
                  </a:lnTo>
                  <a:lnTo>
                    <a:pt x="3266" y="16"/>
                  </a:lnTo>
                  <a:lnTo>
                    <a:pt x="3266" y="16"/>
                  </a:lnTo>
                  <a:lnTo>
                    <a:pt x="3266" y="16"/>
                  </a:lnTo>
                  <a:lnTo>
                    <a:pt x="3266" y="16"/>
                  </a:lnTo>
                  <a:lnTo>
                    <a:pt x="3264" y="16"/>
                  </a:lnTo>
                  <a:lnTo>
                    <a:pt x="3264" y="16"/>
                  </a:lnTo>
                  <a:lnTo>
                    <a:pt x="3268" y="14"/>
                  </a:lnTo>
                  <a:lnTo>
                    <a:pt x="3268" y="14"/>
                  </a:lnTo>
                  <a:lnTo>
                    <a:pt x="3268" y="12"/>
                  </a:lnTo>
                  <a:lnTo>
                    <a:pt x="3268" y="12"/>
                  </a:lnTo>
                  <a:lnTo>
                    <a:pt x="3272" y="14"/>
                  </a:lnTo>
                  <a:lnTo>
                    <a:pt x="3272" y="14"/>
                  </a:lnTo>
                  <a:lnTo>
                    <a:pt x="3272" y="14"/>
                  </a:lnTo>
                  <a:lnTo>
                    <a:pt x="3272" y="14"/>
                  </a:lnTo>
                  <a:lnTo>
                    <a:pt x="3274" y="14"/>
                  </a:lnTo>
                  <a:lnTo>
                    <a:pt x="3274" y="14"/>
                  </a:lnTo>
                  <a:lnTo>
                    <a:pt x="3276" y="14"/>
                  </a:lnTo>
                  <a:lnTo>
                    <a:pt x="3276" y="14"/>
                  </a:lnTo>
                  <a:lnTo>
                    <a:pt x="3276" y="14"/>
                  </a:lnTo>
                  <a:lnTo>
                    <a:pt x="3276" y="14"/>
                  </a:lnTo>
                  <a:lnTo>
                    <a:pt x="3278" y="14"/>
                  </a:lnTo>
                  <a:lnTo>
                    <a:pt x="3278" y="14"/>
                  </a:lnTo>
                  <a:lnTo>
                    <a:pt x="3280" y="14"/>
                  </a:lnTo>
                  <a:lnTo>
                    <a:pt x="3280" y="14"/>
                  </a:lnTo>
                  <a:lnTo>
                    <a:pt x="3282" y="14"/>
                  </a:lnTo>
                  <a:lnTo>
                    <a:pt x="3282" y="14"/>
                  </a:lnTo>
                  <a:lnTo>
                    <a:pt x="3284" y="14"/>
                  </a:lnTo>
                  <a:lnTo>
                    <a:pt x="3284" y="14"/>
                  </a:lnTo>
                  <a:lnTo>
                    <a:pt x="3290" y="12"/>
                  </a:lnTo>
                  <a:lnTo>
                    <a:pt x="3290" y="12"/>
                  </a:lnTo>
                  <a:lnTo>
                    <a:pt x="3294" y="12"/>
                  </a:lnTo>
                  <a:lnTo>
                    <a:pt x="3298" y="12"/>
                  </a:lnTo>
                  <a:lnTo>
                    <a:pt x="3298" y="12"/>
                  </a:lnTo>
                  <a:lnTo>
                    <a:pt x="3300" y="12"/>
                  </a:lnTo>
                  <a:lnTo>
                    <a:pt x="3300" y="12"/>
                  </a:lnTo>
                  <a:lnTo>
                    <a:pt x="3300" y="12"/>
                  </a:lnTo>
                  <a:lnTo>
                    <a:pt x="3300" y="12"/>
                  </a:lnTo>
                  <a:lnTo>
                    <a:pt x="3302" y="12"/>
                  </a:lnTo>
                  <a:lnTo>
                    <a:pt x="3302" y="12"/>
                  </a:lnTo>
                  <a:lnTo>
                    <a:pt x="3304" y="12"/>
                  </a:lnTo>
                  <a:lnTo>
                    <a:pt x="3304" y="12"/>
                  </a:lnTo>
                  <a:lnTo>
                    <a:pt x="3306" y="12"/>
                  </a:lnTo>
                  <a:lnTo>
                    <a:pt x="3306" y="12"/>
                  </a:lnTo>
                  <a:lnTo>
                    <a:pt x="3306" y="12"/>
                  </a:lnTo>
                  <a:lnTo>
                    <a:pt x="3306" y="12"/>
                  </a:lnTo>
                  <a:lnTo>
                    <a:pt x="3308" y="12"/>
                  </a:lnTo>
                  <a:lnTo>
                    <a:pt x="3308" y="12"/>
                  </a:lnTo>
                  <a:lnTo>
                    <a:pt x="3308" y="12"/>
                  </a:lnTo>
                  <a:lnTo>
                    <a:pt x="3308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4" y="12"/>
                  </a:lnTo>
                  <a:lnTo>
                    <a:pt x="3314" y="12"/>
                  </a:lnTo>
                  <a:lnTo>
                    <a:pt x="3314" y="12"/>
                  </a:lnTo>
                  <a:lnTo>
                    <a:pt x="3314" y="12"/>
                  </a:lnTo>
                  <a:lnTo>
                    <a:pt x="3316" y="12"/>
                  </a:lnTo>
                  <a:lnTo>
                    <a:pt x="3316" y="12"/>
                  </a:lnTo>
                  <a:lnTo>
                    <a:pt x="3322" y="12"/>
                  </a:lnTo>
                  <a:lnTo>
                    <a:pt x="3322" y="12"/>
                  </a:lnTo>
                  <a:lnTo>
                    <a:pt x="3324" y="14"/>
                  </a:lnTo>
                  <a:lnTo>
                    <a:pt x="3324" y="14"/>
                  </a:lnTo>
                  <a:lnTo>
                    <a:pt x="3328" y="14"/>
                  </a:lnTo>
                  <a:lnTo>
                    <a:pt x="3328" y="14"/>
                  </a:lnTo>
                  <a:lnTo>
                    <a:pt x="3330" y="12"/>
                  </a:lnTo>
                  <a:lnTo>
                    <a:pt x="3330" y="12"/>
                  </a:lnTo>
                  <a:lnTo>
                    <a:pt x="3330" y="12"/>
                  </a:lnTo>
                  <a:lnTo>
                    <a:pt x="3330" y="12"/>
                  </a:lnTo>
                  <a:lnTo>
                    <a:pt x="3334" y="12"/>
                  </a:lnTo>
                  <a:lnTo>
                    <a:pt x="3334" y="12"/>
                  </a:lnTo>
                  <a:lnTo>
                    <a:pt x="3340" y="12"/>
                  </a:lnTo>
                  <a:lnTo>
                    <a:pt x="3340" y="12"/>
                  </a:lnTo>
                  <a:lnTo>
                    <a:pt x="3344" y="12"/>
                  </a:lnTo>
                  <a:lnTo>
                    <a:pt x="3344" y="12"/>
                  </a:lnTo>
                  <a:lnTo>
                    <a:pt x="3346" y="12"/>
                  </a:lnTo>
                  <a:lnTo>
                    <a:pt x="3346" y="12"/>
                  </a:lnTo>
                  <a:lnTo>
                    <a:pt x="3348" y="12"/>
                  </a:lnTo>
                  <a:lnTo>
                    <a:pt x="3348" y="12"/>
                  </a:lnTo>
                  <a:lnTo>
                    <a:pt x="3352" y="12"/>
                  </a:lnTo>
                  <a:lnTo>
                    <a:pt x="3352" y="12"/>
                  </a:lnTo>
                  <a:lnTo>
                    <a:pt x="3362" y="12"/>
                  </a:lnTo>
                  <a:lnTo>
                    <a:pt x="3362" y="12"/>
                  </a:lnTo>
                  <a:lnTo>
                    <a:pt x="3366" y="12"/>
                  </a:lnTo>
                  <a:lnTo>
                    <a:pt x="3366" y="12"/>
                  </a:lnTo>
                  <a:lnTo>
                    <a:pt x="3372" y="12"/>
                  </a:lnTo>
                  <a:lnTo>
                    <a:pt x="3372" y="12"/>
                  </a:lnTo>
                  <a:lnTo>
                    <a:pt x="3374" y="14"/>
                  </a:lnTo>
                  <a:lnTo>
                    <a:pt x="3374" y="14"/>
                  </a:lnTo>
                  <a:lnTo>
                    <a:pt x="3378" y="14"/>
                  </a:lnTo>
                  <a:lnTo>
                    <a:pt x="3378" y="14"/>
                  </a:lnTo>
                  <a:lnTo>
                    <a:pt x="3382" y="14"/>
                  </a:lnTo>
                  <a:lnTo>
                    <a:pt x="3384" y="14"/>
                  </a:lnTo>
                  <a:lnTo>
                    <a:pt x="3384" y="14"/>
                  </a:lnTo>
                  <a:lnTo>
                    <a:pt x="3392" y="12"/>
                  </a:lnTo>
                  <a:lnTo>
                    <a:pt x="3392" y="12"/>
                  </a:lnTo>
                  <a:lnTo>
                    <a:pt x="3396" y="14"/>
                  </a:lnTo>
                  <a:lnTo>
                    <a:pt x="3396" y="14"/>
                  </a:lnTo>
                  <a:lnTo>
                    <a:pt x="3408" y="12"/>
                  </a:lnTo>
                  <a:lnTo>
                    <a:pt x="3408" y="12"/>
                  </a:lnTo>
                  <a:lnTo>
                    <a:pt x="3412" y="12"/>
                  </a:lnTo>
                  <a:lnTo>
                    <a:pt x="3412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4" y="12"/>
                  </a:lnTo>
                  <a:lnTo>
                    <a:pt x="3424" y="12"/>
                  </a:lnTo>
                  <a:lnTo>
                    <a:pt x="3426" y="12"/>
                  </a:lnTo>
                  <a:lnTo>
                    <a:pt x="3426" y="12"/>
                  </a:lnTo>
                  <a:lnTo>
                    <a:pt x="3426" y="12"/>
                  </a:lnTo>
                  <a:lnTo>
                    <a:pt x="3426" y="12"/>
                  </a:lnTo>
                  <a:lnTo>
                    <a:pt x="3428" y="12"/>
                  </a:lnTo>
                  <a:lnTo>
                    <a:pt x="3428" y="12"/>
                  </a:lnTo>
                  <a:lnTo>
                    <a:pt x="3428" y="12"/>
                  </a:lnTo>
                  <a:lnTo>
                    <a:pt x="3432" y="12"/>
                  </a:lnTo>
                  <a:lnTo>
                    <a:pt x="3432" y="12"/>
                  </a:lnTo>
                  <a:lnTo>
                    <a:pt x="3434" y="12"/>
                  </a:lnTo>
                  <a:lnTo>
                    <a:pt x="3434" y="12"/>
                  </a:lnTo>
                  <a:lnTo>
                    <a:pt x="3438" y="12"/>
                  </a:lnTo>
                  <a:lnTo>
                    <a:pt x="3438" y="12"/>
                  </a:lnTo>
                  <a:lnTo>
                    <a:pt x="3440" y="12"/>
                  </a:lnTo>
                  <a:lnTo>
                    <a:pt x="3440" y="12"/>
                  </a:lnTo>
                  <a:lnTo>
                    <a:pt x="3442" y="12"/>
                  </a:lnTo>
                  <a:lnTo>
                    <a:pt x="3442" y="12"/>
                  </a:lnTo>
                  <a:lnTo>
                    <a:pt x="3444" y="12"/>
                  </a:lnTo>
                  <a:lnTo>
                    <a:pt x="3444" y="12"/>
                  </a:lnTo>
                  <a:lnTo>
                    <a:pt x="3446" y="12"/>
                  </a:lnTo>
                  <a:lnTo>
                    <a:pt x="3446" y="12"/>
                  </a:lnTo>
                  <a:lnTo>
                    <a:pt x="3448" y="12"/>
                  </a:lnTo>
                  <a:lnTo>
                    <a:pt x="3448" y="12"/>
                  </a:lnTo>
                  <a:lnTo>
                    <a:pt x="3450" y="12"/>
                  </a:lnTo>
                  <a:lnTo>
                    <a:pt x="3450" y="12"/>
                  </a:lnTo>
                  <a:lnTo>
                    <a:pt x="3450" y="12"/>
                  </a:lnTo>
                  <a:lnTo>
                    <a:pt x="3450" y="12"/>
                  </a:lnTo>
                  <a:lnTo>
                    <a:pt x="3452" y="14"/>
                  </a:lnTo>
                  <a:lnTo>
                    <a:pt x="3452" y="14"/>
                  </a:lnTo>
                  <a:lnTo>
                    <a:pt x="3452" y="14"/>
                  </a:lnTo>
                  <a:lnTo>
                    <a:pt x="3454" y="16"/>
                  </a:lnTo>
                  <a:lnTo>
                    <a:pt x="3454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8"/>
                  </a:lnTo>
                  <a:lnTo>
                    <a:pt x="3456" y="18"/>
                  </a:lnTo>
                  <a:lnTo>
                    <a:pt x="3456" y="18"/>
                  </a:lnTo>
                  <a:lnTo>
                    <a:pt x="3458" y="18"/>
                  </a:lnTo>
                  <a:lnTo>
                    <a:pt x="3458" y="18"/>
                  </a:lnTo>
                  <a:lnTo>
                    <a:pt x="3470" y="18"/>
                  </a:lnTo>
                  <a:lnTo>
                    <a:pt x="3470" y="18"/>
                  </a:lnTo>
                  <a:lnTo>
                    <a:pt x="3478" y="16"/>
                  </a:lnTo>
                  <a:lnTo>
                    <a:pt x="3478" y="16"/>
                  </a:lnTo>
                  <a:lnTo>
                    <a:pt x="3480" y="16"/>
                  </a:lnTo>
                  <a:lnTo>
                    <a:pt x="3480" y="16"/>
                  </a:lnTo>
                  <a:lnTo>
                    <a:pt x="3482" y="16"/>
                  </a:lnTo>
                  <a:lnTo>
                    <a:pt x="3482" y="16"/>
                  </a:lnTo>
                  <a:lnTo>
                    <a:pt x="3482" y="16"/>
                  </a:lnTo>
                  <a:lnTo>
                    <a:pt x="3482" y="16"/>
                  </a:lnTo>
                  <a:lnTo>
                    <a:pt x="3484" y="14"/>
                  </a:lnTo>
                  <a:lnTo>
                    <a:pt x="3484" y="14"/>
                  </a:lnTo>
                  <a:lnTo>
                    <a:pt x="3484" y="14"/>
                  </a:lnTo>
                  <a:lnTo>
                    <a:pt x="3484" y="14"/>
                  </a:lnTo>
                  <a:lnTo>
                    <a:pt x="3484" y="14"/>
                  </a:lnTo>
                  <a:lnTo>
                    <a:pt x="3488" y="14"/>
                  </a:lnTo>
                  <a:lnTo>
                    <a:pt x="3488" y="14"/>
                  </a:lnTo>
                  <a:lnTo>
                    <a:pt x="3490" y="14"/>
                  </a:lnTo>
                  <a:lnTo>
                    <a:pt x="3490" y="14"/>
                  </a:lnTo>
                  <a:lnTo>
                    <a:pt x="3494" y="14"/>
                  </a:lnTo>
                  <a:lnTo>
                    <a:pt x="3494" y="14"/>
                  </a:lnTo>
                  <a:lnTo>
                    <a:pt x="3498" y="12"/>
                  </a:lnTo>
                  <a:lnTo>
                    <a:pt x="3500" y="14"/>
                  </a:lnTo>
                  <a:lnTo>
                    <a:pt x="3500" y="14"/>
                  </a:lnTo>
                  <a:lnTo>
                    <a:pt x="3502" y="14"/>
                  </a:lnTo>
                  <a:lnTo>
                    <a:pt x="3502" y="14"/>
                  </a:lnTo>
                  <a:lnTo>
                    <a:pt x="3502" y="14"/>
                  </a:lnTo>
                  <a:lnTo>
                    <a:pt x="3502" y="14"/>
                  </a:lnTo>
                  <a:lnTo>
                    <a:pt x="3504" y="14"/>
                  </a:lnTo>
                  <a:lnTo>
                    <a:pt x="3504" y="14"/>
                  </a:lnTo>
                  <a:lnTo>
                    <a:pt x="3504" y="14"/>
                  </a:lnTo>
                  <a:lnTo>
                    <a:pt x="3504" y="14"/>
                  </a:lnTo>
                  <a:lnTo>
                    <a:pt x="3506" y="14"/>
                  </a:lnTo>
                  <a:lnTo>
                    <a:pt x="3506" y="14"/>
                  </a:lnTo>
                  <a:lnTo>
                    <a:pt x="3508" y="14"/>
                  </a:lnTo>
                  <a:lnTo>
                    <a:pt x="3508" y="14"/>
                  </a:lnTo>
                  <a:lnTo>
                    <a:pt x="3508" y="14"/>
                  </a:lnTo>
                  <a:lnTo>
                    <a:pt x="3508" y="14"/>
                  </a:lnTo>
                  <a:lnTo>
                    <a:pt x="3510" y="14"/>
                  </a:lnTo>
                  <a:lnTo>
                    <a:pt x="3510" y="14"/>
                  </a:lnTo>
                  <a:lnTo>
                    <a:pt x="3514" y="16"/>
                  </a:lnTo>
                  <a:lnTo>
                    <a:pt x="3514" y="16"/>
                  </a:lnTo>
                  <a:lnTo>
                    <a:pt x="3520" y="16"/>
                  </a:lnTo>
                  <a:lnTo>
                    <a:pt x="3520" y="16"/>
                  </a:lnTo>
                  <a:lnTo>
                    <a:pt x="3520" y="16"/>
                  </a:lnTo>
                  <a:lnTo>
                    <a:pt x="3520" y="16"/>
                  </a:lnTo>
                  <a:lnTo>
                    <a:pt x="3522" y="16"/>
                  </a:lnTo>
                  <a:lnTo>
                    <a:pt x="3524" y="18"/>
                  </a:lnTo>
                  <a:lnTo>
                    <a:pt x="3524" y="18"/>
                  </a:lnTo>
                  <a:lnTo>
                    <a:pt x="3524" y="18"/>
                  </a:lnTo>
                  <a:lnTo>
                    <a:pt x="3524" y="18"/>
                  </a:lnTo>
                  <a:lnTo>
                    <a:pt x="3526" y="18"/>
                  </a:lnTo>
                  <a:lnTo>
                    <a:pt x="3526" y="18"/>
                  </a:lnTo>
                  <a:lnTo>
                    <a:pt x="3530" y="18"/>
                  </a:lnTo>
                  <a:lnTo>
                    <a:pt x="3530" y="18"/>
                  </a:lnTo>
                  <a:lnTo>
                    <a:pt x="3530" y="16"/>
                  </a:lnTo>
                  <a:lnTo>
                    <a:pt x="3530" y="16"/>
                  </a:lnTo>
                  <a:lnTo>
                    <a:pt x="3530" y="16"/>
                  </a:lnTo>
                  <a:lnTo>
                    <a:pt x="3530" y="16"/>
                  </a:lnTo>
                  <a:lnTo>
                    <a:pt x="3532" y="16"/>
                  </a:lnTo>
                  <a:lnTo>
                    <a:pt x="3532" y="16"/>
                  </a:lnTo>
                  <a:lnTo>
                    <a:pt x="3534" y="14"/>
                  </a:lnTo>
                  <a:lnTo>
                    <a:pt x="3534" y="14"/>
                  </a:lnTo>
                  <a:lnTo>
                    <a:pt x="3540" y="12"/>
                  </a:lnTo>
                  <a:lnTo>
                    <a:pt x="3540" y="12"/>
                  </a:lnTo>
                  <a:lnTo>
                    <a:pt x="3554" y="14"/>
                  </a:lnTo>
                  <a:lnTo>
                    <a:pt x="3554" y="14"/>
                  </a:lnTo>
                  <a:lnTo>
                    <a:pt x="3556" y="14"/>
                  </a:lnTo>
                  <a:lnTo>
                    <a:pt x="3556" y="14"/>
                  </a:lnTo>
                  <a:lnTo>
                    <a:pt x="3560" y="14"/>
                  </a:lnTo>
                  <a:lnTo>
                    <a:pt x="3560" y="14"/>
                  </a:lnTo>
                  <a:lnTo>
                    <a:pt x="3566" y="14"/>
                  </a:lnTo>
                  <a:lnTo>
                    <a:pt x="3572" y="14"/>
                  </a:lnTo>
                  <a:lnTo>
                    <a:pt x="3572" y="14"/>
                  </a:lnTo>
                  <a:lnTo>
                    <a:pt x="3576" y="14"/>
                  </a:lnTo>
                  <a:lnTo>
                    <a:pt x="3582" y="14"/>
                  </a:lnTo>
                  <a:lnTo>
                    <a:pt x="3582" y="14"/>
                  </a:lnTo>
                  <a:lnTo>
                    <a:pt x="3588" y="14"/>
                  </a:lnTo>
                  <a:lnTo>
                    <a:pt x="3588" y="14"/>
                  </a:lnTo>
                  <a:lnTo>
                    <a:pt x="3592" y="16"/>
                  </a:lnTo>
                  <a:lnTo>
                    <a:pt x="3592" y="16"/>
                  </a:lnTo>
                  <a:lnTo>
                    <a:pt x="3600" y="16"/>
                  </a:lnTo>
                  <a:lnTo>
                    <a:pt x="3600" y="16"/>
                  </a:lnTo>
                  <a:lnTo>
                    <a:pt x="3602" y="16"/>
                  </a:lnTo>
                  <a:lnTo>
                    <a:pt x="3602" y="16"/>
                  </a:lnTo>
                  <a:lnTo>
                    <a:pt x="3602" y="16"/>
                  </a:lnTo>
                  <a:lnTo>
                    <a:pt x="3602" y="16"/>
                  </a:lnTo>
                  <a:lnTo>
                    <a:pt x="3604" y="18"/>
                  </a:lnTo>
                  <a:lnTo>
                    <a:pt x="3604" y="18"/>
                  </a:lnTo>
                  <a:lnTo>
                    <a:pt x="3614" y="16"/>
                  </a:lnTo>
                  <a:lnTo>
                    <a:pt x="3614" y="16"/>
                  </a:lnTo>
                  <a:lnTo>
                    <a:pt x="3616" y="16"/>
                  </a:lnTo>
                  <a:lnTo>
                    <a:pt x="3616" y="16"/>
                  </a:lnTo>
                  <a:lnTo>
                    <a:pt x="3618" y="16"/>
                  </a:lnTo>
                  <a:lnTo>
                    <a:pt x="3618" y="16"/>
                  </a:lnTo>
                  <a:lnTo>
                    <a:pt x="3618" y="16"/>
                  </a:lnTo>
                  <a:lnTo>
                    <a:pt x="3618" y="16"/>
                  </a:lnTo>
                  <a:lnTo>
                    <a:pt x="3618" y="14"/>
                  </a:lnTo>
                  <a:lnTo>
                    <a:pt x="3618" y="14"/>
                  </a:lnTo>
                  <a:lnTo>
                    <a:pt x="3620" y="16"/>
                  </a:lnTo>
                  <a:lnTo>
                    <a:pt x="3620" y="16"/>
                  </a:lnTo>
                  <a:lnTo>
                    <a:pt x="3620" y="16"/>
                  </a:lnTo>
                  <a:lnTo>
                    <a:pt x="3620" y="16"/>
                  </a:lnTo>
                  <a:lnTo>
                    <a:pt x="3620" y="14"/>
                  </a:lnTo>
                  <a:lnTo>
                    <a:pt x="3620" y="14"/>
                  </a:lnTo>
                  <a:lnTo>
                    <a:pt x="3620" y="16"/>
                  </a:lnTo>
                  <a:lnTo>
                    <a:pt x="3620" y="16"/>
                  </a:lnTo>
                  <a:lnTo>
                    <a:pt x="3622" y="14"/>
                  </a:lnTo>
                  <a:lnTo>
                    <a:pt x="3622" y="14"/>
                  </a:lnTo>
                  <a:lnTo>
                    <a:pt x="3622" y="16"/>
                  </a:lnTo>
                  <a:lnTo>
                    <a:pt x="3622" y="16"/>
                  </a:lnTo>
                  <a:lnTo>
                    <a:pt x="3624" y="16"/>
                  </a:lnTo>
                  <a:lnTo>
                    <a:pt x="3624" y="16"/>
                  </a:lnTo>
                  <a:lnTo>
                    <a:pt x="3624" y="16"/>
                  </a:lnTo>
                  <a:lnTo>
                    <a:pt x="3624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6" y="18"/>
                  </a:lnTo>
                  <a:lnTo>
                    <a:pt x="3646" y="18"/>
                  </a:lnTo>
                  <a:lnTo>
                    <a:pt x="3646" y="18"/>
                  </a:lnTo>
                  <a:lnTo>
                    <a:pt x="3646" y="18"/>
                  </a:lnTo>
                  <a:lnTo>
                    <a:pt x="3648" y="16"/>
                  </a:lnTo>
                  <a:lnTo>
                    <a:pt x="3648" y="16"/>
                  </a:lnTo>
                  <a:lnTo>
                    <a:pt x="3648" y="16"/>
                  </a:lnTo>
                  <a:lnTo>
                    <a:pt x="3648" y="16"/>
                  </a:lnTo>
                  <a:lnTo>
                    <a:pt x="3650" y="16"/>
                  </a:lnTo>
                  <a:lnTo>
                    <a:pt x="3650" y="16"/>
                  </a:lnTo>
                  <a:lnTo>
                    <a:pt x="3652" y="16"/>
                  </a:lnTo>
                  <a:lnTo>
                    <a:pt x="3652" y="16"/>
                  </a:lnTo>
                  <a:lnTo>
                    <a:pt x="3652" y="16"/>
                  </a:lnTo>
                  <a:lnTo>
                    <a:pt x="3652" y="16"/>
                  </a:lnTo>
                  <a:lnTo>
                    <a:pt x="3654" y="16"/>
                  </a:lnTo>
                  <a:lnTo>
                    <a:pt x="3654" y="16"/>
                  </a:lnTo>
                  <a:lnTo>
                    <a:pt x="3654" y="16"/>
                  </a:lnTo>
                  <a:lnTo>
                    <a:pt x="3654" y="16"/>
                  </a:lnTo>
                  <a:lnTo>
                    <a:pt x="3656" y="14"/>
                  </a:lnTo>
                  <a:lnTo>
                    <a:pt x="3658" y="14"/>
                  </a:lnTo>
                  <a:lnTo>
                    <a:pt x="3658" y="14"/>
                  </a:lnTo>
                  <a:lnTo>
                    <a:pt x="3658" y="16"/>
                  </a:lnTo>
                  <a:lnTo>
                    <a:pt x="3658" y="16"/>
                  </a:lnTo>
                  <a:lnTo>
                    <a:pt x="3658" y="16"/>
                  </a:lnTo>
                  <a:lnTo>
                    <a:pt x="3662" y="20"/>
                  </a:lnTo>
                  <a:lnTo>
                    <a:pt x="3662" y="20"/>
                  </a:lnTo>
                  <a:lnTo>
                    <a:pt x="3668" y="20"/>
                  </a:lnTo>
                  <a:lnTo>
                    <a:pt x="3672" y="20"/>
                  </a:lnTo>
                  <a:lnTo>
                    <a:pt x="3672" y="20"/>
                  </a:lnTo>
                  <a:lnTo>
                    <a:pt x="3678" y="22"/>
                  </a:lnTo>
                  <a:lnTo>
                    <a:pt x="3684" y="22"/>
                  </a:lnTo>
                  <a:lnTo>
                    <a:pt x="3684" y="22"/>
                  </a:lnTo>
                  <a:lnTo>
                    <a:pt x="3688" y="20"/>
                  </a:lnTo>
                  <a:lnTo>
                    <a:pt x="3688" y="20"/>
                  </a:lnTo>
                  <a:lnTo>
                    <a:pt x="3690" y="20"/>
                  </a:lnTo>
                  <a:lnTo>
                    <a:pt x="3690" y="20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4" y="18"/>
                  </a:lnTo>
                  <a:lnTo>
                    <a:pt x="3694" y="18"/>
                  </a:lnTo>
                  <a:lnTo>
                    <a:pt x="3698" y="18"/>
                  </a:lnTo>
                  <a:lnTo>
                    <a:pt x="3698" y="18"/>
                  </a:lnTo>
                  <a:lnTo>
                    <a:pt x="3702" y="16"/>
                  </a:lnTo>
                  <a:lnTo>
                    <a:pt x="3702" y="16"/>
                  </a:lnTo>
                  <a:lnTo>
                    <a:pt x="3708" y="18"/>
                  </a:lnTo>
                  <a:lnTo>
                    <a:pt x="3708" y="18"/>
                  </a:lnTo>
                  <a:lnTo>
                    <a:pt x="3710" y="18"/>
                  </a:lnTo>
                  <a:lnTo>
                    <a:pt x="3710" y="18"/>
                  </a:lnTo>
                  <a:lnTo>
                    <a:pt x="3714" y="18"/>
                  </a:lnTo>
                  <a:lnTo>
                    <a:pt x="3714" y="18"/>
                  </a:lnTo>
                  <a:lnTo>
                    <a:pt x="3716" y="18"/>
                  </a:lnTo>
                  <a:lnTo>
                    <a:pt x="3716" y="18"/>
                  </a:lnTo>
                  <a:lnTo>
                    <a:pt x="3720" y="18"/>
                  </a:lnTo>
                  <a:lnTo>
                    <a:pt x="3720" y="18"/>
                  </a:lnTo>
                  <a:lnTo>
                    <a:pt x="3726" y="18"/>
                  </a:lnTo>
                  <a:lnTo>
                    <a:pt x="3726" y="18"/>
                  </a:lnTo>
                  <a:lnTo>
                    <a:pt x="3732" y="18"/>
                  </a:lnTo>
                  <a:lnTo>
                    <a:pt x="3732" y="18"/>
                  </a:lnTo>
                  <a:lnTo>
                    <a:pt x="3734" y="18"/>
                  </a:lnTo>
                  <a:lnTo>
                    <a:pt x="3734" y="18"/>
                  </a:lnTo>
                  <a:lnTo>
                    <a:pt x="3740" y="18"/>
                  </a:lnTo>
                  <a:lnTo>
                    <a:pt x="3740" y="18"/>
                  </a:lnTo>
                  <a:lnTo>
                    <a:pt x="3748" y="18"/>
                  </a:lnTo>
                  <a:lnTo>
                    <a:pt x="3748" y="18"/>
                  </a:lnTo>
                  <a:lnTo>
                    <a:pt x="3756" y="18"/>
                  </a:lnTo>
                  <a:lnTo>
                    <a:pt x="3756" y="18"/>
                  </a:lnTo>
                  <a:lnTo>
                    <a:pt x="3760" y="20"/>
                  </a:lnTo>
                  <a:lnTo>
                    <a:pt x="3760" y="20"/>
                  </a:lnTo>
                  <a:lnTo>
                    <a:pt x="3764" y="20"/>
                  </a:lnTo>
                  <a:lnTo>
                    <a:pt x="3764" y="20"/>
                  </a:lnTo>
                  <a:lnTo>
                    <a:pt x="3770" y="20"/>
                  </a:lnTo>
                  <a:lnTo>
                    <a:pt x="3770" y="20"/>
                  </a:lnTo>
                  <a:lnTo>
                    <a:pt x="3772" y="20"/>
                  </a:lnTo>
                  <a:lnTo>
                    <a:pt x="3772" y="20"/>
                  </a:lnTo>
                  <a:lnTo>
                    <a:pt x="3776" y="20"/>
                  </a:lnTo>
                  <a:lnTo>
                    <a:pt x="3776" y="20"/>
                  </a:lnTo>
                  <a:lnTo>
                    <a:pt x="3778" y="20"/>
                  </a:lnTo>
                  <a:lnTo>
                    <a:pt x="3780" y="20"/>
                  </a:lnTo>
                  <a:lnTo>
                    <a:pt x="3780" y="20"/>
                  </a:lnTo>
                  <a:lnTo>
                    <a:pt x="3782" y="20"/>
                  </a:lnTo>
                  <a:lnTo>
                    <a:pt x="3782" y="20"/>
                  </a:lnTo>
                  <a:lnTo>
                    <a:pt x="3784" y="20"/>
                  </a:lnTo>
                  <a:lnTo>
                    <a:pt x="3784" y="20"/>
                  </a:lnTo>
                  <a:lnTo>
                    <a:pt x="3784" y="20"/>
                  </a:lnTo>
                  <a:lnTo>
                    <a:pt x="3784" y="20"/>
                  </a:lnTo>
                  <a:lnTo>
                    <a:pt x="3786" y="20"/>
                  </a:lnTo>
                  <a:lnTo>
                    <a:pt x="3786" y="20"/>
                  </a:lnTo>
                  <a:lnTo>
                    <a:pt x="3786" y="20"/>
                  </a:lnTo>
                  <a:lnTo>
                    <a:pt x="3786" y="20"/>
                  </a:lnTo>
                  <a:lnTo>
                    <a:pt x="3788" y="20"/>
                  </a:lnTo>
                  <a:lnTo>
                    <a:pt x="3788" y="20"/>
                  </a:lnTo>
                  <a:lnTo>
                    <a:pt x="3790" y="22"/>
                  </a:lnTo>
                  <a:lnTo>
                    <a:pt x="3790" y="22"/>
                  </a:lnTo>
                  <a:lnTo>
                    <a:pt x="3794" y="22"/>
                  </a:lnTo>
                  <a:lnTo>
                    <a:pt x="3794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8" y="20"/>
                  </a:lnTo>
                  <a:lnTo>
                    <a:pt x="3798" y="20"/>
                  </a:lnTo>
                  <a:lnTo>
                    <a:pt x="3802" y="22"/>
                  </a:lnTo>
                  <a:lnTo>
                    <a:pt x="3802" y="22"/>
                  </a:lnTo>
                  <a:lnTo>
                    <a:pt x="3802" y="20"/>
                  </a:lnTo>
                  <a:lnTo>
                    <a:pt x="3802" y="20"/>
                  </a:lnTo>
                  <a:lnTo>
                    <a:pt x="3804" y="20"/>
                  </a:lnTo>
                  <a:lnTo>
                    <a:pt x="3804" y="20"/>
                  </a:lnTo>
                  <a:lnTo>
                    <a:pt x="3804" y="22"/>
                  </a:lnTo>
                  <a:lnTo>
                    <a:pt x="3804" y="22"/>
                  </a:lnTo>
                  <a:lnTo>
                    <a:pt x="3806" y="22"/>
                  </a:lnTo>
                  <a:lnTo>
                    <a:pt x="3806" y="22"/>
                  </a:lnTo>
                  <a:lnTo>
                    <a:pt x="3806" y="22"/>
                  </a:lnTo>
                  <a:lnTo>
                    <a:pt x="3806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2" y="22"/>
                  </a:lnTo>
                  <a:lnTo>
                    <a:pt x="3812" y="22"/>
                  </a:lnTo>
                  <a:lnTo>
                    <a:pt x="3814" y="22"/>
                  </a:lnTo>
                  <a:lnTo>
                    <a:pt x="3814" y="22"/>
                  </a:lnTo>
                  <a:lnTo>
                    <a:pt x="3816" y="22"/>
                  </a:lnTo>
                  <a:lnTo>
                    <a:pt x="3816" y="22"/>
                  </a:lnTo>
                  <a:lnTo>
                    <a:pt x="3818" y="22"/>
                  </a:lnTo>
                  <a:lnTo>
                    <a:pt x="3818" y="22"/>
                  </a:lnTo>
                  <a:lnTo>
                    <a:pt x="3822" y="22"/>
                  </a:lnTo>
                  <a:lnTo>
                    <a:pt x="3822" y="22"/>
                  </a:lnTo>
                  <a:lnTo>
                    <a:pt x="3824" y="22"/>
                  </a:lnTo>
                  <a:lnTo>
                    <a:pt x="3824" y="22"/>
                  </a:lnTo>
                  <a:lnTo>
                    <a:pt x="3828" y="24"/>
                  </a:lnTo>
                  <a:lnTo>
                    <a:pt x="3828" y="24"/>
                  </a:lnTo>
                  <a:lnTo>
                    <a:pt x="3828" y="22"/>
                  </a:lnTo>
                  <a:lnTo>
                    <a:pt x="3828" y="22"/>
                  </a:lnTo>
                  <a:lnTo>
                    <a:pt x="3830" y="24"/>
                  </a:lnTo>
                  <a:lnTo>
                    <a:pt x="3830" y="24"/>
                  </a:lnTo>
                  <a:lnTo>
                    <a:pt x="3832" y="24"/>
                  </a:lnTo>
                  <a:lnTo>
                    <a:pt x="3832" y="24"/>
                  </a:lnTo>
                  <a:lnTo>
                    <a:pt x="3834" y="24"/>
                  </a:lnTo>
                  <a:lnTo>
                    <a:pt x="3834" y="24"/>
                  </a:lnTo>
                  <a:lnTo>
                    <a:pt x="3836" y="24"/>
                  </a:lnTo>
                  <a:lnTo>
                    <a:pt x="3836" y="24"/>
                  </a:lnTo>
                  <a:lnTo>
                    <a:pt x="3838" y="24"/>
                  </a:lnTo>
                  <a:lnTo>
                    <a:pt x="3838" y="24"/>
                  </a:lnTo>
                  <a:lnTo>
                    <a:pt x="3838" y="24"/>
                  </a:lnTo>
                  <a:lnTo>
                    <a:pt x="3838" y="24"/>
                  </a:lnTo>
                  <a:lnTo>
                    <a:pt x="3840" y="24"/>
                  </a:lnTo>
                  <a:lnTo>
                    <a:pt x="3840" y="24"/>
                  </a:lnTo>
                  <a:lnTo>
                    <a:pt x="3840" y="24"/>
                  </a:lnTo>
                  <a:lnTo>
                    <a:pt x="3840" y="24"/>
                  </a:lnTo>
                  <a:lnTo>
                    <a:pt x="3846" y="24"/>
                  </a:lnTo>
                  <a:lnTo>
                    <a:pt x="3846" y="24"/>
                  </a:lnTo>
                  <a:lnTo>
                    <a:pt x="3850" y="26"/>
                  </a:lnTo>
                  <a:lnTo>
                    <a:pt x="3850" y="26"/>
                  </a:lnTo>
                  <a:lnTo>
                    <a:pt x="3860" y="26"/>
                  </a:lnTo>
                  <a:lnTo>
                    <a:pt x="3860" y="26"/>
                  </a:lnTo>
                  <a:lnTo>
                    <a:pt x="3864" y="24"/>
                  </a:lnTo>
                  <a:lnTo>
                    <a:pt x="3864" y="24"/>
                  </a:lnTo>
                  <a:lnTo>
                    <a:pt x="3868" y="26"/>
                  </a:lnTo>
                  <a:lnTo>
                    <a:pt x="3868" y="26"/>
                  </a:lnTo>
                  <a:lnTo>
                    <a:pt x="3876" y="26"/>
                  </a:lnTo>
                  <a:lnTo>
                    <a:pt x="3876" y="26"/>
                  </a:lnTo>
                  <a:lnTo>
                    <a:pt x="3878" y="26"/>
                  </a:lnTo>
                  <a:lnTo>
                    <a:pt x="3878" y="26"/>
                  </a:lnTo>
                  <a:lnTo>
                    <a:pt x="3890" y="28"/>
                  </a:lnTo>
                  <a:lnTo>
                    <a:pt x="3890" y="28"/>
                  </a:lnTo>
                  <a:lnTo>
                    <a:pt x="3892" y="28"/>
                  </a:lnTo>
                  <a:lnTo>
                    <a:pt x="3892" y="28"/>
                  </a:lnTo>
                  <a:lnTo>
                    <a:pt x="3902" y="28"/>
                  </a:lnTo>
                  <a:lnTo>
                    <a:pt x="3902" y="28"/>
                  </a:lnTo>
                  <a:lnTo>
                    <a:pt x="3904" y="30"/>
                  </a:lnTo>
                  <a:lnTo>
                    <a:pt x="3904" y="30"/>
                  </a:lnTo>
                  <a:lnTo>
                    <a:pt x="3908" y="28"/>
                  </a:lnTo>
                  <a:lnTo>
                    <a:pt x="3908" y="28"/>
                  </a:lnTo>
                  <a:lnTo>
                    <a:pt x="3910" y="28"/>
                  </a:lnTo>
                  <a:lnTo>
                    <a:pt x="3910" y="28"/>
                  </a:lnTo>
                  <a:lnTo>
                    <a:pt x="3912" y="28"/>
                  </a:lnTo>
                  <a:lnTo>
                    <a:pt x="3912" y="28"/>
                  </a:lnTo>
                  <a:lnTo>
                    <a:pt x="3918" y="30"/>
                  </a:lnTo>
                  <a:lnTo>
                    <a:pt x="3918" y="30"/>
                  </a:lnTo>
                  <a:lnTo>
                    <a:pt x="3922" y="30"/>
                  </a:lnTo>
                  <a:lnTo>
                    <a:pt x="3922" y="30"/>
                  </a:lnTo>
                  <a:lnTo>
                    <a:pt x="3924" y="30"/>
                  </a:lnTo>
                  <a:lnTo>
                    <a:pt x="3924" y="30"/>
                  </a:lnTo>
                  <a:lnTo>
                    <a:pt x="3924" y="30"/>
                  </a:lnTo>
                  <a:lnTo>
                    <a:pt x="3924" y="30"/>
                  </a:lnTo>
                  <a:lnTo>
                    <a:pt x="3926" y="30"/>
                  </a:lnTo>
                  <a:lnTo>
                    <a:pt x="3926" y="30"/>
                  </a:lnTo>
                  <a:lnTo>
                    <a:pt x="3926" y="30"/>
                  </a:lnTo>
                  <a:lnTo>
                    <a:pt x="3926" y="30"/>
                  </a:lnTo>
                  <a:lnTo>
                    <a:pt x="3930" y="32"/>
                  </a:lnTo>
                  <a:lnTo>
                    <a:pt x="3930" y="32"/>
                  </a:lnTo>
                  <a:lnTo>
                    <a:pt x="3906" y="32"/>
                  </a:lnTo>
                  <a:lnTo>
                    <a:pt x="3906" y="32"/>
                  </a:lnTo>
                  <a:lnTo>
                    <a:pt x="3906" y="32"/>
                  </a:lnTo>
                  <a:lnTo>
                    <a:pt x="3906" y="32"/>
                  </a:lnTo>
                  <a:lnTo>
                    <a:pt x="3906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898" y="34"/>
                  </a:lnTo>
                  <a:lnTo>
                    <a:pt x="3898" y="34"/>
                  </a:lnTo>
                  <a:lnTo>
                    <a:pt x="3892" y="36"/>
                  </a:lnTo>
                  <a:lnTo>
                    <a:pt x="3892" y="36"/>
                  </a:lnTo>
                  <a:lnTo>
                    <a:pt x="3890" y="36"/>
                  </a:lnTo>
                  <a:lnTo>
                    <a:pt x="3890" y="36"/>
                  </a:lnTo>
                  <a:lnTo>
                    <a:pt x="3888" y="36"/>
                  </a:lnTo>
                  <a:lnTo>
                    <a:pt x="3888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4" y="36"/>
                  </a:lnTo>
                  <a:lnTo>
                    <a:pt x="3884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6" y="36"/>
                  </a:lnTo>
                  <a:lnTo>
                    <a:pt x="3876" y="36"/>
                  </a:lnTo>
                  <a:lnTo>
                    <a:pt x="3874" y="36"/>
                  </a:lnTo>
                  <a:lnTo>
                    <a:pt x="3874" y="36"/>
                  </a:lnTo>
                  <a:lnTo>
                    <a:pt x="3874" y="36"/>
                  </a:lnTo>
                  <a:lnTo>
                    <a:pt x="3874" y="36"/>
                  </a:lnTo>
                  <a:lnTo>
                    <a:pt x="3874" y="36"/>
                  </a:lnTo>
                  <a:lnTo>
                    <a:pt x="3874" y="38"/>
                  </a:lnTo>
                  <a:lnTo>
                    <a:pt x="3874" y="38"/>
                  </a:lnTo>
                  <a:lnTo>
                    <a:pt x="3870" y="38"/>
                  </a:lnTo>
                  <a:lnTo>
                    <a:pt x="3870" y="38"/>
                  </a:lnTo>
                  <a:lnTo>
                    <a:pt x="3864" y="38"/>
                  </a:lnTo>
                  <a:lnTo>
                    <a:pt x="3864" y="38"/>
                  </a:lnTo>
                  <a:lnTo>
                    <a:pt x="3854" y="38"/>
                  </a:lnTo>
                  <a:lnTo>
                    <a:pt x="3854" y="38"/>
                  </a:lnTo>
                  <a:lnTo>
                    <a:pt x="3850" y="36"/>
                  </a:lnTo>
                  <a:lnTo>
                    <a:pt x="3850" y="36"/>
                  </a:lnTo>
                  <a:lnTo>
                    <a:pt x="3846" y="34"/>
                  </a:lnTo>
                  <a:lnTo>
                    <a:pt x="3846" y="34"/>
                  </a:lnTo>
                  <a:lnTo>
                    <a:pt x="3846" y="34"/>
                  </a:lnTo>
                  <a:lnTo>
                    <a:pt x="3846" y="34"/>
                  </a:lnTo>
                  <a:lnTo>
                    <a:pt x="3842" y="34"/>
                  </a:lnTo>
                  <a:lnTo>
                    <a:pt x="3842" y="34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0" y="38"/>
                  </a:lnTo>
                  <a:lnTo>
                    <a:pt x="3840" y="38"/>
                  </a:lnTo>
                  <a:lnTo>
                    <a:pt x="3832" y="38"/>
                  </a:lnTo>
                  <a:lnTo>
                    <a:pt x="3832" y="38"/>
                  </a:lnTo>
                  <a:lnTo>
                    <a:pt x="3830" y="38"/>
                  </a:lnTo>
                  <a:lnTo>
                    <a:pt x="3830" y="38"/>
                  </a:lnTo>
                  <a:lnTo>
                    <a:pt x="3828" y="38"/>
                  </a:lnTo>
                  <a:lnTo>
                    <a:pt x="3828" y="38"/>
                  </a:lnTo>
                  <a:lnTo>
                    <a:pt x="3826" y="38"/>
                  </a:lnTo>
                  <a:lnTo>
                    <a:pt x="3826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2" y="38"/>
                  </a:lnTo>
                  <a:lnTo>
                    <a:pt x="3822" y="38"/>
                  </a:lnTo>
                  <a:lnTo>
                    <a:pt x="3820" y="38"/>
                  </a:lnTo>
                  <a:lnTo>
                    <a:pt x="3820" y="38"/>
                  </a:lnTo>
                  <a:lnTo>
                    <a:pt x="3820" y="38"/>
                  </a:lnTo>
                  <a:lnTo>
                    <a:pt x="3820" y="38"/>
                  </a:lnTo>
                  <a:lnTo>
                    <a:pt x="3812" y="40"/>
                  </a:lnTo>
                  <a:lnTo>
                    <a:pt x="3812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6" y="42"/>
                  </a:lnTo>
                  <a:lnTo>
                    <a:pt x="3806" y="42"/>
                  </a:lnTo>
                  <a:lnTo>
                    <a:pt x="3806" y="42"/>
                  </a:lnTo>
                  <a:lnTo>
                    <a:pt x="3806" y="42"/>
                  </a:lnTo>
                  <a:lnTo>
                    <a:pt x="3802" y="42"/>
                  </a:lnTo>
                  <a:lnTo>
                    <a:pt x="3802" y="42"/>
                  </a:lnTo>
                  <a:lnTo>
                    <a:pt x="3800" y="42"/>
                  </a:lnTo>
                  <a:lnTo>
                    <a:pt x="3800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0" y="42"/>
                  </a:lnTo>
                  <a:lnTo>
                    <a:pt x="3790" y="42"/>
                  </a:lnTo>
                  <a:lnTo>
                    <a:pt x="3790" y="42"/>
                  </a:lnTo>
                  <a:lnTo>
                    <a:pt x="3790" y="42"/>
                  </a:lnTo>
                  <a:lnTo>
                    <a:pt x="3788" y="42"/>
                  </a:lnTo>
                  <a:lnTo>
                    <a:pt x="3788" y="42"/>
                  </a:lnTo>
                  <a:lnTo>
                    <a:pt x="3782" y="42"/>
                  </a:lnTo>
                  <a:lnTo>
                    <a:pt x="3782" y="42"/>
                  </a:lnTo>
                  <a:lnTo>
                    <a:pt x="3780" y="42"/>
                  </a:lnTo>
                  <a:lnTo>
                    <a:pt x="3780" y="42"/>
                  </a:lnTo>
                  <a:lnTo>
                    <a:pt x="3772" y="42"/>
                  </a:lnTo>
                  <a:lnTo>
                    <a:pt x="3772" y="42"/>
                  </a:lnTo>
                  <a:lnTo>
                    <a:pt x="3762" y="40"/>
                  </a:lnTo>
                  <a:lnTo>
                    <a:pt x="3762" y="40"/>
                  </a:lnTo>
                  <a:lnTo>
                    <a:pt x="3758" y="42"/>
                  </a:lnTo>
                  <a:lnTo>
                    <a:pt x="3758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6" y="42"/>
                  </a:lnTo>
                  <a:lnTo>
                    <a:pt x="3746" y="42"/>
                  </a:lnTo>
                  <a:lnTo>
                    <a:pt x="3744" y="42"/>
                  </a:lnTo>
                  <a:lnTo>
                    <a:pt x="3744" y="42"/>
                  </a:lnTo>
                  <a:lnTo>
                    <a:pt x="3744" y="42"/>
                  </a:lnTo>
                  <a:lnTo>
                    <a:pt x="3744" y="42"/>
                  </a:lnTo>
                  <a:lnTo>
                    <a:pt x="3742" y="42"/>
                  </a:lnTo>
                  <a:lnTo>
                    <a:pt x="3742" y="42"/>
                  </a:lnTo>
                  <a:lnTo>
                    <a:pt x="3740" y="42"/>
                  </a:lnTo>
                  <a:lnTo>
                    <a:pt x="3740" y="42"/>
                  </a:lnTo>
                  <a:lnTo>
                    <a:pt x="3738" y="42"/>
                  </a:lnTo>
                  <a:lnTo>
                    <a:pt x="3738" y="42"/>
                  </a:lnTo>
                  <a:lnTo>
                    <a:pt x="3736" y="42"/>
                  </a:lnTo>
                  <a:lnTo>
                    <a:pt x="3736" y="42"/>
                  </a:lnTo>
                  <a:lnTo>
                    <a:pt x="3730" y="42"/>
                  </a:lnTo>
                  <a:lnTo>
                    <a:pt x="3730" y="42"/>
                  </a:lnTo>
                  <a:lnTo>
                    <a:pt x="3728" y="42"/>
                  </a:lnTo>
                  <a:lnTo>
                    <a:pt x="3728" y="42"/>
                  </a:lnTo>
                  <a:lnTo>
                    <a:pt x="3724" y="42"/>
                  </a:lnTo>
                  <a:lnTo>
                    <a:pt x="3724" y="42"/>
                  </a:lnTo>
                  <a:lnTo>
                    <a:pt x="3720" y="42"/>
                  </a:lnTo>
                  <a:lnTo>
                    <a:pt x="3720" y="42"/>
                  </a:lnTo>
                  <a:lnTo>
                    <a:pt x="3718" y="42"/>
                  </a:lnTo>
                  <a:lnTo>
                    <a:pt x="3718" y="42"/>
                  </a:lnTo>
                  <a:lnTo>
                    <a:pt x="3714" y="42"/>
                  </a:lnTo>
                  <a:lnTo>
                    <a:pt x="3714" y="42"/>
                  </a:lnTo>
                  <a:lnTo>
                    <a:pt x="3710" y="44"/>
                  </a:lnTo>
                  <a:lnTo>
                    <a:pt x="3710" y="44"/>
                  </a:lnTo>
                  <a:lnTo>
                    <a:pt x="3710" y="44"/>
                  </a:lnTo>
                  <a:lnTo>
                    <a:pt x="3710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6" y="44"/>
                  </a:lnTo>
                  <a:lnTo>
                    <a:pt x="3706" y="44"/>
                  </a:lnTo>
                  <a:lnTo>
                    <a:pt x="3704" y="44"/>
                  </a:lnTo>
                  <a:lnTo>
                    <a:pt x="3704" y="44"/>
                  </a:lnTo>
                  <a:lnTo>
                    <a:pt x="3704" y="44"/>
                  </a:lnTo>
                  <a:lnTo>
                    <a:pt x="3704" y="44"/>
                  </a:lnTo>
                  <a:lnTo>
                    <a:pt x="3698" y="46"/>
                  </a:lnTo>
                  <a:lnTo>
                    <a:pt x="3698" y="46"/>
                  </a:lnTo>
                  <a:lnTo>
                    <a:pt x="3698" y="46"/>
                  </a:lnTo>
                  <a:lnTo>
                    <a:pt x="3698" y="46"/>
                  </a:lnTo>
                  <a:lnTo>
                    <a:pt x="3690" y="46"/>
                  </a:lnTo>
                  <a:lnTo>
                    <a:pt x="3690" y="46"/>
                  </a:lnTo>
                  <a:lnTo>
                    <a:pt x="3688" y="46"/>
                  </a:lnTo>
                  <a:lnTo>
                    <a:pt x="3688" y="46"/>
                  </a:lnTo>
                  <a:lnTo>
                    <a:pt x="3684" y="46"/>
                  </a:lnTo>
                  <a:lnTo>
                    <a:pt x="3684" y="46"/>
                  </a:lnTo>
                  <a:lnTo>
                    <a:pt x="3680" y="46"/>
                  </a:lnTo>
                  <a:lnTo>
                    <a:pt x="3680" y="46"/>
                  </a:lnTo>
                  <a:lnTo>
                    <a:pt x="3678" y="46"/>
                  </a:lnTo>
                  <a:lnTo>
                    <a:pt x="3678" y="46"/>
                  </a:lnTo>
                  <a:lnTo>
                    <a:pt x="3678" y="46"/>
                  </a:lnTo>
                  <a:lnTo>
                    <a:pt x="3678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4" y="46"/>
                  </a:lnTo>
                  <a:lnTo>
                    <a:pt x="3674" y="46"/>
                  </a:lnTo>
                  <a:lnTo>
                    <a:pt x="3670" y="48"/>
                  </a:lnTo>
                  <a:lnTo>
                    <a:pt x="3670" y="48"/>
                  </a:lnTo>
                  <a:lnTo>
                    <a:pt x="3664" y="46"/>
                  </a:lnTo>
                  <a:lnTo>
                    <a:pt x="3664" y="46"/>
                  </a:lnTo>
                  <a:lnTo>
                    <a:pt x="3660" y="44"/>
                  </a:lnTo>
                  <a:lnTo>
                    <a:pt x="3660" y="44"/>
                  </a:lnTo>
                  <a:lnTo>
                    <a:pt x="3658" y="44"/>
                  </a:lnTo>
                  <a:lnTo>
                    <a:pt x="3658" y="44"/>
                  </a:lnTo>
                  <a:lnTo>
                    <a:pt x="3656" y="44"/>
                  </a:lnTo>
                  <a:lnTo>
                    <a:pt x="3656" y="44"/>
                  </a:lnTo>
                  <a:lnTo>
                    <a:pt x="3652" y="46"/>
                  </a:lnTo>
                  <a:lnTo>
                    <a:pt x="3652" y="46"/>
                  </a:lnTo>
                  <a:lnTo>
                    <a:pt x="3650" y="48"/>
                  </a:lnTo>
                  <a:lnTo>
                    <a:pt x="3650" y="48"/>
                  </a:lnTo>
                  <a:lnTo>
                    <a:pt x="3648" y="48"/>
                  </a:lnTo>
                  <a:lnTo>
                    <a:pt x="3648" y="48"/>
                  </a:lnTo>
                  <a:lnTo>
                    <a:pt x="3648" y="48"/>
                  </a:lnTo>
                  <a:lnTo>
                    <a:pt x="3648" y="48"/>
                  </a:lnTo>
                  <a:lnTo>
                    <a:pt x="3646" y="48"/>
                  </a:lnTo>
                  <a:lnTo>
                    <a:pt x="3646" y="48"/>
                  </a:lnTo>
                  <a:lnTo>
                    <a:pt x="3646" y="48"/>
                  </a:lnTo>
                  <a:lnTo>
                    <a:pt x="3646" y="48"/>
                  </a:lnTo>
                  <a:lnTo>
                    <a:pt x="3644" y="48"/>
                  </a:lnTo>
                  <a:lnTo>
                    <a:pt x="3644" y="48"/>
                  </a:lnTo>
                  <a:lnTo>
                    <a:pt x="3644" y="48"/>
                  </a:lnTo>
                  <a:lnTo>
                    <a:pt x="3644" y="48"/>
                  </a:lnTo>
                  <a:lnTo>
                    <a:pt x="3642" y="48"/>
                  </a:lnTo>
                  <a:lnTo>
                    <a:pt x="3642" y="48"/>
                  </a:lnTo>
                  <a:lnTo>
                    <a:pt x="3638" y="48"/>
                  </a:lnTo>
                  <a:lnTo>
                    <a:pt x="3638" y="48"/>
                  </a:lnTo>
                  <a:lnTo>
                    <a:pt x="3638" y="46"/>
                  </a:lnTo>
                  <a:lnTo>
                    <a:pt x="3638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0" y="46"/>
                  </a:lnTo>
                  <a:lnTo>
                    <a:pt x="3630" y="46"/>
                  </a:lnTo>
                  <a:lnTo>
                    <a:pt x="3630" y="46"/>
                  </a:lnTo>
                  <a:lnTo>
                    <a:pt x="3630" y="46"/>
                  </a:lnTo>
                  <a:lnTo>
                    <a:pt x="3628" y="46"/>
                  </a:lnTo>
                  <a:lnTo>
                    <a:pt x="3628" y="46"/>
                  </a:lnTo>
                  <a:lnTo>
                    <a:pt x="3626" y="46"/>
                  </a:lnTo>
                  <a:lnTo>
                    <a:pt x="3626" y="46"/>
                  </a:lnTo>
                  <a:lnTo>
                    <a:pt x="3624" y="46"/>
                  </a:lnTo>
                  <a:lnTo>
                    <a:pt x="3624" y="46"/>
                  </a:lnTo>
                  <a:lnTo>
                    <a:pt x="3620" y="48"/>
                  </a:lnTo>
                  <a:lnTo>
                    <a:pt x="3620" y="48"/>
                  </a:lnTo>
                  <a:lnTo>
                    <a:pt x="3610" y="48"/>
                  </a:lnTo>
                  <a:lnTo>
                    <a:pt x="3610" y="48"/>
                  </a:lnTo>
                  <a:lnTo>
                    <a:pt x="3608" y="48"/>
                  </a:lnTo>
                  <a:lnTo>
                    <a:pt x="3608" y="48"/>
                  </a:lnTo>
                  <a:lnTo>
                    <a:pt x="3606" y="48"/>
                  </a:lnTo>
                  <a:lnTo>
                    <a:pt x="3606" y="48"/>
                  </a:lnTo>
                  <a:lnTo>
                    <a:pt x="3604" y="48"/>
                  </a:lnTo>
                  <a:lnTo>
                    <a:pt x="3604" y="48"/>
                  </a:lnTo>
                  <a:lnTo>
                    <a:pt x="3602" y="48"/>
                  </a:lnTo>
                  <a:lnTo>
                    <a:pt x="3602" y="48"/>
                  </a:lnTo>
                  <a:lnTo>
                    <a:pt x="3598" y="48"/>
                  </a:lnTo>
                  <a:lnTo>
                    <a:pt x="3598" y="48"/>
                  </a:lnTo>
                  <a:lnTo>
                    <a:pt x="3596" y="46"/>
                  </a:lnTo>
                  <a:lnTo>
                    <a:pt x="3596" y="46"/>
                  </a:lnTo>
                  <a:lnTo>
                    <a:pt x="3592" y="48"/>
                  </a:lnTo>
                  <a:lnTo>
                    <a:pt x="3592" y="48"/>
                  </a:lnTo>
                  <a:lnTo>
                    <a:pt x="3592" y="48"/>
                  </a:lnTo>
                  <a:lnTo>
                    <a:pt x="3592" y="48"/>
                  </a:lnTo>
                  <a:lnTo>
                    <a:pt x="3590" y="48"/>
                  </a:lnTo>
                  <a:lnTo>
                    <a:pt x="3590" y="48"/>
                  </a:lnTo>
                  <a:lnTo>
                    <a:pt x="3588" y="48"/>
                  </a:lnTo>
                  <a:lnTo>
                    <a:pt x="3588" y="48"/>
                  </a:lnTo>
                  <a:lnTo>
                    <a:pt x="3586" y="48"/>
                  </a:lnTo>
                  <a:lnTo>
                    <a:pt x="3586" y="48"/>
                  </a:lnTo>
                  <a:lnTo>
                    <a:pt x="3582" y="48"/>
                  </a:lnTo>
                  <a:lnTo>
                    <a:pt x="3582" y="48"/>
                  </a:lnTo>
                  <a:lnTo>
                    <a:pt x="3576" y="48"/>
                  </a:lnTo>
                  <a:lnTo>
                    <a:pt x="3576" y="48"/>
                  </a:lnTo>
                  <a:lnTo>
                    <a:pt x="3572" y="48"/>
                  </a:lnTo>
                  <a:lnTo>
                    <a:pt x="3570" y="48"/>
                  </a:lnTo>
                  <a:lnTo>
                    <a:pt x="3570" y="48"/>
                  </a:lnTo>
                  <a:lnTo>
                    <a:pt x="3568" y="50"/>
                  </a:lnTo>
                  <a:lnTo>
                    <a:pt x="3568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2" y="48"/>
                  </a:lnTo>
                  <a:lnTo>
                    <a:pt x="3562" y="48"/>
                  </a:lnTo>
                  <a:lnTo>
                    <a:pt x="3562" y="50"/>
                  </a:lnTo>
                  <a:lnTo>
                    <a:pt x="3562" y="50"/>
                  </a:lnTo>
                  <a:lnTo>
                    <a:pt x="3562" y="48"/>
                  </a:lnTo>
                  <a:lnTo>
                    <a:pt x="3562" y="48"/>
                  </a:lnTo>
                  <a:lnTo>
                    <a:pt x="3560" y="48"/>
                  </a:lnTo>
                  <a:lnTo>
                    <a:pt x="3560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6" y="48"/>
                  </a:lnTo>
                  <a:lnTo>
                    <a:pt x="3556" y="48"/>
                  </a:lnTo>
                  <a:lnTo>
                    <a:pt x="3556" y="48"/>
                  </a:lnTo>
                  <a:lnTo>
                    <a:pt x="3556" y="48"/>
                  </a:lnTo>
                  <a:lnTo>
                    <a:pt x="3554" y="48"/>
                  </a:lnTo>
                  <a:lnTo>
                    <a:pt x="3554" y="48"/>
                  </a:lnTo>
                  <a:lnTo>
                    <a:pt x="3554" y="48"/>
                  </a:lnTo>
                  <a:lnTo>
                    <a:pt x="3554" y="48"/>
                  </a:lnTo>
                  <a:lnTo>
                    <a:pt x="3552" y="48"/>
                  </a:lnTo>
                  <a:lnTo>
                    <a:pt x="3552" y="48"/>
                  </a:lnTo>
                  <a:lnTo>
                    <a:pt x="3552" y="48"/>
                  </a:lnTo>
                  <a:lnTo>
                    <a:pt x="3552" y="48"/>
                  </a:lnTo>
                  <a:lnTo>
                    <a:pt x="3550" y="48"/>
                  </a:lnTo>
                  <a:lnTo>
                    <a:pt x="3550" y="48"/>
                  </a:lnTo>
                  <a:lnTo>
                    <a:pt x="3550" y="48"/>
                  </a:lnTo>
                  <a:lnTo>
                    <a:pt x="3550" y="48"/>
                  </a:lnTo>
                  <a:lnTo>
                    <a:pt x="3550" y="46"/>
                  </a:lnTo>
                  <a:lnTo>
                    <a:pt x="3550" y="46"/>
                  </a:lnTo>
                  <a:lnTo>
                    <a:pt x="3548" y="48"/>
                  </a:lnTo>
                  <a:lnTo>
                    <a:pt x="3548" y="48"/>
                  </a:lnTo>
                  <a:lnTo>
                    <a:pt x="3548" y="46"/>
                  </a:lnTo>
                  <a:lnTo>
                    <a:pt x="3548" y="46"/>
                  </a:lnTo>
                  <a:lnTo>
                    <a:pt x="3546" y="46"/>
                  </a:lnTo>
                  <a:lnTo>
                    <a:pt x="3546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2" y="46"/>
                  </a:lnTo>
                  <a:lnTo>
                    <a:pt x="3542" y="46"/>
                  </a:lnTo>
                  <a:lnTo>
                    <a:pt x="3542" y="48"/>
                  </a:lnTo>
                  <a:lnTo>
                    <a:pt x="3542" y="48"/>
                  </a:lnTo>
                  <a:lnTo>
                    <a:pt x="3542" y="46"/>
                  </a:lnTo>
                  <a:lnTo>
                    <a:pt x="3542" y="46"/>
                  </a:lnTo>
                  <a:lnTo>
                    <a:pt x="3536" y="48"/>
                  </a:lnTo>
                  <a:lnTo>
                    <a:pt x="3536" y="48"/>
                  </a:lnTo>
                  <a:lnTo>
                    <a:pt x="3534" y="48"/>
                  </a:lnTo>
                  <a:lnTo>
                    <a:pt x="3534" y="48"/>
                  </a:lnTo>
                  <a:lnTo>
                    <a:pt x="3526" y="48"/>
                  </a:lnTo>
                  <a:lnTo>
                    <a:pt x="3526" y="48"/>
                  </a:lnTo>
                  <a:lnTo>
                    <a:pt x="3524" y="48"/>
                  </a:lnTo>
                  <a:lnTo>
                    <a:pt x="3524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0" y="48"/>
                  </a:lnTo>
                  <a:lnTo>
                    <a:pt x="3520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50"/>
                  </a:lnTo>
                  <a:lnTo>
                    <a:pt x="3518" y="50"/>
                  </a:lnTo>
                  <a:lnTo>
                    <a:pt x="3512" y="48"/>
                  </a:lnTo>
                  <a:lnTo>
                    <a:pt x="3508" y="50"/>
                  </a:lnTo>
                  <a:lnTo>
                    <a:pt x="3508" y="50"/>
                  </a:lnTo>
                  <a:lnTo>
                    <a:pt x="3502" y="48"/>
                  </a:lnTo>
                  <a:lnTo>
                    <a:pt x="3502" y="48"/>
                  </a:lnTo>
                  <a:lnTo>
                    <a:pt x="3494" y="48"/>
                  </a:lnTo>
                  <a:lnTo>
                    <a:pt x="3494" y="48"/>
                  </a:lnTo>
                  <a:lnTo>
                    <a:pt x="3490" y="48"/>
                  </a:lnTo>
                  <a:lnTo>
                    <a:pt x="3490" y="48"/>
                  </a:lnTo>
                  <a:lnTo>
                    <a:pt x="3488" y="48"/>
                  </a:lnTo>
                  <a:lnTo>
                    <a:pt x="3488" y="48"/>
                  </a:lnTo>
                  <a:lnTo>
                    <a:pt x="3486" y="48"/>
                  </a:lnTo>
                  <a:lnTo>
                    <a:pt x="3486" y="48"/>
                  </a:lnTo>
                  <a:lnTo>
                    <a:pt x="3478" y="48"/>
                  </a:lnTo>
                  <a:lnTo>
                    <a:pt x="3478" y="48"/>
                  </a:lnTo>
                  <a:lnTo>
                    <a:pt x="3478" y="48"/>
                  </a:lnTo>
                  <a:lnTo>
                    <a:pt x="3478" y="48"/>
                  </a:lnTo>
                  <a:lnTo>
                    <a:pt x="3476" y="48"/>
                  </a:lnTo>
                  <a:lnTo>
                    <a:pt x="3476" y="48"/>
                  </a:lnTo>
                  <a:lnTo>
                    <a:pt x="3474" y="48"/>
                  </a:lnTo>
                  <a:lnTo>
                    <a:pt x="3474" y="48"/>
                  </a:lnTo>
                  <a:lnTo>
                    <a:pt x="3472" y="48"/>
                  </a:lnTo>
                  <a:lnTo>
                    <a:pt x="3472" y="48"/>
                  </a:lnTo>
                  <a:lnTo>
                    <a:pt x="3470" y="48"/>
                  </a:lnTo>
                  <a:lnTo>
                    <a:pt x="3470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2" y="48"/>
                  </a:lnTo>
                  <a:lnTo>
                    <a:pt x="3462" y="48"/>
                  </a:lnTo>
                  <a:lnTo>
                    <a:pt x="3460" y="48"/>
                  </a:lnTo>
                  <a:lnTo>
                    <a:pt x="3460" y="48"/>
                  </a:lnTo>
                  <a:lnTo>
                    <a:pt x="3456" y="48"/>
                  </a:lnTo>
                  <a:lnTo>
                    <a:pt x="3456" y="48"/>
                  </a:lnTo>
                  <a:lnTo>
                    <a:pt x="3452" y="48"/>
                  </a:lnTo>
                  <a:lnTo>
                    <a:pt x="3452" y="48"/>
                  </a:lnTo>
                  <a:lnTo>
                    <a:pt x="3448" y="48"/>
                  </a:lnTo>
                  <a:lnTo>
                    <a:pt x="3448" y="48"/>
                  </a:lnTo>
                  <a:lnTo>
                    <a:pt x="3446" y="48"/>
                  </a:lnTo>
                  <a:lnTo>
                    <a:pt x="3446" y="48"/>
                  </a:lnTo>
                  <a:lnTo>
                    <a:pt x="3442" y="48"/>
                  </a:lnTo>
                  <a:lnTo>
                    <a:pt x="3442" y="48"/>
                  </a:lnTo>
                  <a:lnTo>
                    <a:pt x="3440" y="48"/>
                  </a:lnTo>
                  <a:lnTo>
                    <a:pt x="3440" y="48"/>
                  </a:lnTo>
                  <a:lnTo>
                    <a:pt x="3438" y="48"/>
                  </a:lnTo>
                  <a:lnTo>
                    <a:pt x="3438" y="48"/>
                  </a:lnTo>
                  <a:lnTo>
                    <a:pt x="3436" y="48"/>
                  </a:lnTo>
                  <a:lnTo>
                    <a:pt x="3436" y="48"/>
                  </a:lnTo>
                  <a:lnTo>
                    <a:pt x="3434" y="46"/>
                  </a:lnTo>
                  <a:lnTo>
                    <a:pt x="3434" y="46"/>
                  </a:lnTo>
                  <a:lnTo>
                    <a:pt x="3430" y="46"/>
                  </a:lnTo>
                  <a:lnTo>
                    <a:pt x="3430" y="46"/>
                  </a:lnTo>
                  <a:lnTo>
                    <a:pt x="3422" y="46"/>
                  </a:lnTo>
                  <a:lnTo>
                    <a:pt x="3422" y="46"/>
                  </a:lnTo>
                  <a:lnTo>
                    <a:pt x="3420" y="48"/>
                  </a:lnTo>
                  <a:lnTo>
                    <a:pt x="3420" y="48"/>
                  </a:lnTo>
                  <a:lnTo>
                    <a:pt x="3418" y="48"/>
                  </a:lnTo>
                  <a:lnTo>
                    <a:pt x="3418" y="48"/>
                  </a:lnTo>
                  <a:lnTo>
                    <a:pt x="3412" y="48"/>
                  </a:lnTo>
                  <a:lnTo>
                    <a:pt x="3412" y="48"/>
                  </a:lnTo>
                  <a:lnTo>
                    <a:pt x="3408" y="48"/>
                  </a:lnTo>
                  <a:lnTo>
                    <a:pt x="3408" y="48"/>
                  </a:lnTo>
                  <a:lnTo>
                    <a:pt x="3406" y="48"/>
                  </a:lnTo>
                  <a:lnTo>
                    <a:pt x="3406" y="48"/>
                  </a:lnTo>
                  <a:lnTo>
                    <a:pt x="3404" y="46"/>
                  </a:lnTo>
                  <a:lnTo>
                    <a:pt x="3404" y="46"/>
                  </a:lnTo>
                  <a:lnTo>
                    <a:pt x="3398" y="48"/>
                  </a:lnTo>
                  <a:lnTo>
                    <a:pt x="3398" y="48"/>
                  </a:lnTo>
                  <a:lnTo>
                    <a:pt x="3396" y="48"/>
                  </a:lnTo>
                  <a:lnTo>
                    <a:pt x="3396" y="48"/>
                  </a:lnTo>
                  <a:lnTo>
                    <a:pt x="3396" y="48"/>
                  </a:lnTo>
                  <a:lnTo>
                    <a:pt x="3396" y="48"/>
                  </a:lnTo>
                  <a:lnTo>
                    <a:pt x="3388" y="46"/>
                  </a:lnTo>
                  <a:lnTo>
                    <a:pt x="3388" y="46"/>
                  </a:lnTo>
                  <a:lnTo>
                    <a:pt x="3386" y="48"/>
                  </a:lnTo>
                  <a:lnTo>
                    <a:pt x="3386" y="48"/>
                  </a:lnTo>
                  <a:lnTo>
                    <a:pt x="3382" y="48"/>
                  </a:lnTo>
                  <a:lnTo>
                    <a:pt x="3382" y="48"/>
                  </a:lnTo>
                  <a:lnTo>
                    <a:pt x="3380" y="50"/>
                  </a:lnTo>
                  <a:lnTo>
                    <a:pt x="3380" y="50"/>
                  </a:lnTo>
                  <a:lnTo>
                    <a:pt x="3376" y="50"/>
                  </a:lnTo>
                  <a:lnTo>
                    <a:pt x="3376" y="50"/>
                  </a:lnTo>
                  <a:lnTo>
                    <a:pt x="3376" y="50"/>
                  </a:lnTo>
                  <a:lnTo>
                    <a:pt x="3376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2" y="50"/>
                  </a:lnTo>
                  <a:lnTo>
                    <a:pt x="3372" y="50"/>
                  </a:lnTo>
                  <a:lnTo>
                    <a:pt x="3370" y="50"/>
                  </a:lnTo>
                  <a:lnTo>
                    <a:pt x="3370" y="50"/>
                  </a:lnTo>
                  <a:lnTo>
                    <a:pt x="3366" y="50"/>
                  </a:lnTo>
                  <a:lnTo>
                    <a:pt x="3366" y="50"/>
                  </a:lnTo>
                  <a:lnTo>
                    <a:pt x="3362" y="50"/>
                  </a:lnTo>
                  <a:lnTo>
                    <a:pt x="3362" y="50"/>
                  </a:lnTo>
                  <a:lnTo>
                    <a:pt x="3362" y="50"/>
                  </a:lnTo>
                  <a:lnTo>
                    <a:pt x="3362" y="50"/>
                  </a:lnTo>
                  <a:lnTo>
                    <a:pt x="3360" y="50"/>
                  </a:lnTo>
                  <a:lnTo>
                    <a:pt x="3360" y="50"/>
                  </a:lnTo>
                  <a:lnTo>
                    <a:pt x="3358" y="50"/>
                  </a:lnTo>
                  <a:lnTo>
                    <a:pt x="3356" y="50"/>
                  </a:lnTo>
                  <a:lnTo>
                    <a:pt x="3356" y="50"/>
                  </a:lnTo>
                  <a:lnTo>
                    <a:pt x="3350" y="48"/>
                  </a:lnTo>
                  <a:lnTo>
                    <a:pt x="3350" y="48"/>
                  </a:lnTo>
                  <a:lnTo>
                    <a:pt x="3350" y="48"/>
                  </a:lnTo>
                  <a:lnTo>
                    <a:pt x="3350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0" y="48"/>
                  </a:lnTo>
                  <a:lnTo>
                    <a:pt x="3340" y="48"/>
                  </a:lnTo>
                  <a:lnTo>
                    <a:pt x="3332" y="48"/>
                  </a:lnTo>
                  <a:lnTo>
                    <a:pt x="3332" y="48"/>
                  </a:lnTo>
                  <a:lnTo>
                    <a:pt x="3328" y="46"/>
                  </a:lnTo>
                  <a:lnTo>
                    <a:pt x="3328" y="46"/>
                  </a:lnTo>
                  <a:lnTo>
                    <a:pt x="3324" y="44"/>
                  </a:lnTo>
                  <a:lnTo>
                    <a:pt x="3324" y="44"/>
                  </a:lnTo>
                  <a:lnTo>
                    <a:pt x="3322" y="44"/>
                  </a:lnTo>
                  <a:lnTo>
                    <a:pt x="3322" y="44"/>
                  </a:lnTo>
                  <a:lnTo>
                    <a:pt x="3322" y="44"/>
                  </a:lnTo>
                  <a:lnTo>
                    <a:pt x="3318" y="44"/>
                  </a:lnTo>
                  <a:lnTo>
                    <a:pt x="3318" y="44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6" y="46"/>
                  </a:lnTo>
                  <a:lnTo>
                    <a:pt x="3316" y="46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08" y="48"/>
                  </a:lnTo>
                  <a:lnTo>
                    <a:pt x="3308" y="48"/>
                  </a:lnTo>
                  <a:lnTo>
                    <a:pt x="3306" y="48"/>
                  </a:lnTo>
                  <a:lnTo>
                    <a:pt x="3306" y="48"/>
                  </a:lnTo>
                  <a:lnTo>
                    <a:pt x="3304" y="48"/>
                  </a:lnTo>
                  <a:lnTo>
                    <a:pt x="3304" y="48"/>
                  </a:lnTo>
                  <a:lnTo>
                    <a:pt x="3304" y="48"/>
                  </a:lnTo>
                  <a:lnTo>
                    <a:pt x="3304" y="48"/>
                  </a:lnTo>
                  <a:lnTo>
                    <a:pt x="3302" y="46"/>
                  </a:lnTo>
                  <a:lnTo>
                    <a:pt x="3302" y="46"/>
                  </a:lnTo>
                  <a:lnTo>
                    <a:pt x="3302" y="48"/>
                  </a:lnTo>
                  <a:lnTo>
                    <a:pt x="3302" y="48"/>
                  </a:lnTo>
                  <a:lnTo>
                    <a:pt x="3298" y="46"/>
                  </a:lnTo>
                  <a:lnTo>
                    <a:pt x="3298" y="46"/>
                  </a:lnTo>
                  <a:lnTo>
                    <a:pt x="3294" y="44"/>
                  </a:lnTo>
                  <a:lnTo>
                    <a:pt x="3290" y="44"/>
                  </a:lnTo>
                  <a:lnTo>
                    <a:pt x="3282" y="46"/>
                  </a:lnTo>
                  <a:lnTo>
                    <a:pt x="3282" y="46"/>
                  </a:lnTo>
                  <a:lnTo>
                    <a:pt x="3276" y="44"/>
                  </a:lnTo>
                  <a:lnTo>
                    <a:pt x="3276" y="44"/>
                  </a:lnTo>
                  <a:lnTo>
                    <a:pt x="3268" y="44"/>
                  </a:lnTo>
                  <a:lnTo>
                    <a:pt x="3268" y="44"/>
                  </a:lnTo>
                  <a:lnTo>
                    <a:pt x="3266" y="44"/>
                  </a:lnTo>
                  <a:lnTo>
                    <a:pt x="3266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0" y="44"/>
                  </a:lnTo>
                  <a:lnTo>
                    <a:pt x="3260" y="44"/>
                  </a:lnTo>
                  <a:lnTo>
                    <a:pt x="3260" y="44"/>
                  </a:lnTo>
                  <a:lnTo>
                    <a:pt x="3260" y="44"/>
                  </a:lnTo>
                  <a:lnTo>
                    <a:pt x="3256" y="44"/>
                  </a:lnTo>
                  <a:lnTo>
                    <a:pt x="3256" y="44"/>
                  </a:lnTo>
                  <a:lnTo>
                    <a:pt x="3254" y="44"/>
                  </a:lnTo>
                  <a:lnTo>
                    <a:pt x="3254" y="44"/>
                  </a:lnTo>
                  <a:lnTo>
                    <a:pt x="3250" y="42"/>
                  </a:lnTo>
                  <a:lnTo>
                    <a:pt x="3248" y="42"/>
                  </a:lnTo>
                  <a:lnTo>
                    <a:pt x="3248" y="42"/>
                  </a:lnTo>
                  <a:lnTo>
                    <a:pt x="3246" y="44"/>
                  </a:lnTo>
                  <a:lnTo>
                    <a:pt x="3246" y="44"/>
                  </a:lnTo>
                  <a:lnTo>
                    <a:pt x="3244" y="44"/>
                  </a:lnTo>
                  <a:lnTo>
                    <a:pt x="3244" y="44"/>
                  </a:lnTo>
                  <a:lnTo>
                    <a:pt x="3238" y="44"/>
                  </a:lnTo>
                  <a:lnTo>
                    <a:pt x="3238" y="44"/>
                  </a:lnTo>
                  <a:lnTo>
                    <a:pt x="3234" y="44"/>
                  </a:lnTo>
                  <a:lnTo>
                    <a:pt x="3234" y="44"/>
                  </a:lnTo>
                  <a:lnTo>
                    <a:pt x="3230" y="44"/>
                  </a:lnTo>
                  <a:lnTo>
                    <a:pt x="3230" y="44"/>
                  </a:lnTo>
                  <a:lnTo>
                    <a:pt x="3226" y="44"/>
                  </a:lnTo>
                  <a:lnTo>
                    <a:pt x="3226" y="44"/>
                  </a:lnTo>
                  <a:lnTo>
                    <a:pt x="3222" y="46"/>
                  </a:lnTo>
                  <a:lnTo>
                    <a:pt x="3222" y="46"/>
                  </a:lnTo>
                  <a:lnTo>
                    <a:pt x="3218" y="44"/>
                  </a:lnTo>
                  <a:lnTo>
                    <a:pt x="3218" y="44"/>
                  </a:lnTo>
                  <a:lnTo>
                    <a:pt x="3212" y="44"/>
                  </a:lnTo>
                  <a:lnTo>
                    <a:pt x="3212" y="44"/>
                  </a:lnTo>
                  <a:lnTo>
                    <a:pt x="3202" y="46"/>
                  </a:lnTo>
                  <a:lnTo>
                    <a:pt x="3202" y="46"/>
                  </a:lnTo>
                  <a:lnTo>
                    <a:pt x="3198" y="44"/>
                  </a:lnTo>
                  <a:lnTo>
                    <a:pt x="3198" y="44"/>
                  </a:lnTo>
                  <a:lnTo>
                    <a:pt x="3194" y="44"/>
                  </a:lnTo>
                  <a:lnTo>
                    <a:pt x="3194" y="44"/>
                  </a:lnTo>
                  <a:lnTo>
                    <a:pt x="3190" y="44"/>
                  </a:lnTo>
                  <a:lnTo>
                    <a:pt x="3190" y="44"/>
                  </a:lnTo>
                  <a:lnTo>
                    <a:pt x="3186" y="44"/>
                  </a:lnTo>
                  <a:lnTo>
                    <a:pt x="3186" y="44"/>
                  </a:lnTo>
                  <a:lnTo>
                    <a:pt x="3180" y="44"/>
                  </a:lnTo>
                  <a:lnTo>
                    <a:pt x="3180" y="44"/>
                  </a:lnTo>
                  <a:lnTo>
                    <a:pt x="3176" y="42"/>
                  </a:lnTo>
                  <a:lnTo>
                    <a:pt x="3176" y="42"/>
                  </a:lnTo>
                  <a:lnTo>
                    <a:pt x="3176" y="42"/>
                  </a:lnTo>
                  <a:lnTo>
                    <a:pt x="3176" y="42"/>
                  </a:lnTo>
                  <a:lnTo>
                    <a:pt x="3172" y="42"/>
                  </a:lnTo>
                  <a:lnTo>
                    <a:pt x="3172" y="42"/>
                  </a:lnTo>
                  <a:lnTo>
                    <a:pt x="3168" y="40"/>
                  </a:lnTo>
                  <a:lnTo>
                    <a:pt x="3168" y="40"/>
                  </a:lnTo>
                  <a:lnTo>
                    <a:pt x="3162" y="38"/>
                  </a:lnTo>
                  <a:lnTo>
                    <a:pt x="3162" y="38"/>
                  </a:lnTo>
                  <a:lnTo>
                    <a:pt x="3158" y="40"/>
                  </a:lnTo>
                  <a:lnTo>
                    <a:pt x="3158" y="40"/>
                  </a:lnTo>
                  <a:lnTo>
                    <a:pt x="3156" y="40"/>
                  </a:lnTo>
                  <a:lnTo>
                    <a:pt x="3156" y="40"/>
                  </a:lnTo>
                  <a:lnTo>
                    <a:pt x="3154" y="40"/>
                  </a:lnTo>
                  <a:lnTo>
                    <a:pt x="3154" y="40"/>
                  </a:lnTo>
                  <a:lnTo>
                    <a:pt x="3152" y="40"/>
                  </a:lnTo>
                  <a:lnTo>
                    <a:pt x="3152" y="40"/>
                  </a:lnTo>
                  <a:lnTo>
                    <a:pt x="3146" y="40"/>
                  </a:lnTo>
                  <a:lnTo>
                    <a:pt x="3146" y="40"/>
                  </a:lnTo>
                  <a:lnTo>
                    <a:pt x="3146" y="40"/>
                  </a:lnTo>
                  <a:lnTo>
                    <a:pt x="3146" y="40"/>
                  </a:lnTo>
                  <a:lnTo>
                    <a:pt x="3146" y="38"/>
                  </a:lnTo>
                  <a:lnTo>
                    <a:pt x="3146" y="38"/>
                  </a:lnTo>
                  <a:lnTo>
                    <a:pt x="3146" y="36"/>
                  </a:lnTo>
                  <a:lnTo>
                    <a:pt x="3144" y="36"/>
                  </a:lnTo>
                  <a:lnTo>
                    <a:pt x="3144" y="36"/>
                  </a:lnTo>
                  <a:lnTo>
                    <a:pt x="3138" y="36"/>
                  </a:lnTo>
                  <a:lnTo>
                    <a:pt x="3138" y="36"/>
                  </a:lnTo>
                  <a:lnTo>
                    <a:pt x="3136" y="38"/>
                  </a:lnTo>
                  <a:lnTo>
                    <a:pt x="3136" y="38"/>
                  </a:lnTo>
                  <a:lnTo>
                    <a:pt x="3134" y="38"/>
                  </a:lnTo>
                  <a:lnTo>
                    <a:pt x="3134" y="38"/>
                  </a:lnTo>
                  <a:lnTo>
                    <a:pt x="3130" y="38"/>
                  </a:lnTo>
                  <a:lnTo>
                    <a:pt x="3130" y="38"/>
                  </a:lnTo>
                  <a:lnTo>
                    <a:pt x="3128" y="38"/>
                  </a:lnTo>
                  <a:lnTo>
                    <a:pt x="3128" y="38"/>
                  </a:lnTo>
                  <a:lnTo>
                    <a:pt x="3120" y="40"/>
                  </a:lnTo>
                  <a:lnTo>
                    <a:pt x="3120" y="40"/>
                  </a:lnTo>
                  <a:lnTo>
                    <a:pt x="3112" y="40"/>
                  </a:lnTo>
                  <a:lnTo>
                    <a:pt x="3112" y="40"/>
                  </a:lnTo>
                  <a:lnTo>
                    <a:pt x="3110" y="42"/>
                  </a:lnTo>
                  <a:lnTo>
                    <a:pt x="3110" y="42"/>
                  </a:lnTo>
                  <a:lnTo>
                    <a:pt x="3108" y="42"/>
                  </a:lnTo>
                  <a:lnTo>
                    <a:pt x="3108" y="42"/>
                  </a:lnTo>
                  <a:lnTo>
                    <a:pt x="3106" y="42"/>
                  </a:lnTo>
                  <a:lnTo>
                    <a:pt x="3106" y="42"/>
                  </a:lnTo>
                  <a:lnTo>
                    <a:pt x="3106" y="44"/>
                  </a:lnTo>
                  <a:lnTo>
                    <a:pt x="3106" y="44"/>
                  </a:lnTo>
                  <a:lnTo>
                    <a:pt x="3104" y="42"/>
                  </a:lnTo>
                  <a:lnTo>
                    <a:pt x="3104" y="42"/>
                  </a:lnTo>
                  <a:lnTo>
                    <a:pt x="3102" y="44"/>
                  </a:lnTo>
                  <a:lnTo>
                    <a:pt x="3102" y="44"/>
                  </a:lnTo>
                  <a:lnTo>
                    <a:pt x="3102" y="42"/>
                  </a:lnTo>
                  <a:lnTo>
                    <a:pt x="3102" y="42"/>
                  </a:lnTo>
                  <a:lnTo>
                    <a:pt x="3100" y="42"/>
                  </a:lnTo>
                  <a:lnTo>
                    <a:pt x="3100" y="42"/>
                  </a:lnTo>
                  <a:lnTo>
                    <a:pt x="3096" y="42"/>
                  </a:lnTo>
                  <a:lnTo>
                    <a:pt x="3096" y="42"/>
                  </a:lnTo>
                  <a:lnTo>
                    <a:pt x="3094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88" y="42"/>
                  </a:lnTo>
                  <a:lnTo>
                    <a:pt x="3088" y="42"/>
                  </a:lnTo>
                  <a:lnTo>
                    <a:pt x="3086" y="42"/>
                  </a:lnTo>
                  <a:lnTo>
                    <a:pt x="3086" y="42"/>
                  </a:lnTo>
                  <a:lnTo>
                    <a:pt x="3082" y="42"/>
                  </a:lnTo>
                  <a:lnTo>
                    <a:pt x="3082" y="42"/>
                  </a:lnTo>
                  <a:lnTo>
                    <a:pt x="3080" y="40"/>
                  </a:lnTo>
                  <a:lnTo>
                    <a:pt x="3080" y="40"/>
                  </a:lnTo>
                  <a:lnTo>
                    <a:pt x="3078" y="42"/>
                  </a:lnTo>
                  <a:lnTo>
                    <a:pt x="3078" y="42"/>
                  </a:lnTo>
                  <a:lnTo>
                    <a:pt x="3076" y="42"/>
                  </a:lnTo>
                  <a:lnTo>
                    <a:pt x="3076" y="42"/>
                  </a:lnTo>
                  <a:lnTo>
                    <a:pt x="3076" y="42"/>
                  </a:lnTo>
                  <a:lnTo>
                    <a:pt x="3076" y="42"/>
                  </a:lnTo>
                  <a:lnTo>
                    <a:pt x="3072" y="42"/>
                  </a:lnTo>
                  <a:lnTo>
                    <a:pt x="3072" y="42"/>
                  </a:lnTo>
                  <a:lnTo>
                    <a:pt x="3070" y="42"/>
                  </a:lnTo>
                  <a:lnTo>
                    <a:pt x="3070" y="42"/>
                  </a:lnTo>
                  <a:lnTo>
                    <a:pt x="3070" y="42"/>
                  </a:lnTo>
                  <a:lnTo>
                    <a:pt x="3070" y="42"/>
                  </a:lnTo>
                  <a:lnTo>
                    <a:pt x="3066" y="40"/>
                  </a:lnTo>
                  <a:lnTo>
                    <a:pt x="3066" y="40"/>
                  </a:lnTo>
                  <a:lnTo>
                    <a:pt x="3058" y="42"/>
                  </a:lnTo>
                  <a:lnTo>
                    <a:pt x="3052" y="40"/>
                  </a:lnTo>
                  <a:lnTo>
                    <a:pt x="3052" y="40"/>
                  </a:lnTo>
                  <a:lnTo>
                    <a:pt x="3050" y="40"/>
                  </a:lnTo>
                  <a:lnTo>
                    <a:pt x="3050" y="40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2" y="42"/>
                  </a:lnTo>
                  <a:lnTo>
                    <a:pt x="3042" y="42"/>
                  </a:lnTo>
                  <a:lnTo>
                    <a:pt x="3042" y="42"/>
                  </a:lnTo>
                  <a:lnTo>
                    <a:pt x="3042" y="42"/>
                  </a:lnTo>
                  <a:lnTo>
                    <a:pt x="3040" y="42"/>
                  </a:lnTo>
                  <a:lnTo>
                    <a:pt x="3040" y="42"/>
                  </a:lnTo>
                  <a:lnTo>
                    <a:pt x="3040" y="40"/>
                  </a:lnTo>
                  <a:lnTo>
                    <a:pt x="3040" y="40"/>
                  </a:lnTo>
                  <a:lnTo>
                    <a:pt x="3036" y="42"/>
                  </a:lnTo>
                  <a:lnTo>
                    <a:pt x="3036" y="42"/>
                  </a:lnTo>
                  <a:lnTo>
                    <a:pt x="3032" y="42"/>
                  </a:lnTo>
                  <a:lnTo>
                    <a:pt x="3032" y="42"/>
                  </a:lnTo>
                  <a:lnTo>
                    <a:pt x="3030" y="42"/>
                  </a:lnTo>
                  <a:lnTo>
                    <a:pt x="3030" y="42"/>
                  </a:lnTo>
                  <a:lnTo>
                    <a:pt x="3024" y="42"/>
                  </a:lnTo>
                  <a:lnTo>
                    <a:pt x="3024" y="42"/>
                  </a:lnTo>
                  <a:lnTo>
                    <a:pt x="3024" y="42"/>
                  </a:lnTo>
                  <a:lnTo>
                    <a:pt x="3022" y="42"/>
                  </a:lnTo>
                  <a:lnTo>
                    <a:pt x="3022" y="42"/>
                  </a:lnTo>
                  <a:lnTo>
                    <a:pt x="3020" y="42"/>
                  </a:lnTo>
                  <a:lnTo>
                    <a:pt x="3020" y="42"/>
                  </a:lnTo>
                  <a:lnTo>
                    <a:pt x="3014" y="42"/>
                  </a:lnTo>
                  <a:lnTo>
                    <a:pt x="3008" y="42"/>
                  </a:lnTo>
                  <a:lnTo>
                    <a:pt x="3008" y="42"/>
                  </a:lnTo>
                  <a:lnTo>
                    <a:pt x="3006" y="40"/>
                  </a:lnTo>
                  <a:lnTo>
                    <a:pt x="3004" y="42"/>
                  </a:lnTo>
                  <a:lnTo>
                    <a:pt x="3004" y="42"/>
                  </a:lnTo>
                  <a:lnTo>
                    <a:pt x="3002" y="40"/>
                  </a:lnTo>
                  <a:lnTo>
                    <a:pt x="3002" y="40"/>
                  </a:lnTo>
                  <a:lnTo>
                    <a:pt x="2998" y="40"/>
                  </a:lnTo>
                  <a:lnTo>
                    <a:pt x="2996" y="40"/>
                  </a:lnTo>
                  <a:lnTo>
                    <a:pt x="2996" y="40"/>
                  </a:lnTo>
                  <a:lnTo>
                    <a:pt x="2994" y="38"/>
                  </a:lnTo>
                  <a:lnTo>
                    <a:pt x="2994" y="38"/>
                  </a:lnTo>
                  <a:lnTo>
                    <a:pt x="2986" y="38"/>
                  </a:lnTo>
                  <a:lnTo>
                    <a:pt x="2986" y="38"/>
                  </a:lnTo>
                  <a:lnTo>
                    <a:pt x="2980" y="38"/>
                  </a:lnTo>
                  <a:lnTo>
                    <a:pt x="2976" y="38"/>
                  </a:lnTo>
                  <a:lnTo>
                    <a:pt x="2976" y="38"/>
                  </a:lnTo>
                  <a:lnTo>
                    <a:pt x="2972" y="38"/>
                  </a:lnTo>
                  <a:lnTo>
                    <a:pt x="2972" y="38"/>
                  </a:lnTo>
                  <a:lnTo>
                    <a:pt x="2970" y="38"/>
                  </a:lnTo>
                  <a:lnTo>
                    <a:pt x="2970" y="38"/>
                  </a:lnTo>
                  <a:lnTo>
                    <a:pt x="2962" y="40"/>
                  </a:lnTo>
                  <a:lnTo>
                    <a:pt x="2962" y="40"/>
                  </a:lnTo>
                  <a:lnTo>
                    <a:pt x="2954" y="38"/>
                  </a:lnTo>
                  <a:lnTo>
                    <a:pt x="2954" y="38"/>
                  </a:lnTo>
                  <a:lnTo>
                    <a:pt x="2946" y="40"/>
                  </a:lnTo>
                  <a:lnTo>
                    <a:pt x="2946" y="40"/>
                  </a:lnTo>
                  <a:lnTo>
                    <a:pt x="2942" y="38"/>
                  </a:lnTo>
                  <a:lnTo>
                    <a:pt x="2942" y="38"/>
                  </a:lnTo>
                  <a:lnTo>
                    <a:pt x="2940" y="38"/>
                  </a:lnTo>
                  <a:lnTo>
                    <a:pt x="2940" y="38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2" y="36"/>
                  </a:lnTo>
                  <a:lnTo>
                    <a:pt x="2932" y="36"/>
                  </a:lnTo>
                  <a:lnTo>
                    <a:pt x="2930" y="36"/>
                  </a:lnTo>
                  <a:lnTo>
                    <a:pt x="2930" y="36"/>
                  </a:lnTo>
                  <a:lnTo>
                    <a:pt x="2926" y="36"/>
                  </a:lnTo>
                  <a:lnTo>
                    <a:pt x="2926" y="36"/>
                  </a:lnTo>
                  <a:lnTo>
                    <a:pt x="2920" y="36"/>
                  </a:lnTo>
                  <a:lnTo>
                    <a:pt x="2920" y="36"/>
                  </a:lnTo>
                  <a:lnTo>
                    <a:pt x="2920" y="36"/>
                  </a:lnTo>
                  <a:lnTo>
                    <a:pt x="2920" y="36"/>
                  </a:lnTo>
                  <a:lnTo>
                    <a:pt x="2918" y="38"/>
                  </a:lnTo>
                  <a:lnTo>
                    <a:pt x="2918" y="38"/>
                  </a:lnTo>
                  <a:lnTo>
                    <a:pt x="2914" y="38"/>
                  </a:lnTo>
                  <a:lnTo>
                    <a:pt x="2914" y="38"/>
                  </a:lnTo>
                  <a:lnTo>
                    <a:pt x="2910" y="36"/>
                  </a:lnTo>
                  <a:lnTo>
                    <a:pt x="2910" y="36"/>
                  </a:lnTo>
                  <a:lnTo>
                    <a:pt x="2904" y="36"/>
                  </a:lnTo>
                  <a:lnTo>
                    <a:pt x="2904" y="36"/>
                  </a:lnTo>
                  <a:lnTo>
                    <a:pt x="2902" y="36"/>
                  </a:lnTo>
                  <a:lnTo>
                    <a:pt x="2902" y="36"/>
                  </a:lnTo>
                  <a:lnTo>
                    <a:pt x="2902" y="36"/>
                  </a:lnTo>
                  <a:lnTo>
                    <a:pt x="2902" y="36"/>
                  </a:lnTo>
                  <a:lnTo>
                    <a:pt x="2900" y="36"/>
                  </a:lnTo>
                  <a:lnTo>
                    <a:pt x="2900" y="36"/>
                  </a:lnTo>
                  <a:lnTo>
                    <a:pt x="2898" y="36"/>
                  </a:lnTo>
                  <a:lnTo>
                    <a:pt x="2898" y="36"/>
                  </a:lnTo>
                  <a:lnTo>
                    <a:pt x="2898" y="36"/>
                  </a:lnTo>
                  <a:lnTo>
                    <a:pt x="2898" y="36"/>
                  </a:lnTo>
                  <a:lnTo>
                    <a:pt x="2898" y="34"/>
                  </a:lnTo>
                  <a:lnTo>
                    <a:pt x="2898" y="34"/>
                  </a:lnTo>
                  <a:lnTo>
                    <a:pt x="2896" y="34"/>
                  </a:lnTo>
                  <a:lnTo>
                    <a:pt x="2896" y="34"/>
                  </a:lnTo>
                  <a:lnTo>
                    <a:pt x="2892" y="34"/>
                  </a:lnTo>
                  <a:lnTo>
                    <a:pt x="2892" y="34"/>
                  </a:lnTo>
                  <a:lnTo>
                    <a:pt x="2892" y="34"/>
                  </a:lnTo>
                  <a:lnTo>
                    <a:pt x="2892" y="36"/>
                  </a:lnTo>
                  <a:lnTo>
                    <a:pt x="2892" y="36"/>
                  </a:lnTo>
                  <a:lnTo>
                    <a:pt x="2892" y="36"/>
                  </a:lnTo>
                  <a:lnTo>
                    <a:pt x="2892" y="36"/>
                  </a:lnTo>
                  <a:lnTo>
                    <a:pt x="2892" y="36"/>
                  </a:lnTo>
                  <a:lnTo>
                    <a:pt x="2890" y="36"/>
                  </a:lnTo>
                  <a:lnTo>
                    <a:pt x="2890" y="36"/>
                  </a:lnTo>
                  <a:lnTo>
                    <a:pt x="2888" y="36"/>
                  </a:lnTo>
                  <a:lnTo>
                    <a:pt x="2888" y="36"/>
                  </a:lnTo>
                  <a:lnTo>
                    <a:pt x="2886" y="36"/>
                  </a:lnTo>
                  <a:lnTo>
                    <a:pt x="2886" y="36"/>
                  </a:lnTo>
                  <a:lnTo>
                    <a:pt x="2884" y="36"/>
                  </a:lnTo>
                  <a:lnTo>
                    <a:pt x="2884" y="36"/>
                  </a:lnTo>
                  <a:lnTo>
                    <a:pt x="2878" y="36"/>
                  </a:lnTo>
                  <a:lnTo>
                    <a:pt x="2878" y="36"/>
                  </a:lnTo>
                  <a:lnTo>
                    <a:pt x="2874" y="34"/>
                  </a:lnTo>
                  <a:lnTo>
                    <a:pt x="2874" y="34"/>
                  </a:lnTo>
                  <a:lnTo>
                    <a:pt x="2872" y="34"/>
                  </a:lnTo>
                  <a:lnTo>
                    <a:pt x="2872" y="34"/>
                  </a:lnTo>
                  <a:lnTo>
                    <a:pt x="2870" y="34"/>
                  </a:lnTo>
                  <a:lnTo>
                    <a:pt x="2870" y="34"/>
                  </a:lnTo>
                  <a:lnTo>
                    <a:pt x="2866" y="34"/>
                  </a:lnTo>
                  <a:lnTo>
                    <a:pt x="2866" y="34"/>
                  </a:lnTo>
                  <a:lnTo>
                    <a:pt x="2864" y="34"/>
                  </a:lnTo>
                  <a:lnTo>
                    <a:pt x="2864" y="34"/>
                  </a:lnTo>
                  <a:lnTo>
                    <a:pt x="2862" y="34"/>
                  </a:lnTo>
                  <a:lnTo>
                    <a:pt x="2862" y="34"/>
                  </a:lnTo>
                  <a:lnTo>
                    <a:pt x="2862" y="34"/>
                  </a:lnTo>
                  <a:lnTo>
                    <a:pt x="2862" y="34"/>
                  </a:lnTo>
                  <a:lnTo>
                    <a:pt x="2860" y="34"/>
                  </a:lnTo>
                  <a:lnTo>
                    <a:pt x="2860" y="34"/>
                  </a:lnTo>
                  <a:lnTo>
                    <a:pt x="2860" y="34"/>
                  </a:lnTo>
                  <a:lnTo>
                    <a:pt x="2860" y="34"/>
                  </a:lnTo>
                  <a:lnTo>
                    <a:pt x="2858" y="34"/>
                  </a:lnTo>
                  <a:lnTo>
                    <a:pt x="2858" y="34"/>
                  </a:lnTo>
                  <a:lnTo>
                    <a:pt x="2858" y="36"/>
                  </a:lnTo>
                  <a:lnTo>
                    <a:pt x="2858" y="36"/>
                  </a:lnTo>
                  <a:lnTo>
                    <a:pt x="2858" y="36"/>
                  </a:lnTo>
                  <a:lnTo>
                    <a:pt x="2858" y="36"/>
                  </a:lnTo>
                  <a:lnTo>
                    <a:pt x="2858" y="36"/>
                  </a:lnTo>
                  <a:lnTo>
                    <a:pt x="2858" y="38"/>
                  </a:lnTo>
                  <a:lnTo>
                    <a:pt x="2858" y="38"/>
                  </a:lnTo>
                  <a:lnTo>
                    <a:pt x="2852" y="38"/>
                  </a:lnTo>
                  <a:lnTo>
                    <a:pt x="2852" y="38"/>
                  </a:lnTo>
                  <a:lnTo>
                    <a:pt x="2844" y="38"/>
                  </a:lnTo>
                  <a:lnTo>
                    <a:pt x="2844" y="38"/>
                  </a:lnTo>
                  <a:lnTo>
                    <a:pt x="2842" y="38"/>
                  </a:lnTo>
                  <a:lnTo>
                    <a:pt x="2842" y="38"/>
                  </a:lnTo>
                  <a:lnTo>
                    <a:pt x="2842" y="38"/>
                  </a:lnTo>
                  <a:lnTo>
                    <a:pt x="2842" y="38"/>
                  </a:lnTo>
                  <a:lnTo>
                    <a:pt x="2840" y="38"/>
                  </a:lnTo>
                  <a:lnTo>
                    <a:pt x="2840" y="38"/>
                  </a:lnTo>
                  <a:lnTo>
                    <a:pt x="2834" y="38"/>
                  </a:lnTo>
                  <a:lnTo>
                    <a:pt x="2834" y="38"/>
                  </a:lnTo>
                  <a:lnTo>
                    <a:pt x="2832" y="38"/>
                  </a:lnTo>
                  <a:lnTo>
                    <a:pt x="2832" y="38"/>
                  </a:lnTo>
                  <a:lnTo>
                    <a:pt x="2832" y="38"/>
                  </a:lnTo>
                  <a:lnTo>
                    <a:pt x="2832" y="38"/>
                  </a:lnTo>
                  <a:lnTo>
                    <a:pt x="2830" y="38"/>
                  </a:lnTo>
                  <a:lnTo>
                    <a:pt x="2830" y="38"/>
                  </a:lnTo>
                  <a:lnTo>
                    <a:pt x="2830" y="38"/>
                  </a:lnTo>
                  <a:lnTo>
                    <a:pt x="2830" y="38"/>
                  </a:lnTo>
                  <a:lnTo>
                    <a:pt x="2828" y="38"/>
                  </a:lnTo>
                  <a:lnTo>
                    <a:pt x="2828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4" y="38"/>
                  </a:lnTo>
                  <a:lnTo>
                    <a:pt x="2824" y="38"/>
                  </a:lnTo>
                  <a:lnTo>
                    <a:pt x="2820" y="38"/>
                  </a:lnTo>
                  <a:lnTo>
                    <a:pt x="2816" y="38"/>
                  </a:lnTo>
                  <a:lnTo>
                    <a:pt x="2816" y="38"/>
                  </a:lnTo>
                  <a:lnTo>
                    <a:pt x="2814" y="38"/>
                  </a:lnTo>
                  <a:lnTo>
                    <a:pt x="2814" y="38"/>
                  </a:lnTo>
                  <a:lnTo>
                    <a:pt x="2806" y="38"/>
                  </a:lnTo>
                  <a:lnTo>
                    <a:pt x="2806" y="38"/>
                  </a:lnTo>
                  <a:lnTo>
                    <a:pt x="2804" y="38"/>
                  </a:lnTo>
                  <a:lnTo>
                    <a:pt x="2804" y="38"/>
                  </a:lnTo>
                  <a:lnTo>
                    <a:pt x="2796" y="38"/>
                  </a:lnTo>
                  <a:lnTo>
                    <a:pt x="2796" y="38"/>
                  </a:lnTo>
                  <a:lnTo>
                    <a:pt x="2794" y="38"/>
                  </a:lnTo>
                  <a:lnTo>
                    <a:pt x="2794" y="38"/>
                  </a:lnTo>
                  <a:lnTo>
                    <a:pt x="2792" y="38"/>
                  </a:lnTo>
                  <a:lnTo>
                    <a:pt x="2792" y="38"/>
                  </a:lnTo>
                  <a:lnTo>
                    <a:pt x="2792" y="38"/>
                  </a:lnTo>
                  <a:lnTo>
                    <a:pt x="2792" y="38"/>
                  </a:lnTo>
                  <a:lnTo>
                    <a:pt x="2790" y="38"/>
                  </a:lnTo>
                  <a:lnTo>
                    <a:pt x="2790" y="38"/>
                  </a:lnTo>
                  <a:lnTo>
                    <a:pt x="2790" y="38"/>
                  </a:lnTo>
                  <a:lnTo>
                    <a:pt x="2790" y="38"/>
                  </a:lnTo>
                  <a:lnTo>
                    <a:pt x="2786" y="38"/>
                  </a:lnTo>
                  <a:lnTo>
                    <a:pt x="2784" y="38"/>
                  </a:lnTo>
                  <a:lnTo>
                    <a:pt x="2784" y="38"/>
                  </a:lnTo>
                  <a:lnTo>
                    <a:pt x="2782" y="38"/>
                  </a:lnTo>
                  <a:lnTo>
                    <a:pt x="2782" y="38"/>
                  </a:lnTo>
                  <a:lnTo>
                    <a:pt x="2780" y="38"/>
                  </a:lnTo>
                  <a:lnTo>
                    <a:pt x="2780" y="38"/>
                  </a:lnTo>
                  <a:lnTo>
                    <a:pt x="2776" y="38"/>
                  </a:lnTo>
                  <a:lnTo>
                    <a:pt x="2776" y="38"/>
                  </a:lnTo>
                  <a:lnTo>
                    <a:pt x="2772" y="38"/>
                  </a:lnTo>
                  <a:lnTo>
                    <a:pt x="2772" y="38"/>
                  </a:lnTo>
                  <a:lnTo>
                    <a:pt x="2772" y="38"/>
                  </a:lnTo>
                  <a:lnTo>
                    <a:pt x="2772" y="38"/>
                  </a:lnTo>
                  <a:lnTo>
                    <a:pt x="2770" y="38"/>
                  </a:lnTo>
                  <a:lnTo>
                    <a:pt x="2770" y="38"/>
                  </a:lnTo>
                  <a:lnTo>
                    <a:pt x="2770" y="38"/>
                  </a:lnTo>
                  <a:lnTo>
                    <a:pt x="2770" y="38"/>
                  </a:lnTo>
                  <a:lnTo>
                    <a:pt x="2768" y="38"/>
                  </a:lnTo>
                  <a:lnTo>
                    <a:pt x="2768" y="38"/>
                  </a:lnTo>
                  <a:lnTo>
                    <a:pt x="2764" y="38"/>
                  </a:lnTo>
                  <a:lnTo>
                    <a:pt x="2764" y="38"/>
                  </a:lnTo>
                  <a:lnTo>
                    <a:pt x="2762" y="38"/>
                  </a:lnTo>
                  <a:lnTo>
                    <a:pt x="2762" y="38"/>
                  </a:lnTo>
                  <a:lnTo>
                    <a:pt x="2762" y="36"/>
                  </a:lnTo>
                  <a:lnTo>
                    <a:pt x="2762" y="36"/>
                  </a:lnTo>
                  <a:lnTo>
                    <a:pt x="2762" y="36"/>
                  </a:lnTo>
                  <a:lnTo>
                    <a:pt x="2762" y="36"/>
                  </a:lnTo>
                  <a:lnTo>
                    <a:pt x="2760" y="36"/>
                  </a:lnTo>
                  <a:lnTo>
                    <a:pt x="2760" y="36"/>
                  </a:lnTo>
                  <a:lnTo>
                    <a:pt x="2754" y="36"/>
                  </a:lnTo>
                  <a:lnTo>
                    <a:pt x="2754" y="36"/>
                  </a:lnTo>
                  <a:lnTo>
                    <a:pt x="2750" y="36"/>
                  </a:lnTo>
                  <a:lnTo>
                    <a:pt x="2750" y="36"/>
                  </a:lnTo>
                  <a:lnTo>
                    <a:pt x="2750" y="36"/>
                  </a:lnTo>
                  <a:lnTo>
                    <a:pt x="2750" y="36"/>
                  </a:lnTo>
                  <a:lnTo>
                    <a:pt x="2748" y="36"/>
                  </a:lnTo>
                  <a:lnTo>
                    <a:pt x="2748" y="36"/>
                  </a:lnTo>
                  <a:lnTo>
                    <a:pt x="2746" y="36"/>
                  </a:lnTo>
                  <a:lnTo>
                    <a:pt x="2746" y="36"/>
                  </a:lnTo>
                  <a:lnTo>
                    <a:pt x="2744" y="38"/>
                  </a:lnTo>
                  <a:lnTo>
                    <a:pt x="2744" y="38"/>
                  </a:lnTo>
                  <a:lnTo>
                    <a:pt x="2742" y="38"/>
                  </a:lnTo>
                  <a:lnTo>
                    <a:pt x="2738" y="38"/>
                  </a:lnTo>
                  <a:lnTo>
                    <a:pt x="2738" y="38"/>
                  </a:lnTo>
                  <a:lnTo>
                    <a:pt x="2738" y="38"/>
                  </a:lnTo>
                  <a:lnTo>
                    <a:pt x="2738" y="38"/>
                  </a:lnTo>
                  <a:lnTo>
                    <a:pt x="2736" y="38"/>
                  </a:lnTo>
                  <a:lnTo>
                    <a:pt x="2736" y="38"/>
                  </a:lnTo>
                  <a:lnTo>
                    <a:pt x="2728" y="38"/>
                  </a:lnTo>
                  <a:lnTo>
                    <a:pt x="2728" y="38"/>
                  </a:lnTo>
                  <a:lnTo>
                    <a:pt x="2724" y="38"/>
                  </a:lnTo>
                  <a:lnTo>
                    <a:pt x="2724" y="38"/>
                  </a:lnTo>
                  <a:lnTo>
                    <a:pt x="2720" y="36"/>
                  </a:lnTo>
                  <a:lnTo>
                    <a:pt x="2720" y="36"/>
                  </a:lnTo>
                  <a:lnTo>
                    <a:pt x="2720" y="36"/>
                  </a:lnTo>
                  <a:lnTo>
                    <a:pt x="2720" y="36"/>
                  </a:lnTo>
                  <a:lnTo>
                    <a:pt x="2716" y="38"/>
                  </a:lnTo>
                  <a:lnTo>
                    <a:pt x="2716" y="38"/>
                  </a:lnTo>
                  <a:lnTo>
                    <a:pt x="2712" y="38"/>
                  </a:lnTo>
                  <a:lnTo>
                    <a:pt x="2712" y="38"/>
                  </a:lnTo>
                  <a:lnTo>
                    <a:pt x="2710" y="38"/>
                  </a:lnTo>
                  <a:lnTo>
                    <a:pt x="2706" y="38"/>
                  </a:lnTo>
                  <a:lnTo>
                    <a:pt x="2706" y="38"/>
                  </a:lnTo>
                  <a:lnTo>
                    <a:pt x="2700" y="38"/>
                  </a:lnTo>
                  <a:lnTo>
                    <a:pt x="2700" y="38"/>
                  </a:lnTo>
                  <a:lnTo>
                    <a:pt x="2694" y="38"/>
                  </a:lnTo>
                  <a:lnTo>
                    <a:pt x="2694" y="38"/>
                  </a:lnTo>
                  <a:lnTo>
                    <a:pt x="2692" y="36"/>
                  </a:lnTo>
                  <a:lnTo>
                    <a:pt x="2692" y="36"/>
                  </a:lnTo>
                  <a:lnTo>
                    <a:pt x="2688" y="36"/>
                  </a:lnTo>
                  <a:lnTo>
                    <a:pt x="2688" y="36"/>
                  </a:lnTo>
                  <a:lnTo>
                    <a:pt x="2686" y="36"/>
                  </a:lnTo>
                  <a:lnTo>
                    <a:pt x="2686" y="36"/>
                  </a:lnTo>
                  <a:lnTo>
                    <a:pt x="2684" y="36"/>
                  </a:lnTo>
                  <a:lnTo>
                    <a:pt x="2684" y="36"/>
                  </a:lnTo>
                  <a:lnTo>
                    <a:pt x="2682" y="36"/>
                  </a:lnTo>
                  <a:lnTo>
                    <a:pt x="2682" y="36"/>
                  </a:lnTo>
                  <a:lnTo>
                    <a:pt x="2682" y="36"/>
                  </a:lnTo>
                  <a:lnTo>
                    <a:pt x="2682" y="36"/>
                  </a:lnTo>
                  <a:lnTo>
                    <a:pt x="2680" y="36"/>
                  </a:lnTo>
                  <a:lnTo>
                    <a:pt x="2680" y="36"/>
                  </a:lnTo>
                  <a:lnTo>
                    <a:pt x="2680" y="36"/>
                  </a:lnTo>
                  <a:lnTo>
                    <a:pt x="2680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6" y="36"/>
                  </a:lnTo>
                  <a:lnTo>
                    <a:pt x="2676" y="36"/>
                  </a:lnTo>
                  <a:lnTo>
                    <a:pt x="2670" y="36"/>
                  </a:lnTo>
                  <a:lnTo>
                    <a:pt x="2670" y="36"/>
                  </a:lnTo>
                  <a:lnTo>
                    <a:pt x="2664" y="38"/>
                  </a:lnTo>
                  <a:lnTo>
                    <a:pt x="2664" y="38"/>
                  </a:lnTo>
                  <a:lnTo>
                    <a:pt x="2660" y="38"/>
                  </a:lnTo>
                  <a:lnTo>
                    <a:pt x="2660" y="38"/>
                  </a:lnTo>
                  <a:lnTo>
                    <a:pt x="2656" y="38"/>
                  </a:lnTo>
                  <a:lnTo>
                    <a:pt x="2656" y="38"/>
                  </a:lnTo>
                  <a:lnTo>
                    <a:pt x="2656" y="38"/>
                  </a:lnTo>
                  <a:lnTo>
                    <a:pt x="2656" y="38"/>
                  </a:lnTo>
                  <a:lnTo>
                    <a:pt x="2654" y="38"/>
                  </a:lnTo>
                  <a:lnTo>
                    <a:pt x="2654" y="38"/>
                  </a:lnTo>
                  <a:lnTo>
                    <a:pt x="2648" y="38"/>
                  </a:lnTo>
                  <a:lnTo>
                    <a:pt x="2648" y="38"/>
                  </a:lnTo>
                  <a:lnTo>
                    <a:pt x="2644" y="38"/>
                  </a:lnTo>
                  <a:lnTo>
                    <a:pt x="2644" y="38"/>
                  </a:lnTo>
                  <a:lnTo>
                    <a:pt x="2642" y="38"/>
                  </a:lnTo>
                  <a:lnTo>
                    <a:pt x="2642" y="38"/>
                  </a:lnTo>
                  <a:lnTo>
                    <a:pt x="2640" y="38"/>
                  </a:lnTo>
                  <a:lnTo>
                    <a:pt x="2640" y="38"/>
                  </a:lnTo>
                  <a:lnTo>
                    <a:pt x="2636" y="40"/>
                  </a:lnTo>
                  <a:lnTo>
                    <a:pt x="2636" y="40"/>
                  </a:lnTo>
                  <a:lnTo>
                    <a:pt x="2634" y="40"/>
                  </a:lnTo>
                  <a:lnTo>
                    <a:pt x="2634" y="40"/>
                  </a:lnTo>
                  <a:lnTo>
                    <a:pt x="2632" y="40"/>
                  </a:lnTo>
                  <a:lnTo>
                    <a:pt x="2632" y="40"/>
                  </a:lnTo>
                  <a:lnTo>
                    <a:pt x="2630" y="40"/>
                  </a:lnTo>
                  <a:lnTo>
                    <a:pt x="2630" y="40"/>
                  </a:lnTo>
                  <a:lnTo>
                    <a:pt x="2630" y="40"/>
                  </a:lnTo>
                  <a:lnTo>
                    <a:pt x="2630" y="40"/>
                  </a:lnTo>
                  <a:lnTo>
                    <a:pt x="2628" y="40"/>
                  </a:lnTo>
                  <a:lnTo>
                    <a:pt x="2628" y="40"/>
                  </a:lnTo>
                  <a:lnTo>
                    <a:pt x="2624" y="40"/>
                  </a:lnTo>
                  <a:lnTo>
                    <a:pt x="2624" y="40"/>
                  </a:lnTo>
                  <a:lnTo>
                    <a:pt x="2624" y="38"/>
                  </a:lnTo>
                  <a:lnTo>
                    <a:pt x="2624" y="38"/>
                  </a:lnTo>
                  <a:lnTo>
                    <a:pt x="2618" y="38"/>
                  </a:lnTo>
                  <a:lnTo>
                    <a:pt x="2618" y="38"/>
                  </a:lnTo>
                  <a:lnTo>
                    <a:pt x="2616" y="38"/>
                  </a:lnTo>
                  <a:lnTo>
                    <a:pt x="2616" y="38"/>
                  </a:lnTo>
                  <a:lnTo>
                    <a:pt x="2614" y="38"/>
                  </a:lnTo>
                  <a:lnTo>
                    <a:pt x="2614" y="38"/>
                  </a:lnTo>
                  <a:lnTo>
                    <a:pt x="2614" y="38"/>
                  </a:lnTo>
                  <a:lnTo>
                    <a:pt x="2614" y="38"/>
                  </a:lnTo>
                  <a:lnTo>
                    <a:pt x="2612" y="38"/>
                  </a:lnTo>
                  <a:lnTo>
                    <a:pt x="2612" y="38"/>
                  </a:lnTo>
                  <a:lnTo>
                    <a:pt x="2608" y="38"/>
                  </a:lnTo>
                  <a:lnTo>
                    <a:pt x="2608" y="38"/>
                  </a:lnTo>
                  <a:lnTo>
                    <a:pt x="2604" y="38"/>
                  </a:lnTo>
                  <a:lnTo>
                    <a:pt x="2604" y="38"/>
                  </a:lnTo>
                  <a:lnTo>
                    <a:pt x="2602" y="36"/>
                  </a:lnTo>
                  <a:lnTo>
                    <a:pt x="2602" y="36"/>
                  </a:lnTo>
                  <a:lnTo>
                    <a:pt x="2600" y="36"/>
                  </a:lnTo>
                  <a:lnTo>
                    <a:pt x="2600" y="36"/>
                  </a:lnTo>
                  <a:lnTo>
                    <a:pt x="2600" y="36"/>
                  </a:lnTo>
                  <a:lnTo>
                    <a:pt x="2600" y="36"/>
                  </a:lnTo>
                  <a:lnTo>
                    <a:pt x="2598" y="34"/>
                  </a:lnTo>
                  <a:lnTo>
                    <a:pt x="2598" y="34"/>
                  </a:lnTo>
                  <a:lnTo>
                    <a:pt x="2596" y="34"/>
                  </a:lnTo>
                  <a:lnTo>
                    <a:pt x="2596" y="34"/>
                  </a:lnTo>
                  <a:lnTo>
                    <a:pt x="2588" y="34"/>
                  </a:lnTo>
                  <a:lnTo>
                    <a:pt x="2588" y="34"/>
                  </a:lnTo>
                  <a:lnTo>
                    <a:pt x="2584" y="34"/>
                  </a:lnTo>
                  <a:lnTo>
                    <a:pt x="2584" y="34"/>
                  </a:lnTo>
                  <a:lnTo>
                    <a:pt x="2570" y="34"/>
                  </a:lnTo>
                  <a:lnTo>
                    <a:pt x="2570" y="34"/>
                  </a:lnTo>
                  <a:lnTo>
                    <a:pt x="2568" y="34"/>
                  </a:lnTo>
                  <a:lnTo>
                    <a:pt x="2568" y="34"/>
                  </a:lnTo>
                  <a:lnTo>
                    <a:pt x="2566" y="34"/>
                  </a:lnTo>
                  <a:lnTo>
                    <a:pt x="2566" y="34"/>
                  </a:lnTo>
                  <a:lnTo>
                    <a:pt x="2562" y="36"/>
                  </a:lnTo>
                  <a:lnTo>
                    <a:pt x="2562" y="36"/>
                  </a:lnTo>
                  <a:lnTo>
                    <a:pt x="2556" y="36"/>
                  </a:lnTo>
                  <a:lnTo>
                    <a:pt x="2556" y="36"/>
                  </a:lnTo>
                  <a:lnTo>
                    <a:pt x="2552" y="34"/>
                  </a:lnTo>
                  <a:lnTo>
                    <a:pt x="2552" y="34"/>
                  </a:lnTo>
                  <a:lnTo>
                    <a:pt x="2544" y="34"/>
                  </a:lnTo>
                  <a:lnTo>
                    <a:pt x="2544" y="34"/>
                  </a:lnTo>
                  <a:lnTo>
                    <a:pt x="2542" y="34"/>
                  </a:lnTo>
                  <a:lnTo>
                    <a:pt x="2542" y="34"/>
                  </a:lnTo>
                  <a:lnTo>
                    <a:pt x="2536" y="34"/>
                  </a:lnTo>
                  <a:lnTo>
                    <a:pt x="2536" y="34"/>
                  </a:lnTo>
                  <a:lnTo>
                    <a:pt x="2532" y="36"/>
                  </a:lnTo>
                  <a:lnTo>
                    <a:pt x="2532" y="36"/>
                  </a:lnTo>
                  <a:lnTo>
                    <a:pt x="2528" y="36"/>
                  </a:lnTo>
                  <a:lnTo>
                    <a:pt x="2528" y="36"/>
                  </a:lnTo>
                  <a:lnTo>
                    <a:pt x="2526" y="36"/>
                  </a:lnTo>
                  <a:lnTo>
                    <a:pt x="2526" y="36"/>
                  </a:lnTo>
                  <a:lnTo>
                    <a:pt x="2524" y="36"/>
                  </a:lnTo>
                  <a:lnTo>
                    <a:pt x="2524" y="36"/>
                  </a:lnTo>
                  <a:lnTo>
                    <a:pt x="2520" y="36"/>
                  </a:lnTo>
                  <a:lnTo>
                    <a:pt x="2520" y="36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2" y="38"/>
                  </a:lnTo>
                  <a:lnTo>
                    <a:pt x="2512" y="38"/>
                  </a:lnTo>
                  <a:lnTo>
                    <a:pt x="2512" y="36"/>
                  </a:lnTo>
                  <a:lnTo>
                    <a:pt x="2512" y="36"/>
                  </a:lnTo>
                  <a:lnTo>
                    <a:pt x="2510" y="36"/>
                  </a:lnTo>
                  <a:lnTo>
                    <a:pt x="2510" y="36"/>
                  </a:lnTo>
                  <a:lnTo>
                    <a:pt x="2508" y="36"/>
                  </a:lnTo>
                  <a:lnTo>
                    <a:pt x="2508" y="36"/>
                  </a:lnTo>
                  <a:lnTo>
                    <a:pt x="2506" y="36"/>
                  </a:lnTo>
                  <a:lnTo>
                    <a:pt x="2506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0" y="36"/>
                  </a:lnTo>
                  <a:lnTo>
                    <a:pt x="2500" y="36"/>
                  </a:lnTo>
                  <a:lnTo>
                    <a:pt x="2496" y="36"/>
                  </a:lnTo>
                  <a:lnTo>
                    <a:pt x="2496" y="3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88" y="36"/>
                  </a:lnTo>
                  <a:lnTo>
                    <a:pt x="2488" y="36"/>
                  </a:lnTo>
                  <a:lnTo>
                    <a:pt x="2488" y="36"/>
                  </a:lnTo>
                  <a:lnTo>
                    <a:pt x="2488" y="36"/>
                  </a:lnTo>
                  <a:lnTo>
                    <a:pt x="2484" y="36"/>
                  </a:lnTo>
                  <a:lnTo>
                    <a:pt x="2484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0" y="36"/>
                  </a:lnTo>
                  <a:lnTo>
                    <a:pt x="2480" y="36"/>
                  </a:lnTo>
                  <a:lnTo>
                    <a:pt x="2480" y="36"/>
                  </a:lnTo>
                  <a:lnTo>
                    <a:pt x="2480" y="36"/>
                  </a:lnTo>
                  <a:lnTo>
                    <a:pt x="2474" y="36"/>
                  </a:lnTo>
                  <a:lnTo>
                    <a:pt x="2474" y="36"/>
                  </a:lnTo>
                  <a:lnTo>
                    <a:pt x="2470" y="36"/>
                  </a:lnTo>
                  <a:lnTo>
                    <a:pt x="2470" y="36"/>
                  </a:lnTo>
                  <a:lnTo>
                    <a:pt x="2466" y="38"/>
                  </a:lnTo>
                  <a:lnTo>
                    <a:pt x="2466" y="38"/>
                  </a:lnTo>
                  <a:lnTo>
                    <a:pt x="2464" y="36"/>
                  </a:lnTo>
                  <a:lnTo>
                    <a:pt x="2464" y="36"/>
                  </a:lnTo>
                  <a:lnTo>
                    <a:pt x="2458" y="38"/>
                  </a:lnTo>
                  <a:lnTo>
                    <a:pt x="2458" y="38"/>
                  </a:lnTo>
                  <a:lnTo>
                    <a:pt x="2458" y="38"/>
                  </a:lnTo>
                  <a:lnTo>
                    <a:pt x="2458" y="38"/>
                  </a:lnTo>
                  <a:lnTo>
                    <a:pt x="2456" y="38"/>
                  </a:lnTo>
                  <a:lnTo>
                    <a:pt x="2456" y="38"/>
                  </a:lnTo>
                  <a:lnTo>
                    <a:pt x="2456" y="38"/>
                  </a:lnTo>
                  <a:lnTo>
                    <a:pt x="2456" y="38"/>
                  </a:lnTo>
                  <a:lnTo>
                    <a:pt x="2452" y="36"/>
                  </a:lnTo>
                  <a:lnTo>
                    <a:pt x="2452" y="36"/>
                  </a:lnTo>
                  <a:lnTo>
                    <a:pt x="2448" y="38"/>
                  </a:lnTo>
                  <a:lnTo>
                    <a:pt x="2448" y="38"/>
                  </a:lnTo>
                  <a:lnTo>
                    <a:pt x="2446" y="38"/>
                  </a:lnTo>
                  <a:lnTo>
                    <a:pt x="2446" y="38"/>
                  </a:lnTo>
                  <a:lnTo>
                    <a:pt x="2442" y="40"/>
                  </a:lnTo>
                  <a:lnTo>
                    <a:pt x="2442" y="40"/>
                  </a:lnTo>
                  <a:lnTo>
                    <a:pt x="2438" y="40"/>
                  </a:lnTo>
                  <a:lnTo>
                    <a:pt x="2438" y="40"/>
                  </a:lnTo>
                  <a:lnTo>
                    <a:pt x="2432" y="38"/>
                  </a:lnTo>
                  <a:lnTo>
                    <a:pt x="2432" y="38"/>
                  </a:lnTo>
                  <a:lnTo>
                    <a:pt x="2432" y="38"/>
                  </a:lnTo>
                  <a:lnTo>
                    <a:pt x="2432" y="38"/>
                  </a:lnTo>
                  <a:lnTo>
                    <a:pt x="2430" y="36"/>
                  </a:lnTo>
                  <a:lnTo>
                    <a:pt x="2430" y="36"/>
                  </a:lnTo>
                  <a:lnTo>
                    <a:pt x="2428" y="36"/>
                  </a:lnTo>
                  <a:lnTo>
                    <a:pt x="2428" y="36"/>
                  </a:lnTo>
                  <a:lnTo>
                    <a:pt x="2424" y="34"/>
                  </a:lnTo>
                  <a:lnTo>
                    <a:pt x="2424" y="34"/>
                  </a:lnTo>
                  <a:lnTo>
                    <a:pt x="2420" y="34"/>
                  </a:lnTo>
                  <a:lnTo>
                    <a:pt x="2420" y="34"/>
                  </a:lnTo>
                  <a:lnTo>
                    <a:pt x="2416" y="36"/>
                  </a:lnTo>
                  <a:lnTo>
                    <a:pt x="2416" y="36"/>
                  </a:lnTo>
                  <a:lnTo>
                    <a:pt x="2414" y="36"/>
                  </a:lnTo>
                  <a:lnTo>
                    <a:pt x="2414" y="36"/>
                  </a:lnTo>
                  <a:lnTo>
                    <a:pt x="2412" y="36"/>
                  </a:lnTo>
                  <a:lnTo>
                    <a:pt x="2412" y="36"/>
                  </a:lnTo>
                  <a:lnTo>
                    <a:pt x="2408" y="36"/>
                  </a:lnTo>
                  <a:lnTo>
                    <a:pt x="2408" y="36"/>
                  </a:lnTo>
                  <a:lnTo>
                    <a:pt x="2406" y="36"/>
                  </a:lnTo>
                  <a:lnTo>
                    <a:pt x="2406" y="36"/>
                  </a:lnTo>
                  <a:lnTo>
                    <a:pt x="2402" y="36"/>
                  </a:lnTo>
                  <a:lnTo>
                    <a:pt x="2402" y="36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398" y="38"/>
                  </a:lnTo>
                  <a:lnTo>
                    <a:pt x="2398" y="38"/>
                  </a:lnTo>
                  <a:lnTo>
                    <a:pt x="2396" y="36"/>
                  </a:lnTo>
                  <a:lnTo>
                    <a:pt x="2396" y="36"/>
                  </a:lnTo>
                  <a:lnTo>
                    <a:pt x="2394" y="36"/>
                  </a:lnTo>
                  <a:lnTo>
                    <a:pt x="2394" y="36"/>
                  </a:lnTo>
                  <a:lnTo>
                    <a:pt x="2392" y="36"/>
                  </a:lnTo>
                  <a:lnTo>
                    <a:pt x="2392" y="36"/>
                  </a:lnTo>
                  <a:lnTo>
                    <a:pt x="2388" y="36"/>
                  </a:lnTo>
                  <a:lnTo>
                    <a:pt x="2388" y="36"/>
                  </a:lnTo>
                  <a:lnTo>
                    <a:pt x="2384" y="34"/>
                  </a:lnTo>
                  <a:lnTo>
                    <a:pt x="2384" y="34"/>
                  </a:lnTo>
                  <a:lnTo>
                    <a:pt x="2380" y="36"/>
                  </a:lnTo>
                  <a:lnTo>
                    <a:pt x="2380" y="36"/>
                  </a:lnTo>
                  <a:lnTo>
                    <a:pt x="2374" y="36"/>
                  </a:lnTo>
                  <a:lnTo>
                    <a:pt x="2374" y="36"/>
                  </a:lnTo>
                  <a:lnTo>
                    <a:pt x="2372" y="38"/>
                  </a:lnTo>
                  <a:lnTo>
                    <a:pt x="2372" y="38"/>
                  </a:lnTo>
                  <a:lnTo>
                    <a:pt x="2368" y="38"/>
                  </a:lnTo>
                  <a:lnTo>
                    <a:pt x="2368" y="38"/>
                  </a:lnTo>
                  <a:lnTo>
                    <a:pt x="2366" y="38"/>
                  </a:lnTo>
                  <a:lnTo>
                    <a:pt x="2366" y="38"/>
                  </a:lnTo>
                  <a:lnTo>
                    <a:pt x="2366" y="38"/>
                  </a:lnTo>
                  <a:lnTo>
                    <a:pt x="2366" y="38"/>
                  </a:lnTo>
                  <a:lnTo>
                    <a:pt x="2364" y="36"/>
                  </a:lnTo>
                  <a:lnTo>
                    <a:pt x="2364" y="36"/>
                  </a:lnTo>
                  <a:lnTo>
                    <a:pt x="2356" y="36"/>
                  </a:lnTo>
                  <a:lnTo>
                    <a:pt x="2356" y="36"/>
                  </a:lnTo>
                  <a:lnTo>
                    <a:pt x="2354" y="34"/>
                  </a:lnTo>
                  <a:lnTo>
                    <a:pt x="2354" y="34"/>
                  </a:lnTo>
                  <a:lnTo>
                    <a:pt x="2352" y="34"/>
                  </a:lnTo>
                  <a:lnTo>
                    <a:pt x="2352" y="34"/>
                  </a:lnTo>
                  <a:lnTo>
                    <a:pt x="2350" y="34"/>
                  </a:lnTo>
                  <a:lnTo>
                    <a:pt x="2350" y="34"/>
                  </a:lnTo>
                  <a:lnTo>
                    <a:pt x="2344" y="34"/>
                  </a:lnTo>
                  <a:lnTo>
                    <a:pt x="2344" y="34"/>
                  </a:lnTo>
                  <a:lnTo>
                    <a:pt x="2342" y="36"/>
                  </a:lnTo>
                  <a:lnTo>
                    <a:pt x="2342" y="36"/>
                  </a:lnTo>
                  <a:lnTo>
                    <a:pt x="2338" y="36"/>
                  </a:lnTo>
                  <a:lnTo>
                    <a:pt x="2338" y="36"/>
                  </a:lnTo>
                  <a:lnTo>
                    <a:pt x="2334" y="38"/>
                  </a:lnTo>
                  <a:lnTo>
                    <a:pt x="2334" y="38"/>
                  </a:lnTo>
                  <a:lnTo>
                    <a:pt x="2328" y="36"/>
                  </a:lnTo>
                  <a:lnTo>
                    <a:pt x="2328" y="36"/>
                  </a:lnTo>
                  <a:lnTo>
                    <a:pt x="2328" y="36"/>
                  </a:lnTo>
                  <a:lnTo>
                    <a:pt x="2328" y="36"/>
                  </a:lnTo>
                  <a:lnTo>
                    <a:pt x="2326" y="36"/>
                  </a:lnTo>
                  <a:lnTo>
                    <a:pt x="2326" y="36"/>
                  </a:lnTo>
                  <a:lnTo>
                    <a:pt x="2324" y="34"/>
                  </a:lnTo>
                  <a:lnTo>
                    <a:pt x="2324" y="34"/>
                  </a:lnTo>
                  <a:lnTo>
                    <a:pt x="2320" y="34"/>
                  </a:lnTo>
                  <a:lnTo>
                    <a:pt x="2320" y="34"/>
                  </a:lnTo>
                  <a:lnTo>
                    <a:pt x="2318" y="34"/>
                  </a:lnTo>
                  <a:lnTo>
                    <a:pt x="2318" y="34"/>
                  </a:lnTo>
                  <a:lnTo>
                    <a:pt x="2312" y="34"/>
                  </a:lnTo>
                  <a:lnTo>
                    <a:pt x="2312" y="34"/>
                  </a:lnTo>
                  <a:lnTo>
                    <a:pt x="2306" y="34"/>
                  </a:lnTo>
                  <a:lnTo>
                    <a:pt x="2306" y="34"/>
                  </a:lnTo>
                  <a:lnTo>
                    <a:pt x="2300" y="34"/>
                  </a:lnTo>
                  <a:lnTo>
                    <a:pt x="2300" y="34"/>
                  </a:lnTo>
                  <a:lnTo>
                    <a:pt x="2294" y="36"/>
                  </a:lnTo>
                  <a:lnTo>
                    <a:pt x="2294" y="36"/>
                  </a:lnTo>
                  <a:lnTo>
                    <a:pt x="2294" y="36"/>
                  </a:lnTo>
                  <a:lnTo>
                    <a:pt x="2294" y="36"/>
                  </a:lnTo>
                  <a:lnTo>
                    <a:pt x="2292" y="36"/>
                  </a:lnTo>
                  <a:lnTo>
                    <a:pt x="2292" y="36"/>
                  </a:lnTo>
                  <a:lnTo>
                    <a:pt x="2290" y="34"/>
                  </a:lnTo>
                  <a:lnTo>
                    <a:pt x="2290" y="34"/>
                  </a:lnTo>
                  <a:lnTo>
                    <a:pt x="2286" y="34"/>
                  </a:lnTo>
                  <a:lnTo>
                    <a:pt x="2286" y="34"/>
                  </a:lnTo>
                  <a:lnTo>
                    <a:pt x="2284" y="34"/>
                  </a:lnTo>
                  <a:lnTo>
                    <a:pt x="2284" y="34"/>
                  </a:lnTo>
                  <a:lnTo>
                    <a:pt x="2282" y="32"/>
                  </a:lnTo>
                  <a:lnTo>
                    <a:pt x="2282" y="32"/>
                  </a:lnTo>
                  <a:lnTo>
                    <a:pt x="2276" y="34"/>
                  </a:lnTo>
                  <a:lnTo>
                    <a:pt x="2276" y="34"/>
                  </a:lnTo>
                  <a:lnTo>
                    <a:pt x="2272" y="36"/>
                  </a:lnTo>
                  <a:lnTo>
                    <a:pt x="2272" y="36"/>
                  </a:lnTo>
                  <a:lnTo>
                    <a:pt x="2262" y="36"/>
                  </a:lnTo>
                  <a:lnTo>
                    <a:pt x="2262" y="36"/>
                  </a:lnTo>
                  <a:lnTo>
                    <a:pt x="2258" y="34"/>
                  </a:lnTo>
                  <a:lnTo>
                    <a:pt x="2258" y="34"/>
                  </a:lnTo>
                  <a:lnTo>
                    <a:pt x="2254" y="36"/>
                  </a:lnTo>
                  <a:lnTo>
                    <a:pt x="2254" y="36"/>
                  </a:lnTo>
                  <a:lnTo>
                    <a:pt x="2252" y="36"/>
                  </a:lnTo>
                  <a:lnTo>
                    <a:pt x="2248" y="34"/>
                  </a:lnTo>
                  <a:lnTo>
                    <a:pt x="2248" y="34"/>
                  </a:lnTo>
                  <a:lnTo>
                    <a:pt x="2244" y="34"/>
                  </a:lnTo>
                  <a:lnTo>
                    <a:pt x="2244" y="34"/>
                  </a:lnTo>
                  <a:lnTo>
                    <a:pt x="2244" y="34"/>
                  </a:lnTo>
                  <a:lnTo>
                    <a:pt x="2244" y="34"/>
                  </a:lnTo>
                  <a:lnTo>
                    <a:pt x="2242" y="34"/>
                  </a:lnTo>
                  <a:lnTo>
                    <a:pt x="2242" y="34"/>
                  </a:lnTo>
                  <a:lnTo>
                    <a:pt x="2238" y="36"/>
                  </a:lnTo>
                  <a:lnTo>
                    <a:pt x="2238" y="36"/>
                  </a:lnTo>
                  <a:lnTo>
                    <a:pt x="2238" y="36"/>
                  </a:lnTo>
                  <a:lnTo>
                    <a:pt x="2238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26" y="38"/>
                  </a:lnTo>
                  <a:lnTo>
                    <a:pt x="2226" y="38"/>
                  </a:lnTo>
                  <a:lnTo>
                    <a:pt x="2218" y="38"/>
                  </a:lnTo>
                  <a:lnTo>
                    <a:pt x="2218" y="38"/>
                  </a:lnTo>
                  <a:lnTo>
                    <a:pt x="2216" y="40"/>
                  </a:lnTo>
                  <a:lnTo>
                    <a:pt x="2216" y="40"/>
                  </a:lnTo>
                  <a:lnTo>
                    <a:pt x="2212" y="40"/>
                  </a:lnTo>
                  <a:lnTo>
                    <a:pt x="2212" y="40"/>
                  </a:lnTo>
                  <a:lnTo>
                    <a:pt x="2210" y="38"/>
                  </a:lnTo>
                  <a:lnTo>
                    <a:pt x="2210" y="38"/>
                  </a:lnTo>
                  <a:lnTo>
                    <a:pt x="2208" y="36"/>
                  </a:lnTo>
                  <a:lnTo>
                    <a:pt x="2208" y="36"/>
                  </a:lnTo>
                  <a:lnTo>
                    <a:pt x="2204" y="36"/>
                  </a:lnTo>
                  <a:lnTo>
                    <a:pt x="2200" y="36"/>
                  </a:lnTo>
                  <a:lnTo>
                    <a:pt x="2200" y="36"/>
                  </a:lnTo>
                  <a:lnTo>
                    <a:pt x="2194" y="36"/>
                  </a:lnTo>
                  <a:lnTo>
                    <a:pt x="2194" y="36"/>
                  </a:lnTo>
                  <a:lnTo>
                    <a:pt x="2194" y="36"/>
                  </a:lnTo>
                  <a:lnTo>
                    <a:pt x="2194" y="36"/>
                  </a:lnTo>
                  <a:lnTo>
                    <a:pt x="2190" y="36"/>
                  </a:lnTo>
                  <a:lnTo>
                    <a:pt x="2190" y="36"/>
                  </a:lnTo>
                  <a:lnTo>
                    <a:pt x="2186" y="36"/>
                  </a:lnTo>
                  <a:lnTo>
                    <a:pt x="2186" y="36"/>
                  </a:lnTo>
                  <a:lnTo>
                    <a:pt x="2184" y="36"/>
                  </a:lnTo>
                  <a:lnTo>
                    <a:pt x="2184" y="36"/>
                  </a:lnTo>
                  <a:lnTo>
                    <a:pt x="2178" y="36"/>
                  </a:lnTo>
                  <a:lnTo>
                    <a:pt x="2178" y="36"/>
                  </a:lnTo>
                  <a:lnTo>
                    <a:pt x="2170" y="36"/>
                  </a:lnTo>
                  <a:lnTo>
                    <a:pt x="2170" y="36"/>
                  </a:lnTo>
                  <a:lnTo>
                    <a:pt x="2168" y="38"/>
                  </a:lnTo>
                  <a:lnTo>
                    <a:pt x="2168" y="38"/>
                  </a:lnTo>
                  <a:lnTo>
                    <a:pt x="2164" y="38"/>
                  </a:lnTo>
                  <a:lnTo>
                    <a:pt x="2164" y="38"/>
                  </a:lnTo>
                  <a:lnTo>
                    <a:pt x="2162" y="38"/>
                  </a:lnTo>
                  <a:lnTo>
                    <a:pt x="2162" y="38"/>
                  </a:lnTo>
                  <a:lnTo>
                    <a:pt x="2158" y="38"/>
                  </a:lnTo>
                  <a:lnTo>
                    <a:pt x="2158" y="38"/>
                  </a:lnTo>
                  <a:lnTo>
                    <a:pt x="2154" y="36"/>
                  </a:lnTo>
                  <a:lnTo>
                    <a:pt x="2154" y="36"/>
                  </a:lnTo>
                  <a:lnTo>
                    <a:pt x="2148" y="38"/>
                  </a:lnTo>
                  <a:lnTo>
                    <a:pt x="2148" y="38"/>
                  </a:lnTo>
                  <a:lnTo>
                    <a:pt x="2144" y="36"/>
                  </a:lnTo>
                  <a:lnTo>
                    <a:pt x="2144" y="36"/>
                  </a:lnTo>
                  <a:lnTo>
                    <a:pt x="2140" y="36"/>
                  </a:lnTo>
                  <a:lnTo>
                    <a:pt x="2140" y="36"/>
                  </a:lnTo>
                  <a:lnTo>
                    <a:pt x="2130" y="36"/>
                  </a:lnTo>
                  <a:lnTo>
                    <a:pt x="2130" y="36"/>
                  </a:lnTo>
                  <a:lnTo>
                    <a:pt x="2128" y="36"/>
                  </a:lnTo>
                  <a:lnTo>
                    <a:pt x="2128" y="36"/>
                  </a:lnTo>
                  <a:lnTo>
                    <a:pt x="2124" y="36"/>
                  </a:lnTo>
                  <a:lnTo>
                    <a:pt x="2118" y="36"/>
                  </a:lnTo>
                  <a:lnTo>
                    <a:pt x="2118" y="36"/>
                  </a:lnTo>
                  <a:lnTo>
                    <a:pt x="2114" y="36"/>
                  </a:lnTo>
                  <a:lnTo>
                    <a:pt x="2110" y="38"/>
                  </a:lnTo>
                  <a:lnTo>
                    <a:pt x="2110" y="38"/>
                  </a:lnTo>
                  <a:lnTo>
                    <a:pt x="2102" y="38"/>
                  </a:lnTo>
                  <a:lnTo>
                    <a:pt x="2102" y="38"/>
                  </a:lnTo>
                  <a:lnTo>
                    <a:pt x="2100" y="36"/>
                  </a:lnTo>
                  <a:lnTo>
                    <a:pt x="2100" y="36"/>
                  </a:lnTo>
                  <a:lnTo>
                    <a:pt x="2096" y="36"/>
                  </a:lnTo>
                  <a:lnTo>
                    <a:pt x="2092" y="36"/>
                  </a:lnTo>
                  <a:lnTo>
                    <a:pt x="2092" y="36"/>
                  </a:lnTo>
                  <a:lnTo>
                    <a:pt x="2090" y="38"/>
                  </a:lnTo>
                  <a:lnTo>
                    <a:pt x="2090" y="38"/>
                  </a:lnTo>
                  <a:lnTo>
                    <a:pt x="2088" y="38"/>
                  </a:lnTo>
                  <a:lnTo>
                    <a:pt x="2088" y="38"/>
                  </a:lnTo>
                  <a:lnTo>
                    <a:pt x="2082" y="38"/>
                  </a:lnTo>
                  <a:lnTo>
                    <a:pt x="2082" y="38"/>
                  </a:lnTo>
                  <a:lnTo>
                    <a:pt x="2078" y="40"/>
                  </a:lnTo>
                  <a:lnTo>
                    <a:pt x="2078" y="40"/>
                  </a:lnTo>
                  <a:lnTo>
                    <a:pt x="2078" y="40"/>
                  </a:lnTo>
                  <a:lnTo>
                    <a:pt x="2078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2" y="40"/>
                  </a:lnTo>
                  <a:lnTo>
                    <a:pt x="2072" y="40"/>
                  </a:lnTo>
                  <a:lnTo>
                    <a:pt x="2068" y="40"/>
                  </a:lnTo>
                  <a:lnTo>
                    <a:pt x="2068" y="40"/>
                  </a:lnTo>
                  <a:lnTo>
                    <a:pt x="2062" y="40"/>
                  </a:lnTo>
                  <a:lnTo>
                    <a:pt x="2058" y="38"/>
                  </a:lnTo>
                  <a:lnTo>
                    <a:pt x="2058" y="38"/>
                  </a:lnTo>
                  <a:lnTo>
                    <a:pt x="2052" y="38"/>
                  </a:lnTo>
                  <a:lnTo>
                    <a:pt x="2052" y="38"/>
                  </a:lnTo>
                  <a:lnTo>
                    <a:pt x="2046" y="40"/>
                  </a:lnTo>
                  <a:lnTo>
                    <a:pt x="2042" y="40"/>
                  </a:lnTo>
                  <a:lnTo>
                    <a:pt x="2042" y="40"/>
                  </a:lnTo>
                  <a:lnTo>
                    <a:pt x="2040" y="40"/>
                  </a:lnTo>
                  <a:lnTo>
                    <a:pt x="2040" y="40"/>
                  </a:lnTo>
                  <a:lnTo>
                    <a:pt x="2036" y="40"/>
                  </a:lnTo>
                  <a:lnTo>
                    <a:pt x="2036" y="40"/>
                  </a:lnTo>
                  <a:lnTo>
                    <a:pt x="2030" y="40"/>
                  </a:lnTo>
                  <a:lnTo>
                    <a:pt x="2030" y="40"/>
                  </a:lnTo>
                  <a:lnTo>
                    <a:pt x="2024" y="40"/>
                  </a:lnTo>
                  <a:lnTo>
                    <a:pt x="2024" y="40"/>
                  </a:lnTo>
                  <a:lnTo>
                    <a:pt x="2020" y="40"/>
                  </a:lnTo>
                  <a:lnTo>
                    <a:pt x="2020" y="40"/>
                  </a:lnTo>
                  <a:lnTo>
                    <a:pt x="2018" y="40"/>
                  </a:lnTo>
                  <a:lnTo>
                    <a:pt x="2018" y="40"/>
                  </a:lnTo>
                  <a:lnTo>
                    <a:pt x="2016" y="40"/>
                  </a:lnTo>
                  <a:lnTo>
                    <a:pt x="2016" y="40"/>
                  </a:lnTo>
                  <a:lnTo>
                    <a:pt x="2016" y="40"/>
                  </a:lnTo>
                  <a:lnTo>
                    <a:pt x="2016" y="40"/>
                  </a:lnTo>
                  <a:lnTo>
                    <a:pt x="2016" y="38"/>
                  </a:lnTo>
                  <a:lnTo>
                    <a:pt x="2016" y="38"/>
                  </a:lnTo>
                  <a:lnTo>
                    <a:pt x="2010" y="40"/>
                  </a:lnTo>
                  <a:lnTo>
                    <a:pt x="2010" y="40"/>
                  </a:lnTo>
                  <a:lnTo>
                    <a:pt x="2010" y="40"/>
                  </a:lnTo>
                  <a:lnTo>
                    <a:pt x="2010" y="40"/>
                  </a:lnTo>
                  <a:lnTo>
                    <a:pt x="2008" y="40"/>
                  </a:lnTo>
                  <a:lnTo>
                    <a:pt x="2008" y="40"/>
                  </a:lnTo>
                  <a:lnTo>
                    <a:pt x="2006" y="40"/>
                  </a:lnTo>
                  <a:lnTo>
                    <a:pt x="2006" y="40"/>
                  </a:lnTo>
                  <a:lnTo>
                    <a:pt x="2000" y="40"/>
                  </a:lnTo>
                  <a:lnTo>
                    <a:pt x="2000" y="40"/>
                  </a:lnTo>
                  <a:lnTo>
                    <a:pt x="1998" y="40"/>
                  </a:lnTo>
                  <a:lnTo>
                    <a:pt x="1998" y="40"/>
                  </a:lnTo>
                  <a:lnTo>
                    <a:pt x="1996" y="40"/>
                  </a:lnTo>
                  <a:lnTo>
                    <a:pt x="1996" y="40"/>
                  </a:lnTo>
                  <a:lnTo>
                    <a:pt x="1994" y="40"/>
                  </a:lnTo>
                  <a:lnTo>
                    <a:pt x="1994" y="40"/>
                  </a:lnTo>
                  <a:lnTo>
                    <a:pt x="1988" y="38"/>
                  </a:lnTo>
                  <a:lnTo>
                    <a:pt x="1988" y="38"/>
                  </a:lnTo>
                  <a:lnTo>
                    <a:pt x="1984" y="38"/>
                  </a:lnTo>
                  <a:lnTo>
                    <a:pt x="1984" y="38"/>
                  </a:lnTo>
                  <a:lnTo>
                    <a:pt x="1976" y="38"/>
                  </a:lnTo>
                  <a:lnTo>
                    <a:pt x="1976" y="38"/>
                  </a:lnTo>
                  <a:lnTo>
                    <a:pt x="1972" y="38"/>
                  </a:lnTo>
                  <a:lnTo>
                    <a:pt x="1972" y="38"/>
                  </a:lnTo>
                  <a:lnTo>
                    <a:pt x="1968" y="40"/>
                  </a:lnTo>
                  <a:lnTo>
                    <a:pt x="1968" y="40"/>
                  </a:lnTo>
                  <a:lnTo>
                    <a:pt x="1964" y="40"/>
                  </a:lnTo>
                  <a:lnTo>
                    <a:pt x="1964" y="40"/>
                  </a:lnTo>
                  <a:lnTo>
                    <a:pt x="1960" y="40"/>
                  </a:lnTo>
                  <a:lnTo>
                    <a:pt x="1960" y="40"/>
                  </a:lnTo>
                  <a:lnTo>
                    <a:pt x="1958" y="40"/>
                  </a:lnTo>
                  <a:lnTo>
                    <a:pt x="1958" y="40"/>
                  </a:lnTo>
                  <a:lnTo>
                    <a:pt x="1950" y="40"/>
                  </a:lnTo>
                  <a:lnTo>
                    <a:pt x="1950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6" y="40"/>
                  </a:lnTo>
                  <a:lnTo>
                    <a:pt x="1946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2" y="40"/>
                  </a:lnTo>
                  <a:lnTo>
                    <a:pt x="1942" y="40"/>
                  </a:lnTo>
                  <a:lnTo>
                    <a:pt x="1942" y="40"/>
                  </a:lnTo>
                  <a:lnTo>
                    <a:pt x="1942" y="40"/>
                  </a:lnTo>
                  <a:lnTo>
                    <a:pt x="1934" y="40"/>
                  </a:lnTo>
                  <a:lnTo>
                    <a:pt x="1934" y="40"/>
                  </a:lnTo>
                  <a:lnTo>
                    <a:pt x="1932" y="40"/>
                  </a:lnTo>
                  <a:lnTo>
                    <a:pt x="1932" y="40"/>
                  </a:lnTo>
                  <a:lnTo>
                    <a:pt x="1932" y="40"/>
                  </a:lnTo>
                  <a:lnTo>
                    <a:pt x="1932" y="40"/>
                  </a:lnTo>
                  <a:lnTo>
                    <a:pt x="1932" y="40"/>
                  </a:lnTo>
                  <a:lnTo>
                    <a:pt x="1928" y="40"/>
                  </a:lnTo>
                  <a:lnTo>
                    <a:pt x="1924" y="40"/>
                  </a:lnTo>
                  <a:lnTo>
                    <a:pt x="1924" y="40"/>
                  </a:lnTo>
                  <a:lnTo>
                    <a:pt x="1924" y="40"/>
                  </a:lnTo>
                  <a:lnTo>
                    <a:pt x="1924" y="40"/>
                  </a:lnTo>
                  <a:lnTo>
                    <a:pt x="1922" y="40"/>
                  </a:lnTo>
                  <a:lnTo>
                    <a:pt x="1922" y="40"/>
                  </a:lnTo>
                  <a:lnTo>
                    <a:pt x="1918" y="40"/>
                  </a:lnTo>
                  <a:lnTo>
                    <a:pt x="1918" y="40"/>
                  </a:lnTo>
                  <a:lnTo>
                    <a:pt x="1914" y="40"/>
                  </a:lnTo>
                  <a:lnTo>
                    <a:pt x="1914" y="40"/>
                  </a:lnTo>
                  <a:lnTo>
                    <a:pt x="1910" y="40"/>
                  </a:lnTo>
                  <a:lnTo>
                    <a:pt x="1910" y="40"/>
                  </a:lnTo>
                  <a:lnTo>
                    <a:pt x="1908" y="40"/>
                  </a:lnTo>
                  <a:lnTo>
                    <a:pt x="1908" y="40"/>
                  </a:lnTo>
                  <a:lnTo>
                    <a:pt x="1906" y="42"/>
                  </a:lnTo>
                  <a:lnTo>
                    <a:pt x="1906" y="42"/>
                  </a:lnTo>
                  <a:lnTo>
                    <a:pt x="1900" y="42"/>
                  </a:lnTo>
                  <a:lnTo>
                    <a:pt x="1900" y="42"/>
                  </a:lnTo>
                  <a:lnTo>
                    <a:pt x="1900" y="42"/>
                  </a:lnTo>
                  <a:lnTo>
                    <a:pt x="1900" y="42"/>
                  </a:lnTo>
                  <a:lnTo>
                    <a:pt x="1896" y="42"/>
                  </a:lnTo>
                  <a:lnTo>
                    <a:pt x="1896" y="42"/>
                  </a:lnTo>
                  <a:lnTo>
                    <a:pt x="1896" y="42"/>
                  </a:lnTo>
                  <a:lnTo>
                    <a:pt x="1896" y="42"/>
                  </a:lnTo>
                  <a:lnTo>
                    <a:pt x="1894" y="42"/>
                  </a:lnTo>
                  <a:lnTo>
                    <a:pt x="1894" y="42"/>
                  </a:lnTo>
                  <a:lnTo>
                    <a:pt x="1888" y="42"/>
                  </a:lnTo>
                  <a:lnTo>
                    <a:pt x="1888" y="42"/>
                  </a:lnTo>
                  <a:lnTo>
                    <a:pt x="1886" y="42"/>
                  </a:lnTo>
                  <a:lnTo>
                    <a:pt x="1886" y="42"/>
                  </a:lnTo>
                  <a:lnTo>
                    <a:pt x="1886" y="42"/>
                  </a:lnTo>
                  <a:lnTo>
                    <a:pt x="1886" y="42"/>
                  </a:lnTo>
                  <a:lnTo>
                    <a:pt x="1884" y="40"/>
                  </a:lnTo>
                  <a:lnTo>
                    <a:pt x="1884" y="40"/>
                  </a:lnTo>
                  <a:lnTo>
                    <a:pt x="1882" y="42"/>
                  </a:lnTo>
                  <a:lnTo>
                    <a:pt x="1882" y="42"/>
                  </a:lnTo>
                  <a:lnTo>
                    <a:pt x="1882" y="40"/>
                  </a:lnTo>
                  <a:lnTo>
                    <a:pt x="1882" y="40"/>
                  </a:lnTo>
                  <a:lnTo>
                    <a:pt x="1882" y="40"/>
                  </a:lnTo>
                  <a:lnTo>
                    <a:pt x="1882" y="40"/>
                  </a:lnTo>
                  <a:lnTo>
                    <a:pt x="1880" y="40"/>
                  </a:lnTo>
                  <a:lnTo>
                    <a:pt x="1880" y="40"/>
                  </a:lnTo>
                  <a:lnTo>
                    <a:pt x="1876" y="40"/>
                  </a:lnTo>
                  <a:lnTo>
                    <a:pt x="1876" y="40"/>
                  </a:lnTo>
                  <a:lnTo>
                    <a:pt x="1874" y="42"/>
                  </a:lnTo>
                  <a:lnTo>
                    <a:pt x="1874" y="42"/>
                  </a:lnTo>
                  <a:lnTo>
                    <a:pt x="1870" y="42"/>
                  </a:lnTo>
                  <a:lnTo>
                    <a:pt x="1870" y="42"/>
                  </a:lnTo>
                  <a:lnTo>
                    <a:pt x="1866" y="44"/>
                  </a:lnTo>
                  <a:lnTo>
                    <a:pt x="1866" y="44"/>
                  </a:lnTo>
                  <a:lnTo>
                    <a:pt x="1860" y="42"/>
                  </a:lnTo>
                  <a:lnTo>
                    <a:pt x="1860" y="42"/>
                  </a:lnTo>
                  <a:lnTo>
                    <a:pt x="1856" y="42"/>
                  </a:lnTo>
                  <a:lnTo>
                    <a:pt x="1856" y="42"/>
                  </a:lnTo>
                  <a:lnTo>
                    <a:pt x="1848" y="42"/>
                  </a:lnTo>
                  <a:lnTo>
                    <a:pt x="1848" y="42"/>
                  </a:lnTo>
                  <a:lnTo>
                    <a:pt x="1846" y="42"/>
                  </a:lnTo>
                  <a:lnTo>
                    <a:pt x="1846" y="42"/>
                  </a:lnTo>
                  <a:lnTo>
                    <a:pt x="1842" y="42"/>
                  </a:lnTo>
                  <a:lnTo>
                    <a:pt x="1842" y="42"/>
                  </a:lnTo>
                  <a:lnTo>
                    <a:pt x="1842" y="42"/>
                  </a:lnTo>
                  <a:lnTo>
                    <a:pt x="1842" y="42"/>
                  </a:lnTo>
                  <a:lnTo>
                    <a:pt x="1840" y="42"/>
                  </a:lnTo>
                  <a:lnTo>
                    <a:pt x="1840" y="42"/>
                  </a:lnTo>
                  <a:lnTo>
                    <a:pt x="1840" y="42"/>
                  </a:lnTo>
                  <a:lnTo>
                    <a:pt x="1840" y="42"/>
                  </a:lnTo>
                  <a:lnTo>
                    <a:pt x="1836" y="42"/>
                  </a:lnTo>
                  <a:lnTo>
                    <a:pt x="1832" y="42"/>
                  </a:lnTo>
                  <a:lnTo>
                    <a:pt x="1832" y="42"/>
                  </a:lnTo>
                  <a:lnTo>
                    <a:pt x="1832" y="38"/>
                  </a:lnTo>
                  <a:lnTo>
                    <a:pt x="1832" y="38"/>
                  </a:lnTo>
                  <a:lnTo>
                    <a:pt x="1830" y="38"/>
                  </a:lnTo>
                  <a:lnTo>
                    <a:pt x="1830" y="38"/>
                  </a:lnTo>
                  <a:lnTo>
                    <a:pt x="1828" y="40"/>
                  </a:lnTo>
                  <a:lnTo>
                    <a:pt x="1828" y="40"/>
                  </a:lnTo>
                  <a:lnTo>
                    <a:pt x="1826" y="40"/>
                  </a:lnTo>
                  <a:lnTo>
                    <a:pt x="1826" y="40"/>
                  </a:lnTo>
                  <a:lnTo>
                    <a:pt x="1820" y="40"/>
                  </a:lnTo>
                  <a:lnTo>
                    <a:pt x="1820" y="40"/>
                  </a:lnTo>
                  <a:lnTo>
                    <a:pt x="1820" y="40"/>
                  </a:lnTo>
                  <a:lnTo>
                    <a:pt x="1820" y="40"/>
                  </a:lnTo>
                  <a:lnTo>
                    <a:pt x="1816" y="38"/>
                  </a:lnTo>
                  <a:lnTo>
                    <a:pt x="1816" y="38"/>
                  </a:lnTo>
                  <a:lnTo>
                    <a:pt x="1814" y="38"/>
                  </a:lnTo>
                  <a:lnTo>
                    <a:pt x="1812" y="40"/>
                  </a:lnTo>
                  <a:lnTo>
                    <a:pt x="1812" y="40"/>
                  </a:lnTo>
                  <a:lnTo>
                    <a:pt x="1812" y="42"/>
                  </a:lnTo>
                  <a:lnTo>
                    <a:pt x="1812" y="42"/>
                  </a:lnTo>
                  <a:lnTo>
                    <a:pt x="1804" y="42"/>
                  </a:lnTo>
                  <a:lnTo>
                    <a:pt x="1804" y="42"/>
                  </a:lnTo>
                  <a:lnTo>
                    <a:pt x="1798" y="42"/>
                  </a:lnTo>
                  <a:lnTo>
                    <a:pt x="1798" y="42"/>
                  </a:lnTo>
                  <a:lnTo>
                    <a:pt x="1790" y="44"/>
                  </a:lnTo>
                  <a:lnTo>
                    <a:pt x="1790" y="44"/>
                  </a:lnTo>
                  <a:lnTo>
                    <a:pt x="1786" y="44"/>
                  </a:lnTo>
                  <a:lnTo>
                    <a:pt x="1782" y="44"/>
                  </a:lnTo>
                  <a:lnTo>
                    <a:pt x="1782" y="44"/>
                  </a:lnTo>
                  <a:lnTo>
                    <a:pt x="1778" y="44"/>
                  </a:lnTo>
                  <a:lnTo>
                    <a:pt x="1778" y="44"/>
                  </a:lnTo>
                  <a:lnTo>
                    <a:pt x="1774" y="44"/>
                  </a:lnTo>
                  <a:lnTo>
                    <a:pt x="1774" y="44"/>
                  </a:lnTo>
                  <a:lnTo>
                    <a:pt x="1772" y="44"/>
                  </a:lnTo>
                  <a:lnTo>
                    <a:pt x="1768" y="44"/>
                  </a:lnTo>
                  <a:lnTo>
                    <a:pt x="1768" y="44"/>
                  </a:lnTo>
                  <a:lnTo>
                    <a:pt x="1766" y="44"/>
                  </a:lnTo>
                  <a:lnTo>
                    <a:pt x="1766" y="44"/>
                  </a:lnTo>
                  <a:lnTo>
                    <a:pt x="1762" y="44"/>
                  </a:lnTo>
                  <a:lnTo>
                    <a:pt x="1762" y="44"/>
                  </a:lnTo>
                  <a:lnTo>
                    <a:pt x="1756" y="44"/>
                  </a:lnTo>
                  <a:lnTo>
                    <a:pt x="1756" y="44"/>
                  </a:lnTo>
                  <a:lnTo>
                    <a:pt x="1752" y="44"/>
                  </a:lnTo>
                  <a:lnTo>
                    <a:pt x="1752" y="44"/>
                  </a:lnTo>
                  <a:lnTo>
                    <a:pt x="1748" y="44"/>
                  </a:lnTo>
                  <a:lnTo>
                    <a:pt x="1748" y="44"/>
                  </a:lnTo>
                  <a:lnTo>
                    <a:pt x="1746" y="44"/>
                  </a:lnTo>
                  <a:lnTo>
                    <a:pt x="1746" y="44"/>
                  </a:lnTo>
                  <a:lnTo>
                    <a:pt x="1744" y="44"/>
                  </a:lnTo>
                  <a:lnTo>
                    <a:pt x="1744" y="44"/>
                  </a:lnTo>
                  <a:lnTo>
                    <a:pt x="1742" y="44"/>
                  </a:lnTo>
                  <a:lnTo>
                    <a:pt x="1742" y="44"/>
                  </a:lnTo>
                  <a:lnTo>
                    <a:pt x="1738" y="44"/>
                  </a:lnTo>
                  <a:lnTo>
                    <a:pt x="1738" y="44"/>
                  </a:lnTo>
                  <a:lnTo>
                    <a:pt x="1734" y="44"/>
                  </a:lnTo>
                  <a:lnTo>
                    <a:pt x="1734" y="44"/>
                  </a:lnTo>
                  <a:lnTo>
                    <a:pt x="1734" y="44"/>
                  </a:lnTo>
                  <a:lnTo>
                    <a:pt x="1734" y="44"/>
                  </a:lnTo>
                  <a:lnTo>
                    <a:pt x="1732" y="44"/>
                  </a:lnTo>
                  <a:lnTo>
                    <a:pt x="1732" y="44"/>
                  </a:lnTo>
                  <a:lnTo>
                    <a:pt x="1724" y="44"/>
                  </a:lnTo>
                  <a:lnTo>
                    <a:pt x="1718" y="46"/>
                  </a:lnTo>
                  <a:lnTo>
                    <a:pt x="1718" y="46"/>
                  </a:lnTo>
                  <a:lnTo>
                    <a:pt x="1718" y="44"/>
                  </a:lnTo>
                  <a:lnTo>
                    <a:pt x="1718" y="44"/>
                  </a:lnTo>
                  <a:lnTo>
                    <a:pt x="1716" y="44"/>
                  </a:lnTo>
                  <a:lnTo>
                    <a:pt x="1716" y="44"/>
                  </a:lnTo>
                  <a:lnTo>
                    <a:pt x="1706" y="44"/>
                  </a:lnTo>
                  <a:lnTo>
                    <a:pt x="1706" y="44"/>
                  </a:lnTo>
                  <a:lnTo>
                    <a:pt x="1702" y="44"/>
                  </a:lnTo>
                  <a:lnTo>
                    <a:pt x="1702" y="44"/>
                  </a:lnTo>
                  <a:lnTo>
                    <a:pt x="1698" y="44"/>
                  </a:lnTo>
                  <a:lnTo>
                    <a:pt x="1698" y="44"/>
                  </a:lnTo>
                  <a:lnTo>
                    <a:pt x="1694" y="44"/>
                  </a:lnTo>
                  <a:lnTo>
                    <a:pt x="1694" y="44"/>
                  </a:lnTo>
                  <a:lnTo>
                    <a:pt x="1694" y="44"/>
                  </a:lnTo>
                  <a:lnTo>
                    <a:pt x="1694" y="44"/>
                  </a:lnTo>
                  <a:lnTo>
                    <a:pt x="1690" y="44"/>
                  </a:lnTo>
                  <a:lnTo>
                    <a:pt x="1690" y="44"/>
                  </a:lnTo>
                  <a:lnTo>
                    <a:pt x="1686" y="44"/>
                  </a:lnTo>
                  <a:lnTo>
                    <a:pt x="1686" y="44"/>
                  </a:lnTo>
                  <a:lnTo>
                    <a:pt x="1686" y="44"/>
                  </a:lnTo>
                  <a:lnTo>
                    <a:pt x="1686" y="44"/>
                  </a:lnTo>
                  <a:lnTo>
                    <a:pt x="1682" y="44"/>
                  </a:lnTo>
                  <a:lnTo>
                    <a:pt x="1682" y="44"/>
                  </a:lnTo>
                  <a:lnTo>
                    <a:pt x="1678" y="44"/>
                  </a:lnTo>
                  <a:lnTo>
                    <a:pt x="1678" y="44"/>
                  </a:lnTo>
                  <a:lnTo>
                    <a:pt x="1672" y="44"/>
                  </a:lnTo>
                  <a:lnTo>
                    <a:pt x="1672" y="44"/>
                  </a:lnTo>
                  <a:lnTo>
                    <a:pt x="1670" y="44"/>
                  </a:lnTo>
                  <a:lnTo>
                    <a:pt x="1670" y="44"/>
                  </a:lnTo>
                  <a:lnTo>
                    <a:pt x="1668" y="44"/>
                  </a:lnTo>
                  <a:lnTo>
                    <a:pt x="1668" y="44"/>
                  </a:lnTo>
                  <a:lnTo>
                    <a:pt x="1668" y="44"/>
                  </a:lnTo>
                  <a:lnTo>
                    <a:pt x="1668" y="44"/>
                  </a:lnTo>
                  <a:lnTo>
                    <a:pt x="1664" y="44"/>
                  </a:lnTo>
                  <a:lnTo>
                    <a:pt x="1664" y="44"/>
                  </a:lnTo>
                  <a:lnTo>
                    <a:pt x="1658" y="46"/>
                  </a:lnTo>
                  <a:lnTo>
                    <a:pt x="1652" y="46"/>
                  </a:lnTo>
                  <a:lnTo>
                    <a:pt x="1652" y="46"/>
                  </a:lnTo>
                  <a:lnTo>
                    <a:pt x="1652" y="46"/>
                  </a:lnTo>
                  <a:lnTo>
                    <a:pt x="1652" y="46"/>
                  </a:lnTo>
                  <a:lnTo>
                    <a:pt x="1650" y="46"/>
                  </a:lnTo>
                  <a:lnTo>
                    <a:pt x="1650" y="46"/>
                  </a:lnTo>
                  <a:lnTo>
                    <a:pt x="1642" y="44"/>
                  </a:lnTo>
                  <a:lnTo>
                    <a:pt x="1642" y="44"/>
                  </a:lnTo>
                  <a:lnTo>
                    <a:pt x="1638" y="44"/>
                  </a:lnTo>
                  <a:lnTo>
                    <a:pt x="1638" y="44"/>
                  </a:lnTo>
                  <a:lnTo>
                    <a:pt x="1634" y="46"/>
                  </a:lnTo>
                  <a:lnTo>
                    <a:pt x="1634" y="46"/>
                  </a:lnTo>
                  <a:lnTo>
                    <a:pt x="1626" y="46"/>
                  </a:lnTo>
                  <a:lnTo>
                    <a:pt x="1626" y="46"/>
                  </a:lnTo>
                  <a:lnTo>
                    <a:pt x="1622" y="46"/>
                  </a:lnTo>
                  <a:lnTo>
                    <a:pt x="1622" y="46"/>
                  </a:lnTo>
                  <a:lnTo>
                    <a:pt x="1620" y="44"/>
                  </a:lnTo>
                  <a:lnTo>
                    <a:pt x="1620" y="44"/>
                  </a:lnTo>
                  <a:lnTo>
                    <a:pt x="1612" y="44"/>
                  </a:lnTo>
                  <a:lnTo>
                    <a:pt x="1612" y="44"/>
                  </a:lnTo>
                  <a:lnTo>
                    <a:pt x="1608" y="44"/>
                  </a:lnTo>
                  <a:lnTo>
                    <a:pt x="1608" y="44"/>
                  </a:lnTo>
                  <a:lnTo>
                    <a:pt x="1600" y="46"/>
                  </a:lnTo>
                  <a:lnTo>
                    <a:pt x="1600" y="46"/>
                  </a:lnTo>
                  <a:lnTo>
                    <a:pt x="1596" y="46"/>
                  </a:lnTo>
                  <a:lnTo>
                    <a:pt x="1596" y="46"/>
                  </a:lnTo>
                  <a:lnTo>
                    <a:pt x="1592" y="46"/>
                  </a:lnTo>
                  <a:lnTo>
                    <a:pt x="1592" y="46"/>
                  </a:lnTo>
                  <a:lnTo>
                    <a:pt x="1588" y="46"/>
                  </a:lnTo>
                  <a:lnTo>
                    <a:pt x="1588" y="46"/>
                  </a:lnTo>
                  <a:lnTo>
                    <a:pt x="1586" y="46"/>
                  </a:lnTo>
                  <a:lnTo>
                    <a:pt x="1586" y="46"/>
                  </a:lnTo>
                  <a:lnTo>
                    <a:pt x="1584" y="46"/>
                  </a:lnTo>
                  <a:lnTo>
                    <a:pt x="1584" y="46"/>
                  </a:lnTo>
                  <a:lnTo>
                    <a:pt x="1580" y="46"/>
                  </a:lnTo>
                  <a:lnTo>
                    <a:pt x="1580" y="46"/>
                  </a:lnTo>
                  <a:lnTo>
                    <a:pt x="1580" y="46"/>
                  </a:lnTo>
                  <a:lnTo>
                    <a:pt x="1580" y="46"/>
                  </a:lnTo>
                  <a:lnTo>
                    <a:pt x="1576" y="46"/>
                  </a:lnTo>
                  <a:lnTo>
                    <a:pt x="1570" y="48"/>
                  </a:lnTo>
                  <a:lnTo>
                    <a:pt x="1570" y="48"/>
                  </a:lnTo>
                  <a:lnTo>
                    <a:pt x="1568" y="46"/>
                  </a:lnTo>
                  <a:lnTo>
                    <a:pt x="1568" y="46"/>
                  </a:lnTo>
                  <a:lnTo>
                    <a:pt x="1566" y="48"/>
                  </a:lnTo>
                  <a:lnTo>
                    <a:pt x="1566" y="48"/>
                  </a:lnTo>
                  <a:lnTo>
                    <a:pt x="1560" y="48"/>
                  </a:lnTo>
                  <a:lnTo>
                    <a:pt x="1560" y="48"/>
                  </a:lnTo>
                  <a:lnTo>
                    <a:pt x="1560" y="48"/>
                  </a:lnTo>
                  <a:lnTo>
                    <a:pt x="1560" y="48"/>
                  </a:lnTo>
                  <a:lnTo>
                    <a:pt x="1558" y="46"/>
                  </a:lnTo>
                  <a:lnTo>
                    <a:pt x="1558" y="46"/>
                  </a:lnTo>
                  <a:lnTo>
                    <a:pt x="1554" y="44"/>
                  </a:lnTo>
                  <a:lnTo>
                    <a:pt x="1554" y="44"/>
                  </a:lnTo>
                  <a:lnTo>
                    <a:pt x="1550" y="46"/>
                  </a:lnTo>
                  <a:lnTo>
                    <a:pt x="1550" y="46"/>
                  </a:lnTo>
                  <a:lnTo>
                    <a:pt x="1546" y="46"/>
                  </a:lnTo>
                  <a:lnTo>
                    <a:pt x="1546" y="46"/>
                  </a:lnTo>
                  <a:lnTo>
                    <a:pt x="1544" y="46"/>
                  </a:lnTo>
                  <a:lnTo>
                    <a:pt x="1544" y="46"/>
                  </a:lnTo>
                  <a:lnTo>
                    <a:pt x="1540" y="48"/>
                  </a:lnTo>
                  <a:lnTo>
                    <a:pt x="1540" y="48"/>
                  </a:lnTo>
                  <a:lnTo>
                    <a:pt x="1538" y="46"/>
                  </a:lnTo>
                  <a:lnTo>
                    <a:pt x="1538" y="46"/>
                  </a:lnTo>
                  <a:lnTo>
                    <a:pt x="1536" y="44"/>
                  </a:lnTo>
                  <a:lnTo>
                    <a:pt x="1536" y="44"/>
                  </a:lnTo>
                  <a:lnTo>
                    <a:pt x="1534" y="44"/>
                  </a:lnTo>
                  <a:lnTo>
                    <a:pt x="1534" y="44"/>
                  </a:lnTo>
                  <a:lnTo>
                    <a:pt x="1532" y="44"/>
                  </a:lnTo>
                  <a:lnTo>
                    <a:pt x="1532" y="44"/>
                  </a:lnTo>
                  <a:lnTo>
                    <a:pt x="1532" y="44"/>
                  </a:lnTo>
                  <a:lnTo>
                    <a:pt x="1532" y="44"/>
                  </a:lnTo>
                  <a:lnTo>
                    <a:pt x="1526" y="46"/>
                  </a:lnTo>
                  <a:lnTo>
                    <a:pt x="1526" y="46"/>
                  </a:lnTo>
                  <a:lnTo>
                    <a:pt x="1520" y="46"/>
                  </a:lnTo>
                  <a:lnTo>
                    <a:pt x="1520" y="46"/>
                  </a:lnTo>
                  <a:lnTo>
                    <a:pt x="1518" y="46"/>
                  </a:lnTo>
                  <a:lnTo>
                    <a:pt x="1518" y="46"/>
                  </a:lnTo>
                  <a:lnTo>
                    <a:pt x="1516" y="46"/>
                  </a:lnTo>
                  <a:lnTo>
                    <a:pt x="1516" y="46"/>
                  </a:lnTo>
                  <a:lnTo>
                    <a:pt x="1514" y="46"/>
                  </a:lnTo>
                  <a:lnTo>
                    <a:pt x="1514" y="46"/>
                  </a:lnTo>
                  <a:lnTo>
                    <a:pt x="1514" y="46"/>
                  </a:lnTo>
                  <a:lnTo>
                    <a:pt x="1514" y="46"/>
                  </a:lnTo>
                  <a:lnTo>
                    <a:pt x="1512" y="46"/>
                  </a:lnTo>
                  <a:lnTo>
                    <a:pt x="1512" y="46"/>
                  </a:lnTo>
                  <a:lnTo>
                    <a:pt x="1506" y="44"/>
                  </a:lnTo>
                  <a:lnTo>
                    <a:pt x="1504" y="46"/>
                  </a:lnTo>
                  <a:lnTo>
                    <a:pt x="1504" y="46"/>
                  </a:lnTo>
                  <a:lnTo>
                    <a:pt x="1500" y="46"/>
                  </a:lnTo>
                  <a:lnTo>
                    <a:pt x="1500" y="46"/>
                  </a:lnTo>
                  <a:lnTo>
                    <a:pt x="1492" y="46"/>
                  </a:lnTo>
                  <a:lnTo>
                    <a:pt x="1492" y="46"/>
                  </a:lnTo>
                  <a:lnTo>
                    <a:pt x="1492" y="46"/>
                  </a:lnTo>
                  <a:lnTo>
                    <a:pt x="1492" y="46"/>
                  </a:lnTo>
                  <a:lnTo>
                    <a:pt x="1490" y="46"/>
                  </a:lnTo>
                  <a:lnTo>
                    <a:pt x="1490" y="46"/>
                  </a:lnTo>
                  <a:lnTo>
                    <a:pt x="1488" y="46"/>
                  </a:lnTo>
                  <a:lnTo>
                    <a:pt x="1488" y="46"/>
                  </a:lnTo>
                  <a:lnTo>
                    <a:pt x="1486" y="46"/>
                  </a:lnTo>
                  <a:lnTo>
                    <a:pt x="1486" y="46"/>
                  </a:lnTo>
                  <a:lnTo>
                    <a:pt x="1484" y="46"/>
                  </a:lnTo>
                  <a:lnTo>
                    <a:pt x="1484" y="46"/>
                  </a:lnTo>
                  <a:lnTo>
                    <a:pt x="1480" y="46"/>
                  </a:lnTo>
                  <a:lnTo>
                    <a:pt x="1480" y="46"/>
                  </a:lnTo>
                  <a:lnTo>
                    <a:pt x="1480" y="44"/>
                  </a:lnTo>
                  <a:lnTo>
                    <a:pt x="1480" y="44"/>
                  </a:lnTo>
                  <a:lnTo>
                    <a:pt x="1476" y="44"/>
                  </a:lnTo>
                  <a:lnTo>
                    <a:pt x="1476" y="44"/>
                  </a:lnTo>
                  <a:lnTo>
                    <a:pt x="1470" y="46"/>
                  </a:lnTo>
                  <a:lnTo>
                    <a:pt x="1470" y="46"/>
                  </a:lnTo>
                  <a:lnTo>
                    <a:pt x="1466" y="44"/>
                  </a:lnTo>
                  <a:lnTo>
                    <a:pt x="1466" y="44"/>
                  </a:lnTo>
                  <a:lnTo>
                    <a:pt x="1464" y="44"/>
                  </a:lnTo>
                  <a:lnTo>
                    <a:pt x="1464" y="44"/>
                  </a:lnTo>
                  <a:lnTo>
                    <a:pt x="1462" y="44"/>
                  </a:lnTo>
                  <a:lnTo>
                    <a:pt x="1462" y="44"/>
                  </a:lnTo>
                  <a:lnTo>
                    <a:pt x="1458" y="44"/>
                  </a:lnTo>
                  <a:lnTo>
                    <a:pt x="1458" y="44"/>
                  </a:lnTo>
                  <a:lnTo>
                    <a:pt x="1456" y="44"/>
                  </a:lnTo>
                  <a:lnTo>
                    <a:pt x="1456" y="44"/>
                  </a:lnTo>
                  <a:lnTo>
                    <a:pt x="1452" y="44"/>
                  </a:lnTo>
                  <a:lnTo>
                    <a:pt x="1452" y="44"/>
                  </a:lnTo>
                  <a:lnTo>
                    <a:pt x="1450" y="44"/>
                  </a:lnTo>
                  <a:lnTo>
                    <a:pt x="1450" y="44"/>
                  </a:lnTo>
                  <a:lnTo>
                    <a:pt x="1442" y="44"/>
                  </a:lnTo>
                  <a:lnTo>
                    <a:pt x="1442" y="44"/>
                  </a:lnTo>
                  <a:lnTo>
                    <a:pt x="1438" y="42"/>
                  </a:lnTo>
                  <a:lnTo>
                    <a:pt x="1438" y="42"/>
                  </a:lnTo>
                  <a:lnTo>
                    <a:pt x="1434" y="42"/>
                  </a:lnTo>
                  <a:lnTo>
                    <a:pt x="1434" y="42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24" y="42"/>
                  </a:lnTo>
                  <a:lnTo>
                    <a:pt x="1424" y="42"/>
                  </a:lnTo>
                  <a:lnTo>
                    <a:pt x="1420" y="44"/>
                  </a:lnTo>
                  <a:lnTo>
                    <a:pt x="1420" y="44"/>
                  </a:lnTo>
                  <a:lnTo>
                    <a:pt x="1414" y="42"/>
                  </a:lnTo>
                  <a:lnTo>
                    <a:pt x="1414" y="42"/>
                  </a:lnTo>
                  <a:lnTo>
                    <a:pt x="1412" y="44"/>
                  </a:lnTo>
                  <a:lnTo>
                    <a:pt x="1412" y="44"/>
                  </a:lnTo>
                  <a:lnTo>
                    <a:pt x="1406" y="42"/>
                  </a:lnTo>
                  <a:lnTo>
                    <a:pt x="1406" y="42"/>
                  </a:lnTo>
                  <a:lnTo>
                    <a:pt x="1398" y="42"/>
                  </a:lnTo>
                  <a:lnTo>
                    <a:pt x="1398" y="42"/>
                  </a:lnTo>
                  <a:lnTo>
                    <a:pt x="1396" y="44"/>
                  </a:lnTo>
                  <a:lnTo>
                    <a:pt x="1396" y="44"/>
                  </a:lnTo>
                  <a:lnTo>
                    <a:pt x="1394" y="42"/>
                  </a:lnTo>
                  <a:lnTo>
                    <a:pt x="1394" y="42"/>
                  </a:lnTo>
                  <a:lnTo>
                    <a:pt x="1394" y="42"/>
                  </a:lnTo>
                  <a:lnTo>
                    <a:pt x="1394" y="42"/>
                  </a:lnTo>
                  <a:lnTo>
                    <a:pt x="1390" y="44"/>
                  </a:lnTo>
                  <a:lnTo>
                    <a:pt x="1386" y="44"/>
                  </a:lnTo>
                  <a:lnTo>
                    <a:pt x="1386" y="44"/>
                  </a:lnTo>
                  <a:lnTo>
                    <a:pt x="1384" y="44"/>
                  </a:lnTo>
                  <a:lnTo>
                    <a:pt x="1384" y="44"/>
                  </a:lnTo>
                  <a:lnTo>
                    <a:pt x="1380" y="44"/>
                  </a:lnTo>
                  <a:lnTo>
                    <a:pt x="1380" y="44"/>
                  </a:lnTo>
                  <a:lnTo>
                    <a:pt x="1378" y="44"/>
                  </a:lnTo>
                  <a:lnTo>
                    <a:pt x="1378" y="44"/>
                  </a:lnTo>
                  <a:lnTo>
                    <a:pt x="1374" y="44"/>
                  </a:lnTo>
                  <a:lnTo>
                    <a:pt x="1374" y="44"/>
                  </a:lnTo>
                  <a:lnTo>
                    <a:pt x="1372" y="44"/>
                  </a:lnTo>
                  <a:lnTo>
                    <a:pt x="1372" y="44"/>
                  </a:lnTo>
                  <a:lnTo>
                    <a:pt x="1370" y="44"/>
                  </a:lnTo>
                  <a:lnTo>
                    <a:pt x="1370" y="44"/>
                  </a:lnTo>
                  <a:lnTo>
                    <a:pt x="1366" y="44"/>
                  </a:lnTo>
                  <a:lnTo>
                    <a:pt x="1366" y="44"/>
                  </a:lnTo>
                  <a:lnTo>
                    <a:pt x="1364" y="44"/>
                  </a:lnTo>
                  <a:lnTo>
                    <a:pt x="1364" y="44"/>
                  </a:lnTo>
                  <a:lnTo>
                    <a:pt x="1362" y="44"/>
                  </a:lnTo>
                  <a:lnTo>
                    <a:pt x="1362" y="44"/>
                  </a:lnTo>
                  <a:lnTo>
                    <a:pt x="1354" y="44"/>
                  </a:lnTo>
                  <a:lnTo>
                    <a:pt x="1354" y="44"/>
                  </a:lnTo>
                  <a:lnTo>
                    <a:pt x="1350" y="44"/>
                  </a:lnTo>
                  <a:lnTo>
                    <a:pt x="1350" y="44"/>
                  </a:lnTo>
                  <a:lnTo>
                    <a:pt x="1348" y="44"/>
                  </a:lnTo>
                  <a:lnTo>
                    <a:pt x="1348" y="44"/>
                  </a:lnTo>
                  <a:lnTo>
                    <a:pt x="1344" y="44"/>
                  </a:lnTo>
                  <a:lnTo>
                    <a:pt x="1344" y="44"/>
                  </a:lnTo>
                  <a:lnTo>
                    <a:pt x="1340" y="46"/>
                  </a:lnTo>
                  <a:lnTo>
                    <a:pt x="1340" y="46"/>
                  </a:lnTo>
                  <a:lnTo>
                    <a:pt x="1336" y="46"/>
                  </a:lnTo>
                  <a:lnTo>
                    <a:pt x="1336" y="46"/>
                  </a:lnTo>
                  <a:lnTo>
                    <a:pt x="1328" y="46"/>
                  </a:lnTo>
                  <a:lnTo>
                    <a:pt x="1328" y="46"/>
                  </a:lnTo>
                  <a:lnTo>
                    <a:pt x="1326" y="44"/>
                  </a:lnTo>
                  <a:lnTo>
                    <a:pt x="1326" y="44"/>
                  </a:lnTo>
                  <a:lnTo>
                    <a:pt x="1318" y="44"/>
                  </a:lnTo>
                  <a:lnTo>
                    <a:pt x="1318" y="44"/>
                  </a:lnTo>
                  <a:lnTo>
                    <a:pt x="1316" y="44"/>
                  </a:lnTo>
                  <a:lnTo>
                    <a:pt x="1316" y="44"/>
                  </a:lnTo>
                  <a:lnTo>
                    <a:pt x="1312" y="44"/>
                  </a:lnTo>
                  <a:lnTo>
                    <a:pt x="1312" y="44"/>
                  </a:lnTo>
                  <a:lnTo>
                    <a:pt x="1306" y="46"/>
                  </a:lnTo>
                  <a:lnTo>
                    <a:pt x="1306" y="46"/>
                  </a:lnTo>
                  <a:lnTo>
                    <a:pt x="1302" y="46"/>
                  </a:lnTo>
                  <a:lnTo>
                    <a:pt x="1296" y="46"/>
                  </a:lnTo>
                  <a:lnTo>
                    <a:pt x="1296" y="46"/>
                  </a:lnTo>
                  <a:lnTo>
                    <a:pt x="1290" y="46"/>
                  </a:lnTo>
                  <a:lnTo>
                    <a:pt x="1290" y="46"/>
                  </a:lnTo>
                  <a:lnTo>
                    <a:pt x="1288" y="46"/>
                  </a:lnTo>
                  <a:lnTo>
                    <a:pt x="1288" y="46"/>
                  </a:lnTo>
                  <a:lnTo>
                    <a:pt x="1284" y="44"/>
                  </a:lnTo>
                  <a:lnTo>
                    <a:pt x="1284" y="44"/>
                  </a:lnTo>
                  <a:lnTo>
                    <a:pt x="1282" y="46"/>
                  </a:lnTo>
                  <a:lnTo>
                    <a:pt x="1282" y="46"/>
                  </a:lnTo>
                  <a:lnTo>
                    <a:pt x="1276" y="46"/>
                  </a:lnTo>
                  <a:lnTo>
                    <a:pt x="1276" y="46"/>
                  </a:lnTo>
                  <a:lnTo>
                    <a:pt x="1274" y="46"/>
                  </a:lnTo>
                  <a:lnTo>
                    <a:pt x="1274" y="46"/>
                  </a:lnTo>
                  <a:lnTo>
                    <a:pt x="1272" y="46"/>
                  </a:lnTo>
                  <a:lnTo>
                    <a:pt x="1272" y="46"/>
                  </a:lnTo>
                  <a:lnTo>
                    <a:pt x="1266" y="44"/>
                  </a:lnTo>
                  <a:lnTo>
                    <a:pt x="1266" y="44"/>
                  </a:lnTo>
                  <a:lnTo>
                    <a:pt x="1262" y="44"/>
                  </a:lnTo>
                  <a:lnTo>
                    <a:pt x="1262" y="44"/>
                  </a:lnTo>
                  <a:lnTo>
                    <a:pt x="1260" y="44"/>
                  </a:lnTo>
                  <a:lnTo>
                    <a:pt x="1260" y="44"/>
                  </a:lnTo>
                  <a:lnTo>
                    <a:pt x="1258" y="46"/>
                  </a:lnTo>
                  <a:lnTo>
                    <a:pt x="1258" y="46"/>
                  </a:lnTo>
                  <a:lnTo>
                    <a:pt x="1254" y="46"/>
                  </a:lnTo>
                  <a:lnTo>
                    <a:pt x="1254" y="46"/>
                  </a:lnTo>
                  <a:lnTo>
                    <a:pt x="1250" y="48"/>
                  </a:lnTo>
                  <a:lnTo>
                    <a:pt x="1250" y="48"/>
                  </a:lnTo>
                  <a:lnTo>
                    <a:pt x="1248" y="46"/>
                  </a:lnTo>
                  <a:lnTo>
                    <a:pt x="1248" y="46"/>
                  </a:lnTo>
                  <a:lnTo>
                    <a:pt x="1248" y="48"/>
                  </a:lnTo>
                  <a:lnTo>
                    <a:pt x="1248" y="48"/>
                  </a:lnTo>
                  <a:lnTo>
                    <a:pt x="1246" y="46"/>
                  </a:lnTo>
                  <a:lnTo>
                    <a:pt x="1246" y="46"/>
                  </a:lnTo>
                  <a:lnTo>
                    <a:pt x="1244" y="46"/>
                  </a:lnTo>
                  <a:lnTo>
                    <a:pt x="1244" y="46"/>
                  </a:lnTo>
                  <a:lnTo>
                    <a:pt x="1240" y="48"/>
                  </a:lnTo>
                  <a:lnTo>
                    <a:pt x="1240" y="48"/>
                  </a:lnTo>
                  <a:lnTo>
                    <a:pt x="1236" y="44"/>
                  </a:lnTo>
                  <a:lnTo>
                    <a:pt x="1236" y="44"/>
                  </a:lnTo>
                  <a:lnTo>
                    <a:pt x="1230" y="46"/>
                  </a:lnTo>
                  <a:lnTo>
                    <a:pt x="1224" y="46"/>
                  </a:lnTo>
                  <a:lnTo>
                    <a:pt x="1224" y="46"/>
                  </a:lnTo>
                  <a:lnTo>
                    <a:pt x="1222" y="46"/>
                  </a:lnTo>
                  <a:lnTo>
                    <a:pt x="1218" y="46"/>
                  </a:lnTo>
                  <a:lnTo>
                    <a:pt x="1218" y="46"/>
                  </a:lnTo>
                  <a:lnTo>
                    <a:pt x="1216" y="44"/>
                  </a:lnTo>
                  <a:lnTo>
                    <a:pt x="1214" y="44"/>
                  </a:lnTo>
                  <a:lnTo>
                    <a:pt x="1214" y="44"/>
                  </a:lnTo>
                  <a:lnTo>
                    <a:pt x="1204" y="44"/>
                  </a:lnTo>
                  <a:lnTo>
                    <a:pt x="1204" y="44"/>
                  </a:lnTo>
                  <a:lnTo>
                    <a:pt x="1200" y="42"/>
                  </a:lnTo>
                  <a:lnTo>
                    <a:pt x="1200" y="42"/>
                  </a:lnTo>
                  <a:lnTo>
                    <a:pt x="1196" y="42"/>
                  </a:lnTo>
                  <a:lnTo>
                    <a:pt x="1196" y="42"/>
                  </a:lnTo>
                  <a:lnTo>
                    <a:pt x="1188" y="44"/>
                  </a:lnTo>
                  <a:lnTo>
                    <a:pt x="1188" y="44"/>
                  </a:lnTo>
                  <a:lnTo>
                    <a:pt x="1186" y="44"/>
                  </a:lnTo>
                  <a:lnTo>
                    <a:pt x="1186" y="44"/>
                  </a:lnTo>
                  <a:lnTo>
                    <a:pt x="1180" y="44"/>
                  </a:lnTo>
                  <a:lnTo>
                    <a:pt x="1180" y="44"/>
                  </a:lnTo>
                  <a:lnTo>
                    <a:pt x="1180" y="42"/>
                  </a:lnTo>
                  <a:lnTo>
                    <a:pt x="1180" y="42"/>
                  </a:lnTo>
                  <a:lnTo>
                    <a:pt x="1176" y="42"/>
                  </a:lnTo>
                  <a:lnTo>
                    <a:pt x="1176" y="42"/>
                  </a:lnTo>
                  <a:lnTo>
                    <a:pt x="1174" y="42"/>
                  </a:lnTo>
                  <a:lnTo>
                    <a:pt x="1174" y="42"/>
                  </a:lnTo>
                  <a:lnTo>
                    <a:pt x="1170" y="44"/>
                  </a:lnTo>
                  <a:lnTo>
                    <a:pt x="1170" y="44"/>
                  </a:lnTo>
                  <a:lnTo>
                    <a:pt x="1164" y="42"/>
                  </a:lnTo>
                  <a:lnTo>
                    <a:pt x="1164" y="42"/>
                  </a:lnTo>
                  <a:lnTo>
                    <a:pt x="1156" y="42"/>
                  </a:lnTo>
                  <a:lnTo>
                    <a:pt x="1156" y="42"/>
                  </a:lnTo>
                  <a:lnTo>
                    <a:pt x="1152" y="42"/>
                  </a:lnTo>
                  <a:lnTo>
                    <a:pt x="1152" y="42"/>
                  </a:lnTo>
                  <a:lnTo>
                    <a:pt x="1148" y="44"/>
                  </a:lnTo>
                  <a:lnTo>
                    <a:pt x="1148" y="44"/>
                  </a:lnTo>
                  <a:lnTo>
                    <a:pt x="1146" y="44"/>
                  </a:lnTo>
                  <a:lnTo>
                    <a:pt x="1144" y="44"/>
                  </a:lnTo>
                  <a:lnTo>
                    <a:pt x="1142" y="44"/>
                  </a:lnTo>
                  <a:lnTo>
                    <a:pt x="1142" y="44"/>
                  </a:lnTo>
                  <a:lnTo>
                    <a:pt x="1140" y="42"/>
                  </a:lnTo>
                  <a:lnTo>
                    <a:pt x="1140" y="42"/>
                  </a:lnTo>
                  <a:lnTo>
                    <a:pt x="1140" y="42"/>
                  </a:lnTo>
                  <a:lnTo>
                    <a:pt x="1140" y="42"/>
                  </a:lnTo>
                  <a:lnTo>
                    <a:pt x="1138" y="42"/>
                  </a:lnTo>
                  <a:lnTo>
                    <a:pt x="1138" y="42"/>
                  </a:lnTo>
                  <a:lnTo>
                    <a:pt x="1138" y="40"/>
                  </a:lnTo>
                  <a:lnTo>
                    <a:pt x="1138" y="40"/>
                  </a:lnTo>
                  <a:lnTo>
                    <a:pt x="1138" y="40"/>
                  </a:lnTo>
                  <a:lnTo>
                    <a:pt x="1138" y="40"/>
                  </a:lnTo>
                  <a:lnTo>
                    <a:pt x="1136" y="40"/>
                  </a:lnTo>
                  <a:lnTo>
                    <a:pt x="1136" y="40"/>
                  </a:lnTo>
                  <a:lnTo>
                    <a:pt x="1134" y="40"/>
                  </a:lnTo>
                  <a:lnTo>
                    <a:pt x="1134" y="40"/>
                  </a:lnTo>
                  <a:lnTo>
                    <a:pt x="1132" y="40"/>
                  </a:lnTo>
                  <a:lnTo>
                    <a:pt x="1132" y="40"/>
                  </a:lnTo>
                  <a:lnTo>
                    <a:pt x="1128" y="38"/>
                  </a:lnTo>
                  <a:lnTo>
                    <a:pt x="1128" y="38"/>
                  </a:lnTo>
                  <a:lnTo>
                    <a:pt x="1124" y="38"/>
                  </a:lnTo>
                  <a:lnTo>
                    <a:pt x="1124" y="38"/>
                  </a:lnTo>
                  <a:lnTo>
                    <a:pt x="1124" y="38"/>
                  </a:lnTo>
                  <a:lnTo>
                    <a:pt x="1124" y="38"/>
                  </a:lnTo>
                  <a:lnTo>
                    <a:pt x="1122" y="38"/>
                  </a:lnTo>
                  <a:lnTo>
                    <a:pt x="1122" y="38"/>
                  </a:lnTo>
                  <a:lnTo>
                    <a:pt x="1120" y="40"/>
                  </a:lnTo>
                  <a:lnTo>
                    <a:pt x="1120" y="40"/>
                  </a:lnTo>
                  <a:lnTo>
                    <a:pt x="1114" y="42"/>
                  </a:lnTo>
                  <a:lnTo>
                    <a:pt x="1114" y="42"/>
                  </a:lnTo>
                  <a:lnTo>
                    <a:pt x="1112" y="44"/>
                  </a:lnTo>
                  <a:lnTo>
                    <a:pt x="1112" y="44"/>
                  </a:lnTo>
                  <a:lnTo>
                    <a:pt x="1104" y="42"/>
                  </a:lnTo>
                  <a:lnTo>
                    <a:pt x="1104" y="42"/>
                  </a:lnTo>
                  <a:lnTo>
                    <a:pt x="1102" y="44"/>
                  </a:lnTo>
                  <a:lnTo>
                    <a:pt x="1102" y="44"/>
                  </a:lnTo>
                  <a:lnTo>
                    <a:pt x="1096" y="44"/>
                  </a:lnTo>
                  <a:lnTo>
                    <a:pt x="1096" y="44"/>
                  </a:lnTo>
                  <a:lnTo>
                    <a:pt x="1094" y="42"/>
                  </a:lnTo>
                  <a:lnTo>
                    <a:pt x="1094" y="42"/>
                  </a:lnTo>
                  <a:lnTo>
                    <a:pt x="1090" y="44"/>
                  </a:lnTo>
                  <a:lnTo>
                    <a:pt x="1090" y="44"/>
                  </a:lnTo>
                  <a:lnTo>
                    <a:pt x="1088" y="44"/>
                  </a:lnTo>
                  <a:lnTo>
                    <a:pt x="1088" y="44"/>
                  </a:lnTo>
                  <a:lnTo>
                    <a:pt x="1088" y="44"/>
                  </a:lnTo>
                  <a:lnTo>
                    <a:pt x="1088" y="44"/>
                  </a:lnTo>
                  <a:lnTo>
                    <a:pt x="1080" y="44"/>
                  </a:lnTo>
                  <a:lnTo>
                    <a:pt x="1080" y="44"/>
                  </a:lnTo>
                  <a:lnTo>
                    <a:pt x="1078" y="44"/>
                  </a:lnTo>
                  <a:lnTo>
                    <a:pt x="1078" y="44"/>
                  </a:lnTo>
                  <a:lnTo>
                    <a:pt x="1072" y="44"/>
                  </a:lnTo>
                  <a:lnTo>
                    <a:pt x="1072" y="44"/>
                  </a:lnTo>
                  <a:lnTo>
                    <a:pt x="1068" y="44"/>
                  </a:lnTo>
                  <a:lnTo>
                    <a:pt x="1068" y="44"/>
                  </a:lnTo>
                  <a:lnTo>
                    <a:pt x="1066" y="42"/>
                  </a:lnTo>
                  <a:lnTo>
                    <a:pt x="1066" y="42"/>
                  </a:lnTo>
                  <a:lnTo>
                    <a:pt x="1064" y="42"/>
                  </a:lnTo>
                  <a:lnTo>
                    <a:pt x="1062" y="44"/>
                  </a:lnTo>
                  <a:lnTo>
                    <a:pt x="1062" y="44"/>
                  </a:lnTo>
                  <a:lnTo>
                    <a:pt x="1056" y="44"/>
                  </a:lnTo>
                  <a:lnTo>
                    <a:pt x="1056" y="44"/>
                  </a:lnTo>
                  <a:lnTo>
                    <a:pt x="1054" y="44"/>
                  </a:lnTo>
                  <a:lnTo>
                    <a:pt x="1054" y="44"/>
                  </a:lnTo>
                  <a:lnTo>
                    <a:pt x="1052" y="46"/>
                  </a:lnTo>
                  <a:lnTo>
                    <a:pt x="1052" y="46"/>
                  </a:lnTo>
                  <a:lnTo>
                    <a:pt x="1050" y="44"/>
                  </a:lnTo>
                  <a:lnTo>
                    <a:pt x="1050" y="44"/>
                  </a:lnTo>
                  <a:lnTo>
                    <a:pt x="1050" y="46"/>
                  </a:lnTo>
                  <a:lnTo>
                    <a:pt x="1050" y="46"/>
                  </a:lnTo>
                  <a:lnTo>
                    <a:pt x="1046" y="44"/>
                  </a:lnTo>
                  <a:lnTo>
                    <a:pt x="1046" y="44"/>
                  </a:lnTo>
                  <a:lnTo>
                    <a:pt x="1044" y="44"/>
                  </a:lnTo>
                  <a:lnTo>
                    <a:pt x="1044" y="44"/>
                  </a:lnTo>
                  <a:lnTo>
                    <a:pt x="1042" y="46"/>
                  </a:lnTo>
                  <a:lnTo>
                    <a:pt x="1042" y="46"/>
                  </a:lnTo>
                  <a:lnTo>
                    <a:pt x="1038" y="46"/>
                  </a:lnTo>
                  <a:lnTo>
                    <a:pt x="1038" y="46"/>
                  </a:lnTo>
                  <a:lnTo>
                    <a:pt x="1038" y="46"/>
                  </a:lnTo>
                  <a:lnTo>
                    <a:pt x="1038" y="46"/>
                  </a:lnTo>
                  <a:lnTo>
                    <a:pt x="1032" y="46"/>
                  </a:lnTo>
                  <a:lnTo>
                    <a:pt x="1032" y="46"/>
                  </a:lnTo>
                  <a:lnTo>
                    <a:pt x="1032" y="46"/>
                  </a:lnTo>
                  <a:lnTo>
                    <a:pt x="1032" y="46"/>
                  </a:lnTo>
                  <a:lnTo>
                    <a:pt x="1030" y="46"/>
                  </a:lnTo>
                  <a:lnTo>
                    <a:pt x="1030" y="46"/>
                  </a:lnTo>
                  <a:lnTo>
                    <a:pt x="1028" y="46"/>
                  </a:lnTo>
                  <a:lnTo>
                    <a:pt x="1028" y="46"/>
                  </a:lnTo>
                  <a:lnTo>
                    <a:pt x="1022" y="44"/>
                  </a:lnTo>
                  <a:lnTo>
                    <a:pt x="1022" y="44"/>
                  </a:lnTo>
                  <a:lnTo>
                    <a:pt x="1018" y="42"/>
                  </a:lnTo>
                  <a:lnTo>
                    <a:pt x="1018" y="42"/>
                  </a:lnTo>
                  <a:lnTo>
                    <a:pt x="1014" y="42"/>
                  </a:lnTo>
                  <a:lnTo>
                    <a:pt x="1014" y="42"/>
                  </a:lnTo>
                  <a:lnTo>
                    <a:pt x="1012" y="42"/>
                  </a:lnTo>
                  <a:lnTo>
                    <a:pt x="1012" y="42"/>
                  </a:lnTo>
                  <a:lnTo>
                    <a:pt x="1010" y="42"/>
                  </a:lnTo>
                  <a:lnTo>
                    <a:pt x="1010" y="42"/>
                  </a:lnTo>
                  <a:lnTo>
                    <a:pt x="1008" y="44"/>
                  </a:lnTo>
                  <a:lnTo>
                    <a:pt x="1008" y="44"/>
                  </a:lnTo>
                  <a:lnTo>
                    <a:pt x="1008" y="44"/>
                  </a:lnTo>
                  <a:lnTo>
                    <a:pt x="1006" y="44"/>
                  </a:lnTo>
                  <a:lnTo>
                    <a:pt x="1006" y="44"/>
                  </a:lnTo>
                  <a:lnTo>
                    <a:pt x="1002" y="44"/>
                  </a:lnTo>
                  <a:lnTo>
                    <a:pt x="1000" y="44"/>
                  </a:lnTo>
                  <a:lnTo>
                    <a:pt x="1000" y="44"/>
                  </a:lnTo>
                  <a:lnTo>
                    <a:pt x="996" y="44"/>
                  </a:lnTo>
                  <a:lnTo>
                    <a:pt x="996" y="44"/>
                  </a:lnTo>
                  <a:lnTo>
                    <a:pt x="996" y="42"/>
                  </a:lnTo>
                  <a:lnTo>
                    <a:pt x="996" y="42"/>
                  </a:lnTo>
                  <a:lnTo>
                    <a:pt x="992" y="42"/>
                  </a:lnTo>
                  <a:lnTo>
                    <a:pt x="992" y="42"/>
                  </a:lnTo>
                  <a:lnTo>
                    <a:pt x="992" y="40"/>
                  </a:lnTo>
                  <a:lnTo>
                    <a:pt x="992" y="40"/>
                  </a:lnTo>
                  <a:lnTo>
                    <a:pt x="992" y="40"/>
                  </a:lnTo>
                  <a:lnTo>
                    <a:pt x="992" y="40"/>
                  </a:lnTo>
                  <a:lnTo>
                    <a:pt x="990" y="40"/>
                  </a:lnTo>
                  <a:lnTo>
                    <a:pt x="990" y="40"/>
                  </a:lnTo>
                  <a:lnTo>
                    <a:pt x="988" y="40"/>
                  </a:lnTo>
                  <a:lnTo>
                    <a:pt x="988" y="40"/>
                  </a:lnTo>
                  <a:lnTo>
                    <a:pt x="982" y="42"/>
                  </a:lnTo>
                  <a:lnTo>
                    <a:pt x="982" y="42"/>
                  </a:lnTo>
                  <a:lnTo>
                    <a:pt x="980" y="40"/>
                  </a:lnTo>
                  <a:lnTo>
                    <a:pt x="980" y="40"/>
                  </a:lnTo>
                  <a:lnTo>
                    <a:pt x="974" y="42"/>
                  </a:lnTo>
                  <a:lnTo>
                    <a:pt x="968" y="42"/>
                  </a:lnTo>
                  <a:lnTo>
                    <a:pt x="968" y="42"/>
                  </a:lnTo>
                  <a:lnTo>
                    <a:pt x="966" y="42"/>
                  </a:lnTo>
                  <a:lnTo>
                    <a:pt x="966" y="42"/>
                  </a:lnTo>
                  <a:lnTo>
                    <a:pt x="966" y="40"/>
                  </a:lnTo>
                  <a:lnTo>
                    <a:pt x="966" y="40"/>
                  </a:lnTo>
                  <a:lnTo>
                    <a:pt x="964" y="40"/>
                  </a:lnTo>
                  <a:lnTo>
                    <a:pt x="964" y="40"/>
                  </a:lnTo>
                  <a:lnTo>
                    <a:pt x="960" y="42"/>
                  </a:lnTo>
                  <a:lnTo>
                    <a:pt x="960" y="42"/>
                  </a:lnTo>
                  <a:lnTo>
                    <a:pt x="956" y="44"/>
                  </a:lnTo>
                  <a:lnTo>
                    <a:pt x="956" y="44"/>
                  </a:lnTo>
                  <a:lnTo>
                    <a:pt x="956" y="44"/>
                  </a:lnTo>
                  <a:lnTo>
                    <a:pt x="956" y="44"/>
                  </a:lnTo>
                  <a:lnTo>
                    <a:pt x="952" y="44"/>
                  </a:lnTo>
                  <a:lnTo>
                    <a:pt x="952" y="44"/>
                  </a:lnTo>
                  <a:lnTo>
                    <a:pt x="950" y="46"/>
                  </a:lnTo>
                  <a:lnTo>
                    <a:pt x="950" y="46"/>
                  </a:lnTo>
                  <a:lnTo>
                    <a:pt x="950" y="46"/>
                  </a:lnTo>
                  <a:lnTo>
                    <a:pt x="950" y="46"/>
                  </a:lnTo>
                  <a:lnTo>
                    <a:pt x="948" y="46"/>
                  </a:lnTo>
                  <a:lnTo>
                    <a:pt x="948" y="46"/>
                  </a:lnTo>
                  <a:lnTo>
                    <a:pt x="942" y="46"/>
                  </a:lnTo>
                  <a:lnTo>
                    <a:pt x="942" y="46"/>
                  </a:lnTo>
                  <a:lnTo>
                    <a:pt x="936" y="44"/>
                  </a:lnTo>
                  <a:lnTo>
                    <a:pt x="936" y="44"/>
                  </a:lnTo>
                  <a:lnTo>
                    <a:pt x="934" y="42"/>
                  </a:lnTo>
                  <a:lnTo>
                    <a:pt x="934" y="42"/>
                  </a:lnTo>
                  <a:lnTo>
                    <a:pt x="930" y="42"/>
                  </a:lnTo>
                  <a:lnTo>
                    <a:pt x="930" y="42"/>
                  </a:lnTo>
                  <a:lnTo>
                    <a:pt x="930" y="40"/>
                  </a:lnTo>
                  <a:lnTo>
                    <a:pt x="930" y="40"/>
                  </a:lnTo>
                  <a:lnTo>
                    <a:pt x="922" y="42"/>
                  </a:lnTo>
                  <a:lnTo>
                    <a:pt x="912" y="42"/>
                  </a:lnTo>
                  <a:lnTo>
                    <a:pt x="912" y="42"/>
                  </a:lnTo>
                  <a:lnTo>
                    <a:pt x="910" y="44"/>
                  </a:lnTo>
                  <a:lnTo>
                    <a:pt x="910" y="44"/>
                  </a:lnTo>
                  <a:lnTo>
                    <a:pt x="908" y="44"/>
                  </a:lnTo>
                  <a:lnTo>
                    <a:pt x="908" y="44"/>
                  </a:lnTo>
                  <a:lnTo>
                    <a:pt x="908" y="44"/>
                  </a:lnTo>
                  <a:lnTo>
                    <a:pt x="908" y="44"/>
                  </a:lnTo>
                  <a:lnTo>
                    <a:pt x="902" y="46"/>
                  </a:lnTo>
                  <a:lnTo>
                    <a:pt x="902" y="46"/>
                  </a:lnTo>
                  <a:lnTo>
                    <a:pt x="900" y="44"/>
                  </a:lnTo>
                  <a:lnTo>
                    <a:pt x="900" y="44"/>
                  </a:lnTo>
                  <a:lnTo>
                    <a:pt x="896" y="44"/>
                  </a:lnTo>
                  <a:lnTo>
                    <a:pt x="892" y="44"/>
                  </a:lnTo>
                  <a:lnTo>
                    <a:pt x="892" y="44"/>
                  </a:lnTo>
                  <a:lnTo>
                    <a:pt x="890" y="44"/>
                  </a:lnTo>
                  <a:lnTo>
                    <a:pt x="890" y="44"/>
                  </a:lnTo>
                  <a:lnTo>
                    <a:pt x="888" y="46"/>
                  </a:lnTo>
                  <a:lnTo>
                    <a:pt x="888" y="46"/>
                  </a:lnTo>
                  <a:lnTo>
                    <a:pt x="882" y="44"/>
                  </a:lnTo>
                  <a:lnTo>
                    <a:pt x="882" y="44"/>
                  </a:lnTo>
                  <a:lnTo>
                    <a:pt x="876" y="42"/>
                  </a:lnTo>
                  <a:lnTo>
                    <a:pt x="876" y="42"/>
                  </a:lnTo>
                  <a:lnTo>
                    <a:pt x="874" y="42"/>
                  </a:lnTo>
                  <a:lnTo>
                    <a:pt x="870" y="42"/>
                  </a:lnTo>
                  <a:lnTo>
                    <a:pt x="870" y="42"/>
                  </a:lnTo>
                  <a:lnTo>
                    <a:pt x="866" y="44"/>
                  </a:lnTo>
                  <a:lnTo>
                    <a:pt x="866" y="44"/>
                  </a:lnTo>
                  <a:lnTo>
                    <a:pt x="862" y="46"/>
                  </a:lnTo>
                  <a:lnTo>
                    <a:pt x="862" y="46"/>
                  </a:lnTo>
                  <a:lnTo>
                    <a:pt x="858" y="46"/>
                  </a:lnTo>
                  <a:lnTo>
                    <a:pt x="858" y="46"/>
                  </a:lnTo>
                  <a:lnTo>
                    <a:pt x="856" y="44"/>
                  </a:lnTo>
                  <a:lnTo>
                    <a:pt x="856" y="44"/>
                  </a:lnTo>
                  <a:lnTo>
                    <a:pt x="852" y="44"/>
                  </a:lnTo>
                  <a:lnTo>
                    <a:pt x="852" y="44"/>
                  </a:lnTo>
                  <a:lnTo>
                    <a:pt x="850" y="44"/>
                  </a:lnTo>
                  <a:lnTo>
                    <a:pt x="850" y="44"/>
                  </a:lnTo>
                  <a:lnTo>
                    <a:pt x="848" y="40"/>
                  </a:lnTo>
                  <a:lnTo>
                    <a:pt x="846" y="40"/>
                  </a:lnTo>
                  <a:lnTo>
                    <a:pt x="846" y="40"/>
                  </a:lnTo>
                  <a:lnTo>
                    <a:pt x="844" y="42"/>
                  </a:lnTo>
                  <a:lnTo>
                    <a:pt x="844" y="42"/>
                  </a:lnTo>
                  <a:lnTo>
                    <a:pt x="840" y="42"/>
                  </a:lnTo>
                  <a:lnTo>
                    <a:pt x="836" y="40"/>
                  </a:lnTo>
                  <a:lnTo>
                    <a:pt x="836" y="40"/>
                  </a:lnTo>
                  <a:lnTo>
                    <a:pt x="834" y="38"/>
                  </a:lnTo>
                  <a:lnTo>
                    <a:pt x="834" y="38"/>
                  </a:lnTo>
                  <a:lnTo>
                    <a:pt x="830" y="40"/>
                  </a:lnTo>
                  <a:lnTo>
                    <a:pt x="828" y="38"/>
                  </a:lnTo>
                  <a:lnTo>
                    <a:pt x="828" y="38"/>
                  </a:lnTo>
                  <a:lnTo>
                    <a:pt x="820" y="40"/>
                  </a:lnTo>
                  <a:lnTo>
                    <a:pt x="820" y="40"/>
                  </a:lnTo>
                  <a:lnTo>
                    <a:pt x="820" y="40"/>
                  </a:lnTo>
                  <a:lnTo>
                    <a:pt x="820" y="40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812" y="40"/>
                  </a:lnTo>
                  <a:lnTo>
                    <a:pt x="812" y="40"/>
                  </a:lnTo>
                  <a:lnTo>
                    <a:pt x="808" y="40"/>
                  </a:lnTo>
                  <a:lnTo>
                    <a:pt x="808" y="40"/>
                  </a:lnTo>
                  <a:lnTo>
                    <a:pt x="806" y="40"/>
                  </a:lnTo>
                  <a:lnTo>
                    <a:pt x="806" y="40"/>
                  </a:lnTo>
                  <a:lnTo>
                    <a:pt x="804" y="40"/>
                  </a:lnTo>
                  <a:lnTo>
                    <a:pt x="804" y="40"/>
                  </a:lnTo>
                  <a:lnTo>
                    <a:pt x="802" y="38"/>
                  </a:lnTo>
                  <a:lnTo>
                    <a:pt x="802" y="38"/>
                  </a:lnTo>
                  <a:lnTo>
                    <a:pt x="800" y="40"/>
                  </a:lnTo>
                  <a:lnTo>
                    <a:pt x="800" y="40"/>
                  </a:lnTo>
                  <a:lnTo>
                    <a:pt x="800" y="40"/>
                  </a:lnTo>
                  <a:lnTo>
                    <a:pt x="794" y="42"/>
                  </a:lnTo>
                  <a:lnTo>
                    <a:pt x="794" y="42"/>
                  </a:lnTo>
                  <a:lnTo>
                    <a:pt x="792" y="40"/>
                  </a:lnTo>
                  <a:lnTo>
                    <a:pt x="792" y="40"/>
                  </a:lnTo>
                  <a:lnTo>
                    <a:pt x="790" y="40"/>
                  </a:lnTo>
                  <a:lnTo>
                    <a:pt x="790" y="40"/>
                  </a:lnTo>
                  <a:lnTo>
                    <a:pt x="790" y="40"/>
                  </a:lnTo>
                  <a:lnTo>
                    <a:pt x="788" y="42"/>
                  </a:lnTo>
                  <a:lnTo>
                    <a:pt x="788" y="42"/>
                  </a:lnTo>
                  <a:lnTo>
                    <a:pt x="786" y="42"/>
                  </a:lnTo>
                  <a:lnTo>
                    <a:pt x="786" y="42"/>
                  </a:lnTo>
                  <a:lnTo>
                    <a:pt x="782" y="40"/>
                  </a:lnTo>
                  <a:lnTo>
                    <a:pt x="782" y="40"/>
                  </a:lnTo>
                  <a:lnTo>
                    <a:pt x="778" y="40"/>
                  </a:lnTo>
                  <a:lnTo>
                    <a:pt x="778" y="40"/>
                  </a:lnTo>
                  <a:lnTo>
                    <a:pt x="776" y="42"/>
                  </a:lnTo>
                  <a:lnTo>
                    <a:pt x="772" y="42"/>
                  </a:lnTo>
                  <a:lnTo>
                    <a:pt x="772" y="42"/>
                  </a:lnTo>
                  <a:lnTo>
                    <a:pt x="770" y="42"/>
                  </a:lnTo>
                  <a:lnTo>
                    <a:pt x="770" y="42"/>
                  </a:lnTo>
                  <a:lnTo>
                    <a:pt x="766" y="40"/>
                  </a:lnTo>
                  <a:lnTo>
                    <a:pt x="766" y="40"/>
                  </a:lnTo>
                  <a:lnTo>
                    <a:pt x="764" y="40"/>
                  </a:lnTo>
                  <a:lnTo>
                    <a:pt x="764" y="40"/>
                  </a:lnTo>
                  <a:lnTo>
                    <a:pt x="762" y="42"/>
                  </a:lnTo>
                  <a:lnTo>
                    <a:pt x="762" y="42"/>
                  </a:lnTo>
                  <a:lnTo>
                    <a:pt x="758" y="42"/>
                  </a:lnTo>
                  <a:lnTo>
                    <a:pt x="758" y="42"/>
                  </a:lnTo>
                  <a:lnTo>
                    <a:pt x="756" y="42"/>
                  </a:lnTo>
                  <a:lnTo>
                    <a:pt x="756" y="42"/>
                  </a:lnTo>
                  <a:lnTo>
                    <a:pt x="752" y="42"/>
                  </a:lnTo>
                  <a:lnTo>
                    <a:pt x="752" y="42"/>
                  </a:lnTo>
                  <a:lnTo>
                    <a:pt x="744" y="44"/>
                  </a:lnTo>
                  <a:lnTo>
                    <a:pt x="744" y="44"/>
                  </a:lnTo>
                  <a:lnTo>
                    <a:pt x="738" y="42"/>
                  </a:lnTo>
                  <a:lnTo>
                    <a:pt x="738" y="42"/>
                  </a:lnTo>
                  <a:lnTo>
                    <a:pt x="734" y="40"/>
                  </a:lnTo>
                  <a:lnTo>
                    <a:pt x="734" y="40"/>
                  </a:lnTo>
                  <a:lnTo>
                    <a:pt x="732" y="42"/>
                  </a:lnTo>
                  <a:lnTo>
                    <a:pt x="732" y="42"/>
                  </a:lnTo>
                  <a:lnTo>
                    <a:pt x="728" y="42"/>
                  </a:lnTo>
                  <a:lnTo>
                    <a:pt x="726" y="42"/>
                  </a:lnTo>
                  <a:lnTo>
                    <a:pt x="726" y="42"/>
                  </a:lnTo>
                  <a:lnTo>
                    <a:pt x="724" y="42"/>
                  </a:lnTo>
                  <a:lnTo>
                    <a:pt x="724" y="42"/>
                  </a:lnTo>
                  <a:lnTo>
                    <a:pt x="720" y="42"/>
                  </a:lnTo>
                  <a:lnTo>
                    <a:pt x="720" y="42"/>
                  </a:lnTo>
                  <a:lnTo>
                    <a:pt x="718" y="42"/>
                  </a:lnTo>
                  <a:lnTo>
                    <a:pt x="718" y="42"/>
                  </a:lnTo>
                  <a:lnTo>
                    <a:pt x="712" y="42"/>
                  </a:lnTo>
                  <a:lnTo>
                    <a:pt x="712" y="42"/>
                  </a:lnTo>
                  <a:lnTo>
                    <a:pt x="710" y="42"/>
                  </a:lnTo>
                  <a:lnTo>
                    <a:pt x="710" y="42"/>
                  </a:lnTo>
                  <a:lnTo>
                    <a:pt x="706" y="42"/>
                  </a:lnTo>
                  <a:lnTo>
                    <a:pt x="706" y="42"/>
                  </a:lnTo>
                  <a:lnTo>
                    <a:pt x="704" y="44"/>
                  </a:lnTo>
                  <a:lnTo>
                    <a:pt x="704" y="44"/>
                  </a:lnTo>
                  <a:lnTo>
                    <a:pt x="702" y="42"/>
                  </a:lnTo>
                  <a:lnTo>
                    <a:pt x="702" y="42"/>
                  </a:lnTo>
                  <a:lnTo>
                    <a:pt x="696" y="44"/>
                  </a:lnTo>
                  <a:lnTo>
                    <a:pt x="696" y="44"/>
                  </a:lnTo>
                  <a:lnTo>
                    <a:pt x="692" y="44"/>
                  </a:lnTo>
                  <a:lnTo>
                    <a:pt x="692" y="44"/>
                  </a:lnTo>
                  <a:lnTo>
                    <a:pt x="690" y="44"/>
                  </a:lnTo>
                  <a:lnTo>
                    <a:pt x="690" y="44"/>
                  </a:lnTo>
                  <a:lnTo>
                    <a:pt x="688" y="44"/>
                  </a:lnTo>
                  <a:lnTo>
                    <a:pt x="688" y="44"/>
                  </a:lnTo>
                  <a:lnTo>
                    <a:pt x="686" y="44"/>
                  </a:lnTo>
                  <a:lnTo>
                    <a:pt x="686" y="44"/>
                  </a:lnTo>
                  <a:lnTo>
                    <a:pt x="680" y="44"/>
                  </a:lnTo>
                  <a:lnTo>
                    <a:pt x="680" y="44"/>
                  </a:lnTo>
                  <a:lnTo>
                    <a:pt x="676" y="44"/>
                  </a:lnTo>
                  <a:lnTo>
                    <a:pt x="676" y="44"/>
                  </a:lnTo>
                  <a:lnTo>
                    <a:pt x="668" y="44"/>
                  </a:lnTo>
                  <a:lnTo>
                    <a:pt x="660" y="42"/>
                  </a:lnTo>
                  <a:lnTo>
                    <a:pt x="660" y="42"/>
                  </a:lnTo>
                  <a:lnTo>
                    <a:pt x="658" y="42"/>
                  </a:lnTo>
                  <a:lnTo>
                    <a:pt x="658" y="42"/>
                  </a:lnTo>
                  <a:lnTo>
                    <a:pt x="654" y="42"/>
                  </a:lnTo>
                  <a:lnTo>
                    <a:pt x="652" y="42"/>
                  </a:lnTo>
                  <a:lnTo>
                    <a:pt x="652" y="42"/>
                  </a:lnTo>
                  <a:lnTo>
                    <a:pt x="648" y="42"/>
                  </a:lnTo>
                  <a:lnTo>
                    <a:pt x="648" y="42"/>
                  </a:lnTo>
                  <a:lnTo>
                    <a:pt x="646" y="42"/>
                  </a:lnTo>
                  <a:lnTo>
                    <a:pt x="64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4" y="42"/>
                  </a:lnTo>
                  <a:lnTo>
                    <a:pt x="634" y="42"/>
                  </a:lnTo>
                  <a:lnTo>
                    <a:pt x="630" y="42"/>
                  </a:lnTo>
                  <a:lnTo>
                    <a:pt x="630" y="42"/>
                  </a:lnTo>
                  <a:lnTo>
                    <a:pt x="628" y="42"/>
                  </a:lnTo>
                  <a:lnTo>
                    <a:pt x="628" y="42"/>
                  </a:lnTo>
                  <a:lnTo>
                    <a:pt x="622" y="42"/>
                  </a:lnTo>
                  <a:lnTo>
                    <a:pt x="622" y="42"/>
                  </a:lnTo>
                  <a:lnTo>
                    <a:pt x="614" y="42"/>
                  </a:lnTo>
                  <a:lnTo>
                    <a:pt x="614" y="42"/>
                  </a:lnTo>
                  <a:lnTo>
                    <a:pt x="612" y="42"/>
                  </a:lnTo>
                  <a:lnTo>
                    <a:pt x="608" y="42"/>
                  </a:lnTo>
                  <a:lnTo>
                    <a:pt x="608" y="42"/>
                  </a:lnTo>
                  <a:lnTo>
                    <a:pt x="608" y="42"/>
                  </a:lnTo>
                  <a:lnTo>
                    <a:pt x="608" y="42"/>
                  </a:lnTo>
                  <a:lnTo>
                    <a:pt x="606" y="42"/>
                  </a:lnTo>
                  <a:lnTo>
                    <a:pt x="606" y="42"/>
                  </a:lnTo>
                  <a:lnTo>
                    <a:pt x="604" y="42"/>
                  </a:lnTo>
                  <a:lnTo>
                    <a:pt x="604" y="42"/>
                  </a:lnTo>
                  <a:lnTo>
                    <a:pt x="600" y="42"/>
                  </a:lnTo>
                  <a:lnTo>
                    <a:pt x="600" y="42"/>
                  </a:lnTo>
                  <a:lnTo>
                    <a:pt x="596" y="42"/>
                  </a:lnTo>
                  <a:lnTo>
                    <a:pt x="596" y="42"/>
                  </a:lnTo>
                  <a:lnTo>
                    <a:pt x="594" y="42"/>
                  </a:lnTo>
                  <a:lnTo>
                    <a:pt x="594" y="42"/>
                  </a:lnTo>
                  <a:lnTo>
                    <a:pt x="588" y="42"/>
                  </a:lnTo>
                  <a:lnTo>
                    <a:pt x="588" y="42"/>
                  </a:lnTo>
                  <a:lnTo>
                    <a:pt x="586" y="42"/>
                  </a:lnTo>
                  <a:lnTo>
                    <a:pt x="586" y="42"/>
                  </a:lnTo>
                  <a:lnTo>
                    <a:pt x="582" y="42"/>
                  </a:lnTo>
                  <a:lnTo>
                    <a:pt x="582" y="42"/>
                  </a:lnTo>
                  <a:lnTo>
                    <a:pt x="580" y="42"/>
                  </a:lnTo>
                  <a:lnTo>
                    <a:pt x="580" y="42"/>
                  </a:lnTo>
                  <a:lnTo>
                    <a:pt x="576" y="42"/>
                  </a:lnTo>
                  <a:lnTo>
                    <a:pt x="576" y="42"/>
                  </a:lnTo>
                  <a:lnTo>
                    <a:pt x="574" y="42"/>
                  </a:lnTo>
                  <a:lnTo>
                    <a:pt x="574" y="42"/>
                  </a:lnTo>
                  <a:lnTo>
                    <a:pt x="570" y="42"/>
                  </a:lnTo>
                  <a:lnTo>
                    <a:pt x="570" y="42"/>
                  </a:lnTo>
                  <a:lnTo>
                    <a:pt x="566" y="42"/>
                  </a:lnTo>
                  <a:lnTo>
                    <a:pt x="566" y="42"/>
                  </a:lnTo>
                  <a:lnTo>
                    <a:pt x="564" y="42"/>
                  </a:lnTo>
                  <a:lnTo>
                    <a:pt x="564" y="42"/>
                  </a:lnTo>
                  <a:lnTo>
                    <a:pt x="560" y="42"/>
                  </a:lnTo>
                  <a:lnTo>
                    <a:pt x="560" y="42"/>
                  </a:lnTo>
                  <a:lnTo>
                    <a:pt x="542" y="42"/>
                  </a:lnTo>
                  <a:lnTo>
                    <a:pt x="542" y="42"/>
                  </a:lnTo>
                  <a:lnTo>
                    <a:pt x="540" y="44"/>
                  </a:lnTo>
                  <a:lnTo>
                    <a:pt x="540" y="44"/>
                  </a:lnTo>
                  <a:lnTo>
                    <a:pt x="536" y="42"/>
                  </a:lnTo>
                  <a:lnTo>
                    <a:pt x="532" y="44"/>
                  </a:lnTo>
                  <a:lnTo>
                    <a:pt x="532" y="44"/>
                  </a:lnTo>
                  <a:lnTo>
                    <a:pt x="528" y="42"/>
                  </a:lnTo>
                  <a:lnTo>
                    <a:pt x="528" y="42"/>
                  </a:lnTo>
                  <a:lnTo>
                    <a:pt x="528" y="42"/>
                  </a:lnTo>
                  <a:lnTo>
                    <a:pt x="526" y="44"/>
                  </a:lnTo>
                  <a:lnTo>
                    <a:pt x="526" y="44"/>
                  </a:lnTo>
                  <a:lnTo>
                    <a:pt x="518" y="44"/>
                  </a:lnTo>
                  <a:lnTo>
                    <a:pt x="518" y="44"/>
                  </a:lnTo>
                  <a:lnTo>
                    <a:pt x="514" y="46"/>
                  </a:lnTo>
                  <a:lnTo>
                    <a:pt x="514" y="46"/>
                  </a:lnTo>
                  <a:lnTo>
                    <a:pt x="510" y="46"/>
                  </a:lnTo>
                  <a:lnTo>
                    <a:pt x="510" y="46"/>
                  </a:lnTo>
                  <a:lnTo>
                    <a:pt x="508" y="46"/>
                  </a:lnTo>
                  <a:lnTo>
                    <a:pt x="508" y="46"/>
                  </a:lnTo>
                  <a:lnTo>
                    <a:pt x="504" y="46"/>
                  </a:lnTo>
                  <a:lnTo>
                    <a:pt x="504" y="46"/>
                  </a:lnTo>
                  <a:lnTo>
                    <a:pt x="500" y="46"/>
                  </a:lnTo>
                  <a:lnTo>
                    <a:pt x="500" y="46"/>
                  </a:lnTo>
                  <a:lnTo>
                    <a:pt x="500" y="46"/>
                  </a:lnTo>
                  <a:lnTo>
                    <a:pt x="500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6" y="46"/>
                  </a:lnTo>
                  <a:lnTo>
                    <a:pt x="496" y="46"/>
                  </a:lnTo>
                  <a:lnTo>
                    <a:pt x="494" y="46"/>
                  </a:lnTo>
                  <a:lnTo>
                    <a:pt x="494" y="46"/>
                  </a:lnTo>
                  <a:lnTo>
                    <a:pt x="490" y="46"/>
                  </a:lnTo>
                  <a:lnTo>
                    <a:pt x="490" y="46"/>
                  </a:lnTo>
                  <a:lnTo>
                    <a:pt x="486" y="44"/>
                  </a:lnTo>
                  <a:lnTo>
                    <a:pt x="486" y="44"/>
                  </a:lnTo>
                  <a:lnTo>
                    <a:pt x="484" y="44"/>
                  </a:lnTo>
                  <a:lnTo>
                    <a:pt x="484" y="44"/>
                  </a:lnTo>
                  <a:lnTo>
                    <a:pt x="482" y="44"/>
                  </a:lnTo>
                  <a:lnTo>
                    <a:pt x="482" y="44"/>
                  </a:lnTo>
                  <a:lnTo>
                    <a:pt x="478" y="44"/>
                  </a:lnTo>
                  <a:lnTo>
                    <a:pt x="478" y="44"/>
                  </a:lnTo>
                  <a:lnTo>
                    <a:pt x="476" y="44"/>
                  </a:lnTo>
                  <a:lnTo>
                    <a:pt x="476" y="44"/>
                  </a:lnTo>
                  <a:lnTo>
                    <a:pt x="472" y="46"/>
                  </a:lnTo>
                  <a:lnTo>
                    <a:pt x="468" y="44"/>
                  </a:lnTo>
                  <a:lnTo>
                    <a:pt x="468" y="44"/>
                  </a:lnTo>
                  <a:lnTo>
                    <a:pt x="466" y="46"/>
                  </a:lnTo>
                  <a:lnTo>
                    <a:pt x="464" y="46"/>
                  </a:lnTo>
                  <a:lnTo>
                    <a:pt x="464" y="46"/>
                  </a:lnTo>
                  <a:lnTo>
                    <a:pt x="464" y="44"/>
                  </a:lnTo>
                  <a:lnTo>
                    <a:pt x="464" y="44"/>
                  </a:lnTo>
                  <a:lnTo>
                    <a:pt x="462" y="44"/>
                  </a:lnTo>
                  <a:lnTo>
                    <a:pt x="462" y="44"/>
                  </a:lnTo>
                  <a:lnTo>
                    <a:pt x="462" y="42"/>
                  </a:lnTo>
                  <a:lnTo>
                    <a:pt x="462" y="42"/>
                  </a:lnTo>
                  <a:lnTo>
                    <a:pt x="456" y="42"/>
                  </a:lnTo>
                  <a:lnTo>
                    <a:pt x="456" y="42"/>
                  </a:lnTo>
                  <a:lnTo>
                    <a:pt x="450" y="42"/>
                  </a:lnTo>
                  <a:lnTo>
                    <a:pt x="450" y="42"/>
                  </a:lnTo>
                  <a:lnTo>
                    <a:pt x="448" y="44"/>
                  </a:lnTo>
                  <a:lnTo>
                    <a:pt x="448" y="44"/>
                  </a:lnTo>
                  <a:lnTo>
                    <a:pt x="442" y="44"/>
                  </a:lnTo>
                  <a:lnTo>
                    <a:pt x="442" y="44"/>
                  </a:lnTo>
                  <a:lnTo>
                    <a:pt x="438" y="44"/>
                  </a:lnTo>
                  <a:lnTo>
                    <a:pt x="438" y="44"/>
                  </a:lnTo>
                  <a:lnTo>
                    <a:pt x="436" y="46"/>
                  </a:lnTo>
                  <a:lnTo>
                    <a:pt x="436" y="46"/>
                  </a:lnTo>
                  <a:lnTo>
                    <a:pt x="432" y="44"/>
                  </a:lnTo>
                  <a:lnTo>
                    <a:pt x="432" y="44"/>
                  </a:lnTo>
                  <a:lnTo>
                    <a:pt x="428" y="44"/>
                  </a:lnTo>
                  <a:lnTo>
                    <a:pt x="428" y="44"/>
                  </a:lnTo>
                  <a:lnTo>
                    <a:pt x="428" y="44"/>
                  </a:lnTo>
                  <a:lnTo>
                    <a:pt x="428" y="44"/>
                  </a:lnTo>
                  <a:lnTo>
                    <a:pt x="426" y="44"/>
                  </a:lnTo>
                  <a:lnTo>
                    <a:pt x="426" y="44"/>
                  </a:lnTo>
                  <a:lnTo>
                    <a:pt x="426" y="44"/>
                  </a:lnTo>
                  <a:lnTo>
                    <a:pt x="426" y="44"/>
                  </a:lnTo>
                  <a:lnTo>
                    <a:pt x="420" y="42"/>
                  </a:lnTo>
                  <a:lnTo>
                    <a:pt x="420" y="42"/>
                  </a:lnTo>
                  <a:lnTo>
                    <a:pt x="418" y="44"/>
                  </a:lnTo>
                  <a:lnTo>
                    <a:pt x="418" y="44"/>
                  </a:lnTo>
                  <a:lnTo>
                    <a:pt x="416" y="42"/>
                  </a:lnTo>
                  <a:lnTo>
                    <a:pt x="416" y="40"/>
                  </a:lnTo>
                  <a:lnTo>
                    <a:pt x="416" y="40"/>
                  </a:lnTo>
                  <a:lnTo>
                    <a:pt x="412" y="40"/>
                  </a:lnTo>
                  <a:lnTo>
                    <a:pt x="412" y="40"/>
                  </a:lnTo>
                  <a:lnTo>
                    <a:pt x="412" y="42"/>
                  </a:lnTo>
                  <a:lnTo>
                    <a:pt x="412" y="42"/>
                  </a:lnTo>
                  <a:lnTo>
                    <a:pt x="410" y="44"/>
                  </a:lnTo>
                  <a:lnTo>
                    <a:pt x="410" y="44"/>
                  </a:lnTo>
                  <a:lnTo>
                    <a:pt x="404" y="44"/>
                  </a:lnTo>
                  <a:lnTo>
                    <a:pt x="404" y="44"/>
                  </a:lnTo>
                  <a:lnTo>
                    <a:pt x="400" y="44"/>
                  </a:lnTo>
                  <a:lnTo>
                    <a:pt x="400" y="44"/>
                  </a:lnTo>
                  <a:lnTo>
                    <a:pt x="396" y="42"/>
                  </a:lnTo>
                  <a:lnTo>
                    <a:pt x="396" y="42"/>
                  </a:lnTo>
                  <a:lnTo>
                    <a:pt x="394" y="44"/>
                  </a:lnTo>
                  <a:lnTo>
                    <a:pt x="394" y="44"/>
                  </a:lnTo>
                  <a:lnTo>
                    <a:pt x="390" y="44"/>
                  </a:lnTo>
                  <a:lnTo>
                    <a:pt x="390" y="44"/>
                  </a:lnTo>
                  <a:lnTo>
                    <a:pt x="386" y="42"/>
                  </a:lnTo>
                  <a:lnTo>
                    <a:pt x="386" y="42"/>
                  </a:lnTo>
                  <a:lnTo>
                    <a:pt x="376" y="44"/>
                  </a:lnTo>
                  <a:lnTo>
                    <a:pt x="376" y="44"/>
                  </a:lnTo>
                  <a:lnTo>
                    <a:pt x="374" y="42"/>
                  </a:lnTo>
                  <a:lnTo>
                    <a:pt x="374" y="42"/>
                  </a:lnTo>
                  <a:lnTo>
                    <a:pt x="368" y="42"/>
                  </a:lnTo>
                  <a:lnTo>
                    <a:pt x="368" y="42"/>
                  </a:lnTo>
                  <a:lnTo>
                    <a:pt x="366" y="42"/>
                  </a:lnTo>
                  <a:lnTo>
                    <a:pt x="366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0" y="42"/>
                  </a:lnTo>
                  <a:lnTo>
                    <a:pt x="360" y="42"/>
                  </a:lnTo>
                  <a:lnTo>
                    <a:pt x="358" y="42"/>
                  </a:lnTo>
                  <a:lnTo>
                    <a:pt x="358" y="42"/>
                  </a:lnTo>
                  <a:lnTo>
                    <a:pt x="352" y="44"/>
                  </a:lnTo>
                  <a:lnTo>
                    <a:pt x="352" y="44"/>
                  </a:lnTo>
                  <a:lnTo>
                    <a:pt x="344" y="42"/>
                  </a:lnTo>
                  <a:lnTo>
                    <a:pt x="344" y="42"/>
                  </a:lnTo>
                  <a:lnTo>
                    <a:pt x="342" y="44"/>
                  </a:lnTo>
                  <a:lnTo>
                    <a:pt x="342" y="44"/>
                  </a:lnTo>
                  <a:lnTo>
                    <a:pt x="338" y="42"/>
                  </a:lnTo>
                  <a:lnTo>
                    <a:pt x="338" y="42"/>
                  </a:lnTo>
                  <a:lnTo>
                    <a:pt x="330" y="44"/>
                  </a:lnTo>
                  <a:lnTo>
                    <a:pt x="330" y="44"/>
                  </a:lnTo>
                  <a:lnTo>
                    <a:pt x="328" y="44"/>
                  </a:lnTo>
                  <a:lnTo>
                    <a:pt x="328" y="44"/>
                  </a:lnTo>
                  <a:lnTo>
                    <a:pt x="322" y="42"/>
                  </a:lnTo>
                  <a:lnTo>
                    <a:pt x="322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4" y="42"/>
                  </a:lnTo>
                  <a:lnTo>
                    <a:pt x="314" y="42"/>
                  </a:lnTo>
                  <a:lnTo>
                    <a:pt x="310" y="42"/>
                  </a:lnTo>
                  <a:lnTo>
                    <a:pt x="310" y="42"/>
                  </a:lnTo>
                  <a:lnTo>
                    <a:pt x="310" y="40"/>
                  </a:lnTo>
                  <a:lnTo>
                    <a:pt x="310" y="40"/>
                  </a:lnTo>
                  <a:lnTo>
                    <a:pt x="308" y="40"/>
                  </a:lnTo>
                  <a:lnTo>
                    <a:pt x="308" y="42"/>
                  </a:lnTo>
                  <a:lnTo>
                    <a:pt x="308" y="42"/>
                  </a:lnTo>
                  <a:lnTo>
                    <a:pt x="306" y="42"/>
                  </a:lnTo>
                  <a:lnTo>
                    <a:pt x="306" y="42"/>
                  </a:lnTo>
                  <a:lnTo>
                    <a:pt x="298" y="42"/>
                  </a:lnTo>
                  <a:lnTo>
                    <a:pt x="298" y="42"/>
                  </a:lnTo>
                  <a:lnTo>
                    <a:pt x="296" y="42"/>
                  </a:lnTo>
                  <a:lnTo>
                    <a:pt x="296" y="42"/>
                  </a:lnTo>
                  <a:lnTo>
                    <a:pt x="294" y="42"/>
                  </a:lnTo>
                  <a:lnTo>
                    <a:pt x="294" y="42"/>
                  </a:lnTo>
                  <a:lnTo>
                    <a:pt x="290" y="42"/>
                  </a:lnTo>
                  <a:lnTo>
                    <a:pt x="290" y="42"/>
                  </a:lnTo>
                  <a:lnTo>
                    <a:pt x="288" y="42"/>
                  </a:lnTo>
                  <a:lnTo>
                    <a:pt x="288" y="42"/>
                  </a:lnTo>
                  <a:lnTo>
                    <a:pt x="286" y="42"/>
                  </a:lnTo>
                  <a:lnTo>
                    <a:pt x="286" y="42"/>
                  </a:lnTo>
                  <a:lnTo>
                    <a:pt x="286" y="40"/>
                  </a:lnTo>
                  <a:lnTo>
                    <a:pt x="286" y="40"/>
                  </a:lnTo>
                  <a:lnTo>
                    <a:pt x="282" y="42"/>
                  </a:lnTo>
                  <a:lnTo>
                    <a:pt x="282" y="42"/>
                  </a:lnTo>
                  <a:lnTo>
                    <a:pt x="278" y="40"/>
                  </a:lnTo>
                  <a:lnTo>
                    <a:pt x="278" y="40"/>
                  </a:lnTo>
                  <a:lnTo>
                    <a:pt x="276" y="40"/>
                  </a:lnTo>
                  <a:lnTo>
                    <a:pt x="274" y="40"/>
                  </a:lnTo>
                  <a:lnTo>
                    <a:pt x="274" y="40"/>
                  </a:lnTo>
                  <a:lnTo>
                    <a:pt x="270" y="40"/>
                  </a:lnTo>
                  <a:lnTo>
                    <a:pt x="270" y="40"/>
                  </a:lnTo>
                  <a:lnTo>
                    <a:pt x="268" y="42"/>
                  </a:lnTo>
                  <a:lnTo>
                    <a:pt x="268" y="42"/>
                  </a:lnTo>
                  <a:lnTo>
                    <a:pt x="264" y="40"/>
                  </a:lnTo>
                  <a:lnTo>
                    <a:pt x="264" y="40"/>
                  </a:lnTo>
                  <a:lnTo>
                    <a:pt x="260" y="40"/>
                  </a:lnTo>
                  <a:lnTo>
                    <a:pt x="260" y="40"/>
                  </a:lnTo>
                  <a:lnTo>
                    <a:pt x="258" y="40"/>
                  </a:lnTo>
                  <a:lnTo>
                    <a:pt x="258" y="40"/>
                  </a:lnTo>
                  <a:lnTo>
                    <a:pt x="252" y="40"/>
                  </a:lnTo>
                  <a:lnTo>
                    <a:pt x="252" y="40"/>
                  </a:lnTo>
                  <a:lnTo>
                    <a:pt x="246" y="40"/>
                  </a:lnTo>
                  <a:lnTo>
                    <a:pt x="242" y="40"/>
                  </a:lnTo>
                  <a:lnTo>
                    <a:pt x="242" y="40"/>
                  </a:lnTo>
                  <a:lnTo>
                    <a:pt x="238" y="40"/>
                  </a:lnTo>
                  <a:lnTo>
                    <a:pt x="234" y="40"/>
                  </a:lnTo>
                  <a:lnTo>
                    <a:pt x="234" y="40"/>
                  </a:lnTo>
                  <a:lnTo>
                    <a:pt x="234" y="40"/>
                  </a:lnTo>
                  <a:lnTo>
                    <a:pt x="234" y="4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28" y="40"/>
                  </a:lnTo>
                  <a:lnTo>
                    <a:pt x="228" y="40"/>
                  </a:lnTo>
                  <a:lnTo>
                    <a:pt x="224" y="40"/>
                  </a:lnTo>
                  <a:lnTo>
                    <a:pt x="224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18" y="40"/>
                  </a:lnTo>
                  <a:lnTo>
                    <a:pt x="218" y="40"/>
                  </a:lnTo>
                  <a:lnTo>
                    <a:pt x="216" y="40"/>
                  </a:lnTo>
                  <a:lnTo>
                    <a:pt x="216" y="40"/>
                  </a:lnTo>
                  <a:lnTo>
                    <a:pt x="212" y="42"/>
                  </a:lnTo>
                  <a:lnTo>
                    <a:pt x="212" y="42"/>
                  </a:lnTo>
                  <a:lnTo>
                    <a:pt x="208" y="40"/>
                  </a:lnTo>
                  <a:lnTo>
                    <a:pt x="208" y="40"/>
                  </a:lnTo>
                  <a:lnTo>
                    <a:pt x="204" y="42"/>
                  </a:lnTo>
                  <a:lnTo>
                    <a:pt x="204" y="42"/>
                  </a:lnTo>
                  <a:lnTo>
                    <a:pt x="200" y="40"/>
                  </a:lnTo>
                  <a:lnTo>
                    <a:pt x="200" y="40"/>
                  </a:lnTo>
                  <a:lnTo>
                    <a:pt x="190" y="40"/>
                  </a:lnTo>
                  <a:lnTo>
                    <a:pt x="190" y="40"/>
                  </a:lnTo>
                  <a:lnTo>
                    <a:pt x="188" y="40"/>
                  </a:lnTo>
                  <a:lnTo>
                    <a:pt x="188" y="40"/>
                  </a:lnTo>
                  <a:lnTo>
                    <a:pt x="176" y="40"/>
                  </a:lnTo>
                  <a:lnTo>
                    <a:pt x="176" y="40"/>
                  </a:lnTo>
                  <a:lnTo>
                    <a:pt x="172" y="42"/>
                  </a:lnTo>
                  <a:lnTo>
                    <a:pt x="172" y="42"/>
                  </a:lnTo>
                  <a:lnTo>
                    <a:pt x="170" y="42"/>
                  </a:lnTo>
                  <a:lnTo>
                    <a:pt x="170" y="42"/>
                  </a:lnTo>
                  <a:lnTo>
                    <a:pt x="166" y="42"/>
                  </a:lnTo>
                  <a:lnTo>
                    <a:pt x="166" y="42"/>
                  </a:lnTo>
                  <a:lnTo>
                    <a:pt x="162" y="42"/>
                  </a:lnTo>
                  <a:lnTo>
                    <a:pt x="158" y="42"/>
                  </a:lnTo>
                  <a:lnTo>
                    <a:pt x="158" y="42"/>
                  </a:lnTo>
                  <a:lnTo>
                    <a:pt x="158" y="40"/>
                  </a:lnTo>
                  <a:lnTo>
                    <a:pt x="158" y="40"/>
                  </a:lnTo>
                  <a:lnTo>
                    <a:pt x="156" y="40"/>
                  </a:lnTo>
                  <a:lnTo>
                    <a:pt x="156" y="40"/>
                  </a:lnTo>
                  <a:lnTo>
                    <a:pt x="156" y="38"/>
                  </a:lnTo>
                  <a:lnTo>
                    <a:pt x="156" y="38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6" y="38"/>
                  </a:lnTo>
                  <a:lnTo>
                    <a:pt x="146" y="38"/>
                  </a:lnTo>
                  <a:lnTo>
                    <a:pt x="142" y="38"/>
                  </a:lnTo>
                  <a:lnTo>
                    <a:pt x="140" y="40"/>
                  </a:lnTo>
                  <a:lnTo>
                    <a:pt x="140" y="40"/>
                  </a:lnTo>
                  <a:lnTo>
                    <a:pt x="138" y="40"/>
                  </a:lnTo>
                  <a:lnTo>
                    <a:pt x="138" y="40"/>
                  </a:lnTo>
                  <a:lnTo>
                    <a:pt x="134" y="40"/>
                  </a:lnTo>
                  <a:lnTo>
                    <a:pt x="134" y="40"/>
                  </a:lnTo>
                  <a:lnTo>
                    <a:pt x="130" y="40"/>
                  </a:lnTo>
                  <a:lnTo>
                    <a:pt x="130" y="40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24" y="38"/>
                  </a:lnTo>
                  <a:lnTo>
                    <a:pt x="124" y="38"/>
                  </a:lnTo>
                  <a:lnTo>
                    <a:pt x="122" y="38"/>
                  </a:lnTo>
                  <a:lnTo>
                    <a:pt x="118" y="38"/>
                  </a:lnTo>
                  <a:lnTo>
                    <a:pt x="118" y="38"/>
                  </a:lnTo>
                  <a:lnTo>
                    <a:pt x="116" y="38"/>
                  </a:lnTo>
                  <a:lnTo>
                    <a:pt x="116" y="38"/>
                  </a:lnTo>
                  <a:lnTo>
                    <a:pt x="112" y="38"/>
                  </a:lnTo>
                  <a:lnTo>
                    <a:pt x="112" y="38"/>
                  </a:lnTo>
                  <a:lnTo>
                    <a:pt x="106" y="40"/>
                  </a:lnTo>
                  <a:lnTo>
                    <a:pt x="106" y="40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2" y="38"/>
                  </a:lnTo>
                  <a:lnTo>
                    <a:pt x="102" y="38"/>
                  </a:lnTo>
                  <a:lnTo>
                    <a:pt x="98" y="36"/>
                  </a:lnTo>
                  <a:lnTo>
                    <a:pt x="98" y="36"/>
                  </a:lnTo>
                  <a:lnTo>
                    <a:pt x="92" y="38"/>
                  </a:lnTo>
                  <a:lnTo>
                    <a:pt x="92" y="38"/>
                  </a:lnTo>
                  <a:lnTo>
                    <a:pt x="90" y="36"/>
                  </a:lnTo>
                  <a:lnTo>
                    <a:pt x="90" y="36"/>
                  </a:lnTo>
                  <a:lnTo>
                    <a:pt x="86" y="38"/>
                  </a:lnTo>
                  <a:lnTo>
                    <a:pt x="86" y="38"/>
                  </a:lnTo>
                  <a:lnTo>
                    <a:pt x="82" y="36"/>
                  </a:lnTo>
                  <a:lnTo>
                    <a:pt x="82" y="36"/>
                  </a:lnTo>
                  <a:lnTo>
                    <a:pt x="76" y="36"/>
                  </a:lnTo>
                  <a:lnTo>
                    <a:pt x="76" y="36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70" y="38"/>
                  </a:lnTo>
                  <a:lnTo>
                    <a:pt x="70" y="38"/>
                  </a:lnTo>
                  <a:lnTo>
                    <a:pt x="66" y="36"/>
                  </a:lnTo>
                  <a:lnTo>
                    <a:pt x="66" y="36"/>
                  </a:lnTo>
                  <a:lnTo>
                    <a:pt x="64" y="36"/>
                  </a:lnTo>
                  <a:lnTo>
                    <a:pt x="64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4" y="38"/>
                  </a:lnTo>
                  <a:lnTo>
                    <a:pt x="54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2" y="38"/>
                  </a:lnTo>
                  <a:lnTo>
                    <a:pt x="42" y="38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38" y="36"/>
                  </a:lnTo>
                  <a:lnTo>
                    <a:pt x="38" y="36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2" y="32"/>
                  </a:lnTo>
                  <a:lnTo>
                    <a:pt x="2" y="32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 noEditPoints="1"/>
            </p:cNvSpPr>
            <p:nvPr userDrawn="1"/>
          </p:nvSpPr>
          <p:spPr bwMode="gray">
            <a:xfrm>
              <a:off x="377760" y="6195126"/>
              <a:ext cx="8418958" cy="60192"/>
            </a:xfrm>
            <a:custGeom>
              <a:avLst/>
              <a:gdLst>
                <a:gd name="T0" fmla="*/ 3752 w 3916"/>
                <a:gd name="T1" fmla="*/ 12 h 28"/>
                <a:gd name="T2" fmla="*/ 3576 w 3916"/>
                <a:gd name="T3" fmla="*/ 14 h 28"/>
                <a:gd name="T4" fmla="*/ 3450 w 3916"/>
                <a:gd name="T5" fmla="*/ 14 h 28"/>
                <a:gd name="T6" fmla="*/ 3348 w 3916"/>
                <a:gd name="T7" fmla="*/ 12 h 28"/>
                <a:gd name="T8" fmla="*/ 3206 w 3916"/>
                <a:gd name="T9" fmla="*/ 12 h 28"/>
                <a:gd name="T10" fmla="*/ 3108 w 3916"/>
                <a:gd name="T11" fmla="*/ 10 h 28"/>
                <a:gd name="T12" fmla="*/ 2950 w 3916"/>
                <a:gd name="T13" fmla="*/ 12 h 28"/>
                <a:gd name="T14" fmla="*/ 2916 w 3916"/>
                <a:gd name="T15" fmla="*/ 10 h 28"/>
                <a:gd name="T16" fmla="*/ 2826 w 3916"/>
                <a:gd name="T17" fmla="*/ 10 h 28"/>
                <a:gd name="T18" fmla="*/ 2684 w 3916"/>
                <a:gd name="T19" fmla="*/ 8 h 28"/>
                <a:gd name="T20" fmla="*/ 2550 w 3916"/>
                <a:gd name="T21" fmla="*/ 6 h 28"/>
                <a:gd name="T22" fmla="*/ 2400 w 3916"/>
                <a:gd name="T23" fmla="*/ 4 h 28"/>
                <a:gd name="T24" fmla="*/ 2252 w 3916"/>
                <a:gd name="T25" fmla="*/ 6 h 28"/>
                <a:gd name="T26" fmla="*/ 2078 w 3916"/>
                <a:gd name="T27" fmla="*/ 4 h 28"/>
                <a:gd name="T28" fmla="*/ 1694 w 3916"/>
                <a:gd name="T29" fmla="*/ 4 h 28"/>
                <a:gd name="T30" fmla="*/ 1488 w 3916"/>
                <a:gd name="T31" fmla="*/ 4 h 28"/>
                <a:gd name="T32" fmla="*/ 1294 w 3916"/>
                <a:gd name="T33" fmla="*/ 6 h 28"/>
                <a:gd name="T34" fmla="*/ 1254 w 3916"/>
                <a:gd name="T35" fmla="*/ 10 h 28"/>
                <a:gd name="T36" fmla="*/ 1126 w 3916"/>
                <a:gd name="T37" fmla="*/ 10 h 28"/>
                <a:gd name="T38" fmla="*/ 1048 w 3916"/>
                <a:gd name="T39" fmla="*/ 8 h 28"/>
                <a:gd name="T40" fmla="*/ 1044 w 3916"/>
                <a:gd name="T41" fmla="*/ 8 h 28"/>
                <a:gd name="T42" fmla="*/ 900 w 3916"/>
                <a:gd name="T43" fmla="*/ 8 h 28"/>
                <a:gd name="T44" fmla="*/ 720 w 3916"/>
                <a:gd name="T45" fmla="*/ 6 h 28"/>
                <a:gd name="T46" fmla="*/ 480 w 3916"/>
                <a:gd name="T47" fmla="*/ 6 h 28"/>
                <a:gd name="T48" fmla="*/ 338 w 3916"/>
                <a:gd name="T49" fmla="*/ 2 h 28"/>
                <a:gd name="T50" fmla="*/ 194 w 3916"/>
                <a:gd name="T51" fmla="*/ 0 h 28"/>
                <a:gd name="T52" fmla="*/ 56 w 3916"/>
                <a:gd name="T53" fmla="*/ 2 h 28"/>
                <a:gd name="T54" fmla="*/ 0 w 3916"/>
                <a:gd name="T55" fmla="*/ 10 h 28"/>
                <a:gd name="T56" fmla="*/ 64 w 3916"/>
                <a:gd name="T57" fmla="*/ 10 h 28"/>
                <a:gd name="T58" fmla="*/ 192 w 3916"/>
                <a:gd name="T59" fmla="*/ 10 h 28"/>
                <a:gd name="T60" fmla="*/ 294 w 3916"/>
                <a:gd name="T61" fmla="*/ 10 h 28"/>
                <a:gd name="T62" fmla="*/ 390 w 3916"/>
                <a:gd name="T63" fmla="*/ 12 h 28"/>
                <a:gd name="T64" fmla="*/ 610 w 3916"/>
                <a:gd name="T65" fmla="*/ 12 h 28"/>
                <a:gd name="T66" fmla="*/ 778 w 3916"/>
                <a:gd name="T67" fmla="*/ 14 h 28"/>
                <a:gd name="T68" fmla="*/ 884 w 3916"/>
                <a:gd name="T69" fmla="*/ 12 h 28"/>
                <a:gd name="T70" fmla="*/ 962 w 3916"/>
                <a:gd name="T71" fmla="*/ 14 h 28"/>
                <a:gd name="T72" fmla="*/ 1062 w 3916"/>
                <a:gd name="T73" fmla="*/ 16 h 28"/>
                <a:gd name="T74" fmla="*/ 1214 w 3916"/>
                <a:gd name="T75" fmla="*/ 16 h 28"/>
                <a:gd name="T76" fmla="*/ 1338 w 3916"/>
                <a:gd name="T77" fmla="*/ 18 h 28"/>
                <a:gd name="T78" fmla="*/ 1394 w 3916"/>
                <a:gd name="T79" fmla="*/ 18 h 28"/>
                <a:gd name="T80" fmla="*/ 1782 w 3916"/>
                <a:gd name="T81" fmla="*/ 20 h 28"/>
                <a:gd name="T82" fmla="*/ 1952 w 3916"/>
                <a:gd name="T83" fmla="*/ 20 h 28"/>
                <a:gd name="T84" fmla="*/ 2142 w 3916"/>
                <a:gd name="T85" fmla="*/ 22 h 28"/>
                <a:gd name="T86" fmla="*/ 2328 w 3916"/>
                <a:gd name="T87" fmla="*/ 22 h 28"/>
                <a:gd name="T88" fmla="*/ 2476 w 3916"/>
                <a:gd name="T89" fmla="*/ 22 h 28"/>
                <a:gd name="T90" fmla="*/ 2586 w 3916"/>
                <a:gd name="T91" fmla="*/ 22 h 28"/>
                <a:gd name="T92" fmla="*/ 2840 w 3916"/>
                <a:gd name="T93" fmla="*/ 22 h 28"/>
                <a:gd name="T94" fmla="*/ 2984 w 3916"/>
                <a:gd name="T95" fmla="*/ 24 h 28"/>
                <a:gd name="T96" fmla="*/ 3156 w 3916"/>
                <a:gd name="T97" fmla="*/ 24 h 28"/>
                <a:gd name="T98" fmla="*/ 3214 w 3916"/>
                <a:gd name="T99" fmla="*/ 24 h 28"/>
                <a:gd name="T100" fmla="*/ 3334 w 3916"/>
                <a:gd name="T101" fmla="*/ 26 h 28"/>
                <a:gd name="T102" fmla="*/ 3470 w 3916"/>
                <a:gd name="T103" fmla="*/ 26 h 28"/>
                <a:gd name="T104" fmla="*/ 3578 w 3916"/>
                <a:gd name="T105" fmla="*/ 26 h 28"/>
                <a:gd name="T106" fmla="*/ 3658 w 3916"/>
                <a:gd name="T107" fmla="*/ 26 h 28"/>
                <a:gd name="T108" fmla="*/ 3810 w 3916"/>
                <a:gd name="T109" fmla="*/ 28 h 28"/>
                <a:gd name="T110" fmla="*/ 3832 w 3916"/>
                <a:gd name="T111" fmla="*/ 26 h 28"/>
                <a:gd name="T112" fmla="*/ 3878 w 3916"/>
                <a:gd name="T113" fmla="*/ 24 h 28"/>
                <a:gd name="T114" fmla="*/ 3916 w 3916"/>
                <a:gd name="T115" fmla="*/ 18 h 28"/>
                <a:gd name="T116" fmla="*/ 3844 w 3916"/>
                <a:gd name="T117" fmla="*/ 14 h 28"/>
                <a:gd name="T118" fmla="*/ 746 w 3916"/>
                <a:gd name="T119" fmla="*/ 8 h 28"/>
                <a:gd name="T120" fmla="*/ 2876 w 3916"/>
                <a:gd name="T121" fmla="*/ 18 h 28"/>
                <a:gd name="T122" fmla="*/ 3162 w 3916"/>
                <a:gd name="T123" fmla="*/ 1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916" h="28">
                  <a:moveTo>
                    <a:pt x="3820" y="12"/>
                  </a:moveTo>
                  <a:lnTo>
                    <a:pt x="3820" y="12"/>
                  </a:lnTo>
                  <a:lnTo>
                    <a:pt x="3816" y="14"/>
                  </a:lnTo>
                  <a:lnTo>
                    <a:pt x="3816" y="14"/>
                  </a:lnTo>
                  <a:lnTo>
                    <a:pt x="3796" y="14"/>
                  </a:lnTo>
                  <a:lnTo>
                    <a:pt x="3796" y="14"/>
                  </a:lnTo>
                  <a:lnTo>
                    <a:pt x="3752" y="12"/>
                  </a:lnTo>
                  <a:lnTo>
                    <a:pt x="3752" y="12"/>
                  </a:lnTo>
                  <a:lnTo>
                    <a:pt x="3738" y="14"/>
                  </a:lnTo>
                  <a:lnTo>
                    <a:pt x="3738" y="14"/>
                  </a:lnTo>
                  <a:lnTo>
                    <a:pt x="3684" y="14"/>
                  </a:lnTo>
                  <a:lnTo>
                    <a:pt x="3634" y="14"/>
                  </a:lnTo>
                  <a:lnTo>
                    <a:pt x="3634" y="14"/>
                  </a:lnTo>
                  <a:lnTo>
                    <a:pt x="3604" y="14"/>
                  </a:lnTo>
                  <a:lnTo>
                    <a:pt x="3576" y="14"/>
                  </a:lnTo>
                  <a:lnTo>
                    <a:pt x="3576" y="14"/>
                  </a:lnTo>
                  <a:lnTo>
                    <a:pt x="3562" y="14"/>
                  </a:lnTo>
                  <a:lnTo>
                    <a:pt x="3548" y="12"/>
                  </a:lnTo>
                  <a:lnTo>
                    <a:pt x="3548" y="12"/>
                  </a:lnTo>
                  <a:lnTo>
                    <a:pt x="3530" y="12"/>
                  </a:lnTo>
                  <a:lnTo>
                    <a:pt x="3530" y="12"/>
                  </a:lnTo>
                  <a:lnTo>
                    <a:pt x="3488" y="12"/>
                  </a:lnTo>
                  <a:lnTo>
                    <a:pt x="3468" y="12"/>
                  </a:lnTo>
                  <a:lnTo>
                    <a:pt x="3450" y="14"/>
                  </a:lnTo>
                  <a:lnTo>
                    <a:pt x="3450" y="14"/>
                  </a:lnTo>
                  <a:lnTo>
                    <a:pt x="3440" y="12"/>
                  </a:lnTo>
                  <a:lnTo>
                    <a:pt x="3430" y="12"/>
                  </a:lnTo>
                  <a:lnTo>
                    <a:pt x="3410" y="12"/>
                  </a:lnTo>
                  <a:lnTo>
                    <a:pt x="3410" y="12"/>
                  </a:lnTo>
                  <a:lnTo>
                    <a:pt x="3380" y="12"/>
                  </a:lnTo>
                  <a:lnTo>
                    <a:pt x="3348" y="12"/>
                  </a:lnTo>
                  <a:lnTo>
                    <a:pt x="3348" y="12"/>
                  </a:lnTo>
                  <a:lnTo>
                    <a:pt x="3332" y="12"/>
                  </a:lnTo>
                  <a:lnTo>
                    <a:pt x="3316" y="14"/>
                  </a:lnTo>
                  <a:lnTo>
                    <a:pt x="3316" y="14"/>
                  </a:lnTo>
                  <a:lnTo>
                    <a:pt x="3266" y="12"/>
                  </a:lnTo>
                  <a:lnTo>
                    <a:pt x="3216" y="12"/>
                  </a:lnTo>
                  <a:lnTo>
                    <a:pt x="3216" y="12"/>
                  </a:lnTo>
                  <a:lnTo>
                    <a:pt x="3206" y="12"/>
                  </a:lnTo>
                  <a:lnTo>
                    <a:pt x="3206" y="12"/>
                  </a:lnTo>
                  <a:lnTo>
                    <a:pt x="3198" y="14"/>
                  </a:lnTo>
                  <a:lnTo>
                    <a:pt x="3198" y="14"/>
                  </a:lnTo>
                  <a:lnTo>
                    <a:pt x="3170" y="12"/>
                  </a:lnTo>
                  <a:lnTo>
                    <a:pt x="3156" y="12"/>
                  </a:lnTo>
                  <a:lnTo>
                    <a:pt x="3142" y="14"/>
                  </a:lnTo>
                  <a:lnTo>
                    <a:pt x="3142" y="14"/>
                  </a:lnTo>
                  <a:lnTo>
                    <a:pt x="3124" y="12"/>
                  </a:lnTo>
                  <a:lnTo>
                    <a:pt x="3108" y="10"/>
                  </a:lnTo>
                  <a:lnTo>
                    <a:pt x="3074" y="12"/>
                  </a:lnTo>
                  <a:lnTo>
                    <a:pt x="3074" y="12"/>
                  </a:lnTo>
                  <a:lnTo>
                    <a:pt x="3064" y="10"/>
                  </a:lnTo>
                  <a:lnTo>
                    <a:pt x="3064" y="10"/>
                  </a:lnTo>
                  <a:lnTo>
                    <a:pt x="3012" y="10"/>
                  </a:lnTo>
                  <a:lnTo>
                    <a:pt x="2960" y="10"/>
                  </a:lnTo>
                  <a:lnTo>
                    <a:pt x="2960" y="10"/>
                  </a:lnTo>
                  <a:lnTo>
                    <a:pt x="2950" y="12"/>
                  </a:lnTo>
                  <a:lnTo>
                    <a:pt x="2950" y="12"/>
                  </a:lnTo>
                  <a:lnTo>
                    <a:pt x="2944" y="10"/>
                  </a:lnTo>
                  <a:lnTo>
                    <a:pt x="2944" y="10"/>
                  </a:lnTo>
                  <a:lnTo>
                    <a:pt x="2936" y="12"/>
                  </a:lnTo>
                  <a:lnTo>
                    <a:pt x="2936" y="12"/>
                  </a:lnTo>
                  <a:lnTo>
                    <a:pt x="2932" y="10"/>
                  </a:lnTo>
                  <a:lnTo>
                    <a:pt x="2932" y="10"/>
                  </a:lnTo>
                  <a:lnTo>
                    <a:pt x="2916" y="10"/>
                  </a:lnTo>
                  <a:lnTo>
                    <a:pt x="2902" y="10"/>
                  </a:lnTo>
                  <a:lnTo>
                    <a:pt x="2902" y="10"/>
                  </a:lnTo>
                  <a:lnTo>
                    <a:pt x="2882" y="10"/>
                  </a:lnTo>
                  <a:lnTo>
                    <a:pt x="2858" y="10"/>
                  </a:lnTo>
                  <a:lnTo>
                    <a:pt x="2858" y="10"/>
                  </a:lnTo>
                  <a:lnTo>
                    <a:pt x="2844" y="10"/>
                  </a:lnTo>
                  <a:lnTo>
                    <a:pt x="2834" y="10"/>
                  </a:lnTo>
                  <a:lnTo>
                    <a:pt x="2826" y="10"/>
                  </a:lnTo>
                  <a:lnTo>
                    <a:pt x="2826" y="10"/>
                  </a:lnTo>
                  <a:lnTo>
                    <a:pt x="2788" y="8"/>
                  </a:lnTo>
                  <a:lnTo>
                    <a:pt x="2750" y="8"/>
                  </a:lnTo>
                  <a:lnTo>
                    <a:pt x="2750" y="8"/>
                  </a:lnTo>
                  <a:lnTo>
                    <a:pt x="2728" y="8"/>
                  </a:lnTo>
                  <a:lnTo>
                    <a:pt x="2706" y="8"/>
                  </a:lnTo>
                  <a:lnTo>
                    <a:pt x="2706" y="8"/>
                  </a:lnTo>
                  <a:lnTo>
                    <a:pt x="2684" y="8"/>
                  </a:lnTo>
                  <a:lnTo>
                    <a:pt x="2662" y="8"/>
                  </a:lnTo>
                  <a:lnTo>
                    <a:pt x="2662" y="8"/>
                  </a:lnTo>
                  <a:lnTo>
                    <a:pt x="2596" y="6"/>
                  </a:lnTo>
                  <a:lnTo>
                    <a:pt x="2596" y="6"/>
                  </a:lnTo>
                  <a:lnTo>
                    <a:pt x="2578" y="8"/>
                  </a:lnTo>
                  <a:lnTo>
                    <a:pt x="2578" y="8"/>
                  </a:lnTo>
                  <a:lnTo>
                    <a:pt x="2560" y="6"/>
                  </a:lnTo>
                  <a:lnTo>
                    <a:pt x="2550" y="6"/>
                  </a:lnTo>
                  <a:lnTo>
                    <a:pt x="2542" y="8"/>
                  </a:lnTo>
                  <a:lnTo>
                    <a:pt x="2542" y="8"/>
                  </a:lnTo>
                  <a:lnTo>
                    <a:pt x="2538" y="6"/>
                  </a:lnTo>
                  <a:lnTo>
                    <a:pt x="2534" y="6"/>
                  </a:lnTo>
                  <a:lnTo>
                    <a:pt x="2526" y="6"/>
                  </a:lnTo>
                  <a:lnTo>
                    <a:pt x="2526" y="6"/>
                  </a:lnTo>
                  <a:lnTo>
                    <a:pt x="2442" y="6"/>
                  </a:lnTo>
                  <a:lnTo>
                    <a:pt x="2400" y="4"/>
                  </a:lnTo>
                  <a:lnTo>
                    <a:pt x="2358" y="4"/>
                  </a:lnTo>
                  <a:lnTo>
                    <a:pt x="2358" y="4"/>
                  </a:lnTo>
                  <a:lnTo>
                    <a:pt x="2344" y="6"/>
                  </a:lnTo>
                  <a:lnTo>
                    <a:pt x="2328" y="6"/>
                  </a:lnTo>
                  <a:lnTo>
                    <a:pt x="2328" y="6"/>
                  </a:lnTo>
                  <a:lnTo>
                    <a:pt x="2280" y="6"/>
                  </a:lnTo>
                  <a:lnTo>
                    <a:pt x="2280" y="6"/>
                  </a:lnTo>
                  <a:lnTo>
                    <a:pt x="2252" y="6"/>
                  </a:lnTo>
                  <a:lnTo>
                    <a:pt x="2224" y="6"/>
                  </a:lnTo>
                  <a:lnTo>
                    <a:pt x="2224" y="6"/>
                  </a:lnTo>
                  <a:lnTo>
                    <a:pt x="2174" y="6"/>
                  </a:lnTo>
                  <a:lnTo>
                    <a:pt x="2122" y="4"/>
                  </a:lnTo>
                  <a:lnTo>
                    <a:pt x="2122" y="4"/>
                  </a:lnTo>
                  <a:lnTo>
                    <a:pt x="2100" y="6"/>
                  </a:lnTo>
                  <a:lnTo>
                    <a:pt x="2088" y="6"/>
                  </a:lnTo>
                  <a:lnTo>
                    <a:pt x="2078" y="4"/>
                  </a:lnTo>
                  <a:lnTo>
                    <a:pt x="2078" y="4"/>
                  </a:lnTo>
                  <a:lnTo>
                    <a:pt x="2042" y="4"/>
                  </a:lnTo>
                  <a:lnTo>
                    <a:pt x="2004" y="4"/>
                  </a:lnTo>
                  <a:lnTo>
                    <a:pt x="2004" y="4"/>
                  </a:lnTo>
                  <a:lnTo>
                    <a:pt x="1888" y="4"/>
                  </a:lnTo>
                  <a:lnTo>
                    <a:pt x="1888" y="4"/>
                  </a:lnTo>
                  <a:lnTo>
                    <a:pt x="1792" y="4"/>
                  </a:lnTo>
                  <a:lnTo>
                    <a:pt x="1694" y="4"/>
                  </a:lnTo>
                  <a:lnTo>
                    <a:pt x="1694" y="4"/>
                  </a:lnTo>
                  <a:lnTo>
                    <a:pt x="1634" y="4"/>
                  </a:lnTo>
                  <a:lnTo>
                    <a:pt x="1604" y="4"/>
                  </a:lnTo>
                  <a:lnTo>
                    <a:pt x="1574" y="6"/>
                  </a:lnTo>
                  <a:lnTo>
                    <a:pt x="1574" y="6"/>
                  </a:lnTo>
                  <a:lnTo>
                    <a:pt x="1552" y="4"/>
                  </a:lnTo>
                  <a:lnTo>
                    <a:pt x="1532" y="4"/>
                  </a:lnTo>
                  <a:lnTo>
                    <a:pt x="1488" y="4"/>
                  </a:lnTo>
                  <a:lnTo>
                    <a:pt x="1488" y="4"/>
                  </a:lnTo>
                  <a:lnTo>
                    <a:pt x="1462" y="6"/>
                  </a:lnTo>
                  <a:lnTo>
                    <a:pt x="1462" y="6"/>
                  </a:lnTo>
                  <a:lnTo>
                    <a:pt x="1416" y="6"/>
                  </a:lnTo>
                  <a:lnTo>
                    <a:pt x="1370" y="6"/>
                  </a:lnTo>
                  <a:lnTo>
                    <a:pt x="1370" y="6"/>
                  </a:lnTo>
                  <a:lnTo>
                    <a:pt x="1332" y="6"/>
                  </a:lnTo>
                  <a:lnTo>
                    <a:pt x="1294" y="6"/>
                  </a:lnTo>
                  <a:lnTo>
                    <a:pt x="1294" y="6"/>
                  </a:lnTo>
                  <a:lnTo>
                    <a:pt x="1280" y="6"/>
                  </a:lnTo>
                  <a:lnTo>
                    <a:pt x="1266" y="10"/>
                  </a:lnTo>
                  <a:lnTo>
                    <a:pt x="1266" y="10"/>
                  </a:lnTo>
                  <a:lnTo>
                    <a:pt x="1264" y="8"/>
                  </a:lnTo>
                  <a:lnTo>
                    <a:pt x="1260" y="8"/>
                  </a:lnTo>
                  <a:lnTo>
                    <a:pt x="1256" y="8"/>
                  </a:lnTo>
                  <a:lnTo>
                    <a:pt x="1254" y="10"/>
                  </a:lnTo>
                  <a:lnTo>
                    <a:pt x="1254" y="10"/>
                  </a:lnTo>
                  <a:lnTo>
                    <a:pt x="1232" y="8"/>
                  </a:lnTo>
                  <a:lnTo>
                    <a:pt x="1212" y="8"/>
                  </a:lnTo>
                  <a:lnTo>
                    <a:pt x="1192" y="8"/>
                  </a:lnTo>
                  <a:lnTo>
                    <a:pt x="1170" y="8"/>
                  </a:lnTo>
                  <a:lnTo>
                    <a:pt x="1170" y="8"/>
                  </a:lnTo>
                  <a:lnTo>
                    <a:pt x="1148" y="8"/>
                  </a:lnTo>
                  <a:lnTo>
                    <a:pt x="1126" y="10"/>
                  </a:lnTo>
                  <a:lnTo>
                    <a:pt x="1126" y="10"/>
                  </a:lnTo>
                  <a:lnTo>
                    <a:pt x="1114" y="8"/>
                  </a:lnTo>
                  <a:lnTo>
                    <a:pt x="1102" y="8"/>
                  </a:lnTo>
                  <a:lnTo>
                    <a:pt x="1076" y="10"/>
                  </a:lnTo>
                  <a:lnTo>
                    <a:pt x="1076" y="10"/>
                  </a:lnTo>
                  <a:lnTo>
                    <a:pt x="1064" y="8"/>
                  </a:lnTo>
                  <a:lnTo>
                    <a:pt x="1056" y="6"/>
                  </a:lnTo>
                  <a:lnTo>
                    <a:pt x="1048" y="8"/>
                  </a:lnTo>
                  <a:lnTo>
                    <a:pt x="1048" y="8"/>
                  </a:lnTo>
                  <a:lnTo>
                    <a:pt x="1046" y="8"/>
                  </a:lnTo>
                  <a:lnTo>
                    <a:pt x="1046" y="12"/>
                  </a:lnTo>
                  <a:lnTo>
                    <a:pt x="1046" y="12"/>
                  </a:lnTo>
                  <a:lnTo>
                    <a:pt x="1046" y="10"/>
                  </a:lnTo>
                  <a:lnTo>
                    <a:pt x="1046" y="10"/>
                  </a:lnTo>
                  <a:lnTo>
                    <a:pt x="1046" y="8"/>
                  </a:lnTo>
                  <a:lnTo>
                    <a:pt x="1044" y="8"/>
                  </a:lnTo>
                  <a:lnTo>
                    <a:pt x="1044" y="8"/>
                  </a:lnTo>
                  <a:lnTo>
                    <a:pt x="1000" y="8"/>
                  </a:lnTo>
                  <a:lnTo>
                    <a:pt x="958" y="8"/>
                  </a:lnTo>
                  <a:lnTo>
                    <a:pt x="958" y="8"/>
                  </a:lnTo>
                  <a:lnTo>
                    <a:pt x="928" y="6"/>
                  </a:lnTo>
                  <a:lnTo>
                    <a:pt x="914" y="6"/>
                  </a:lnTo>
                  <a:lnTo>
                    <a:pt x="900" y="8"/>
                  </a:lnTo>
                  <a:lnTo>
                    <a:pt x="900" y="8"/>
                  </a:lnTo>
                  <a:lnTo>
                    <a:pt x="900" y="8"/>
                  </a:lnTo>
                  <a:lnTo>
                    <a:pt x="900" y="6"/>
                  </a:lnTo>
                  <a:lnTo>
                    <a:pt x="898" y="6"/>
                  </a:lnTo>
                  <a:lnTo>
                    <a:pt x="898" y="6"/>
                  </a:lnTo>
                  <a:lnTo>
                    <a:pt x="898" y="6"/>
                  </a:lnTo>
                  <a:lnTo>
                    <a:pt x="838" y="4"/>
                  </a:lnTo>
                  <a:lnTo>
                    <a:pt x="780" y="4"/>
                  </a:lnTo>
                  <a:lnTo>
                    <a:pt x="720" y="6"/>
                  </a:lnTo>
                  <a:lnTo>
                    <a:pt x="662" y="6"/>
                  </a:lnTo>
                  <a:lnTo>
                    <a:pt x="662" y="6"/>
                  </a:lnTo>
                  <a:lnTo>
                    <a:pt x="630" y="6"/>
                  </a:lnTo>
                  <a:lnTo>
                    <a:pt x="630" y="6"/>
                  </a:lnTo>
                  <a:lnTo>
                    <a:pt x="508" y="4"/>
                  </a:lnTo>
                  <a:lnTo>
                    <a:pt x="508" y="4"/>
                  </a:lnTo>
                  <a:lnTo>
                    <a:pt x="480" y="6"/>
                  </a:lnTo>
                  <a:lnTo>
                    <a:pt x="480" y="6"/>
                  </a:lnTo>
                  <a:lnTo>
                    <a:pt x="444" y="4"/>
                  </a:lnTo>
                  <a:lnTo>
                    <a:pt x="408" y="4"/>
                  </a:lnTo>
                  <a:lnTo>
                    <a:pt x="408" y="4"/>
                  </a:lnTo>
                  <a:lnTo>
                    <a:pt x="372" y="4"/>
                  </a:lnTo>
                  <a:lnTo>
                    <a:pt x="372" y="4"/>
                  </a:lnTo>
                  <a:lnTo>
                    <a:pt x="356" y="2"/>
                  </a:lnTo>
                  <a:lnTo>
                    <a:pt x="338" y="2"/>
                  </a:lnTo>
                  <a:lnTo>
                    <a:pt x="338" y="2"/>
                  </a:lnTo>
                  <a:lnTo>
                    <a:pt x="326" y="4"/>
                  </a:lnTo>
                  <a:lnTo>
                    <a:pt x="326" y="4"/>
                  </a:lnTo>
                  <a:lnTo>
                    <a:pt x="300" y="2"/>
                  </a:lnTo>
                  <a:lnTo>
                    <a:pt x="300" y="2"/>
                  </a:lnTo>
                  <a:lnTo>
                    <a:pt x="268" y="2"/>
                  </a:lnTo>
                  <a:lnTo>
                    <a:pt x="236" y="2"/>
                  </a:lnTo>
                  <a:lnTo>
                    <a:pt x="236" y="2"/>
                  </a:lnTo>
                  <a:lnTo>
                    <a:pt x="194" y="0"/>
                  </a:lnTo>
                  <a:lnTo>
                    <a:pt x="194" y="0"/>
                  </a:lnTo>
                  <a:lnTo>
                    <a:pt x="180" y="2"/>
                  </a:lnTo>
                  <a:lnTo>
                    <a:pt x="180" y="2"/>
                  </a:lnTo>
                  <a:lnTo>
                    <a:pt x="158" y="2"/>
                  </a:lnTo>
                  <a:lnTo>
                    <a:pt x="138" y="0"/>
                  </a:lnTo>
                  <a:lnTo>
                    <a:pt x="138" y="0"/>
                  </a:lnTo>
                  <a:lnTo>
                    <a:pt x="56" y="2"/>
                  </a:lnTo>
                  <a:lnTo>
                    <a:pt x="56" y="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20" y="2"/>
                  </a:lnTo>
                  <a:lnTo>
                    <a:pt x="1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6" y="10"/>
                  </a:lnTo>
                  <a:lnTo>
                    <a:pt x="12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64" y="10"/>
                  </a:lnTo>
                  <a:lnTo>
                    <a:pt x="64" y="10"/>
                  </a:lnTo>
                  <a:lnTo>
                    <a:pt x="98" y="10"/>
                  </a:lnTo>
                  <a:lnTo>
                    <a:pt x="136" y="10"/>
                  </a:lnTo>
                  <a:lnTo>
                    <a:pt x="136" y="10"/>
                  </a:lnTo>
                  <a:lnTo>
                    <a:pt x="166" y="12"/>
                  </a:lnTo>
                  <a:lnTo>
                    <a:pt x="166" y="12"/>
                  </a:lnTo>
                  <a:lnTo>
                    <a:pt x="180" y="10"/>
                  </a:lnTo>
                  <a:lnTo>
                    <a:pt x="192" y="10"/>
                  </a:lnTo>
                  <a:lnTo>
                    <a:pt x="192" y="10"/>
                  </a:lnTo>
                  <a:lnTo>
                    <a:pt x="200" y="12"/>
                  </a:lnTo>
                  <a:lnTo>
                    <a:pt x="200" y="12"/>
                  </a:lnTo>
                  <a:lnTo>
                    <a:pt x="222" y="12"/>
                  </a:lnTo>
                  <a:lnTo>
                    <a:pt x="244" y="10"/>
                  </a:lnTo>
                  <a:lnTo>
                    <a:pt x="244" y="10"/>
                  </a:lnTo>
                  <a:lnTo>
                    <a:pt x="280" y="10"/>
                  </a:lnTo>
                  <a:lnTo>
                    <a:pt x="280" y="10"/>
                  </a:lnTo>
                  <a:lnTo>
                    <a:pt x="294" y="10"/>
                  </a:lnTo>
                  <a:lnTo>
                    <a:pt x="310" y="12"/>
                  </a:lnTo>
                  <a:lnTo>
                    <a:pt x="310" y="12"/>
                  </a:lnTo>
                  <a:lnTo>
                    <a:pt x="326" y="10"/>
                  </a:lnTo>
                  <a:lnTo>
                    <a:pt x="342" y="10"/>
                  </a:lnTo>
                  <a:lnTo>
                    <a:pt x="342" y="10"/>
                  </a:lnTo>
                  <a:lnTo>
                    <a:pt x="352" y="12"/>
                  </a:lnTo>
                  <a:lnTo>
                    <a:pt x="352" y="12"/>
                  </a:lnTo>
                  <a:lnTo>
                    <a:pt x="390" y="12"/>
                  </a:lnTo>
                  <a:lnTo>
                    <a:pt x="430" y="12"/>
                  </a:lnTo>
                  <a:lnTo>
                    <a:pt x="430" y="12"/>
                  </a:lnTo>
                  <a:lnTo>
                    <a:pt x="452" y="12"/>
                  </a:lnTo>
                  <a:lnTo>
                    <a:pt x="472" y="12"/>
                  </a:lnTo>
                  <a:lnTo>
                    <a:pt x="494" y="12"/>
                  </a:lnTo>
                  <a:lnTo>
                    <a:pt x="516" y="14"/>
                  </a:lnTo>
                  <a:lnTo>
                    <a:pt x="516" y="14"/>
                  </a:lnTo>
                  <a:lnTo>
                    <a:pt x="610" y="12"/>
                  </a:lnTo>
                  <a:lnTo>
                    <a:pt x="706" y="14"/>
                  </a:lnTo>
                  <a:lnTo>
                    <a:pt x="706" y="14"/>
                  </a:lnTo>
                  <a:lnTo>
                    <a:pt x="712" y="12"/>
                  </a:lnTo>
                  <a:lnTo>
                    <a:pt x="720" y="12"/>
                  </a:lnTo>
                  <a:lnTo>
                    <a:pt x="720" y="12"/>
                  </a:lnTo>
                  <a:lnTo>
                    <a:pt x="750" y="12"/>
                  </a:lnTo>
                  <a:lnTo>
                    <a:pt x="778" y="14"/>
                  </a:lnTo>
                  <a:lnTo>
                    <a:pt x="778" y="14"/>
                  </a:lnTo>
                  <a:lnTo>
                    <a:pt x="794" y="12"/>
                  </a:lnTo>
                  <a:lnTo>
                    <a:pt x="810" y="12"/>
                  </a:lnTo>
                  <a:lnTo>
                    <a:pt x="826" y="12"/>
                  </a:lnTo>
                  <a:lnTo>
                    <a:pt x="840" y="10"/>
                  </a:lnTo>
                  <a:lnTo>
                    <a:pt x="840" y="10"/>
                  </a:lnTo>
                  <a:lnTo>
                    <a:pt x="850" y="12"/>
                  </a:lnTo>
                  <a:lnTo>
                    <a:pt x="862" y="12"/>
                  </a:lnTo>
                  <a:lnTo>
                    <a:pt x="884" y="12"/>
                  </a:lnTo>
                  <a:lnTo>
                    <a:pt x="884" y="12"/>
                  </a:lnTo>
                  <a:lnTo>
                    <a:pt x="906" y="14"/>
                  </a:lnTo>
                  <a:lnTo>
                    <a:pt x="928" y="14"/>
                  </a:lnTo>
                  <a:lnTo>
                    <a:pt x="928" y="14"/>
                  </a:lnTo>
                  <a:lnTo>
                    <a:pt x="934" y="14"/>
                  </a:lnTo>
                  <a:lnTo>
                    <a:pt x="940" y="12"/>
                  </a:lnTo>
                  <a:lnTo>
                    <a:pt x="940" y="12"/>
                  </a:lnTo>
                  <a:lnTo>
                    <a:pt x="962" y="14"/>
                  </a:lnTo>
                  <a:lnTo>
                    <a:pt x="982" y="14"/>
                  </a:lnTo>
                  <a:lnTo>
                    <a:pt x="1020" y="14"/>
                  </a:lnTo>
                  <a:lnTo>
                    <a:pt x="1020" y="14"/>
                  </a:lnTo>
                  <a:lnTo>
                    <a:pt x="1032" y="14"/>
                  </a:lnTo>
                  <a:lnTo>
                    <a:pt x="1042" y="14"/>
                  </a:lnTo>
                  <a:lnTo>
                    <a:pt x="1052" y="14"/>
                  </a:lnTo>
                  <a:lnTo>
                    <a:pt x="1062" y="16"/>
                  </a:lnTo>
                  <a:lnTo>
                    <a:pt x="1062" y="16"/>
                  </a:lnTo>
                  <a:lnTo>
                    <a:pt x="1096" y="16"/>
                  </a:lnTo>
                  <a:lnTo>
                    <a:pt x="1126" y="16"/>
                  </a:lnTo>
                  <a:lnTo>
                    <a:pt x="1160" y="16"/>
                  </a:lnTo>
                  <a:lnTo>
                    <a:pt x="1194" y="14"/>
                  </a:lnTo>
                  <a:lnTo>
                    <a:pt x="1194" y="14"/>
                  </a:lnTo>
                  <a:lnTo>
                    <a:pt x="1198" y="16"/>
                  </a:lnTo>
                  <a:lnTo>
                    <a:pt x="1202" y="16"/>
                  </a:lnTo>
                  <a:lnTo>
                    <a:pt x="1214" y="16"/>
                  </a:lnTo>
                  <a:lnTo>
                    <a:pt x="1214" y="16"/>
                  </a:lnTo>
                  <a:lnTo>
                    <a:pt x="1252" y="16"/>
                  </a:lnTo>
                  <a:lnTo>
                    <a:pt x="1270" y="16"/>
                  </a:lnTo>
                  <a:lnTo>
                    <a:pt x="1290" y="16"/>
                  </a:lnTo>
                  <a:lnTo>
                    <a:pt x="1290" y="16"/>
                  </a:lnTo>
                  <a:lnTo>
                    <a:pt x="1302" y="14"/>
                  </a:lnTo>
                  <a:lnTo>
                    <a:pt x="1314" y="16"/>
                  </a:lnTo>
                  <a:lnTo>
                    <a:pt x="1338" y="18"/>
                  </a:lnTo>
                  <a:lnTo>
                    <a:pt x="1338" y="18"/>
                  </a:lnTo>
                  <a:lnTo>
                    <a:pt x="1346" y="16"/>
                  </a:lnTo>
                  <a:lnTo>
                    <a:pt x="1346" y="16"/>
                  </a:lnTo>
                  <a:lnTo>
                    <a:pt x="1364" y="16"/>
                  </a:lnTo>
                  <a:lnTo>
                    <a:pt x="1364" y="16"/>
                  </a:lnTo>
                  <a:lnTo>
                    <a:pt x="1380" y="18"/>
                  </a:lnTo>
                  <a:lnTo>
                    <a:pt x="1394" y="18"/>
                  </a:lnTo>
                  <a:lnTo>
                    <a:pt x="1394" y="18"/>
                  </a:lnTo>
                  <a:lnTo>
                    <a:pt x="1404" y="18"/>
                  </a:lnTo>
                  <a:lnTo>
                    <a:pt x="1404" y="18"/>
                  </a:lnTo>
                  <a:lnTo>
                    <a:pt x="1504" y="18"/>
                  </a:lnTo>
                  <a:lnTo>
                    <a:pt x="1504" y="18"/>
                  </a:lnTo>
                  <a:lnTo>
                    <a:pt x="1740" y="18"/>
                  </a:lnTo>
                  <a:lnTo>
                    <a:pt x="1740" y="18"/>
                  </a:lnTo>
                  <a:lnTo>
                    <a:pt x="1760" y="20"/>
                  </a:lnTo>
                  <a:lnTo>
                    <a:pt x="1782" y="20"/>
                  </a:lnTo>
                  <a:lnTo>
                    <a:pt x="1804" y="20"/>
                  </a:lnTo>
                  <a:lnTo>
                    <a:pt x="1826" y="22"/>
                  </a:lnTo>
                  <a:lnTo>
                    <a:pt x="1826" y="22"/>
                  </a:lnTo>
                  <a:lnTo>
                    <a:pt x="1832" y="20"/>
                  </a:lnTo>
                  <a:lnTo>
                    <a:pt x="1838" y="20"/>
                  </a:lnTo>
                  <a:lnTo>
                    <a:pt x="1838" y="20"/>
                  </a:lnTo>
                  <a:lnTo>
                    <a:pt x="1894" y="20"/>
                  </a:lnTo>
                  <a:lnTo>
                    <a:pt x="1952" y="20"/>
                  </a:lnTo>
                  <a:lnTo>
                    <a:pt x="1952" y="20"/>
                  </a:lnTo>
                  <a:lnTo>
                    <a:pt x="2008" y="20"/>
                  </a:lnTo>
                  <a:lnTo>
                    <a:pt x="2064" y="20"/>
                  </a:lnTo>
                  <a:lnTo>
                    <a:pt x="2064" y="20"/>
                  </a:lnTo>
                  <a:lnTo>
                    <a:pt x="2082" y="20"/>
                  </a:lnTo>
                  <a:lnTo>
                    <a:pt x="2102" y="20"/>
                  </a:lnTo>
                  <a:lnTo>
                    <a:pt x="2122" y="20"/>
                  </a:lnTo>
                  <a:lnTo>
                    <a:pt x="2142" y="22"/>
                  </a:lnTo>
                  <a:lnTo>
                    <a:pt x="2142" y="22"/>
                  </a:lnTo>
                  <a:lnTo>
                    <a:pt x="2220" y="20"/>
                  </a:lnTo>
                  <a:lnTo>
                    <a:pt x="2300" y="22"/>
                  </a:lnTo>
                  <a:lnTo>
                    <a:pt x="2300" y="22"/>
                  </a:lnTo>
                  <a:lnTo>
                    <a:pt x="2320" y="20"/>
                  </a:lnTo>
                  <a:lnTo>
                    <a:pt x="2320" y="20"/>
                  </a:lnTo>
                  <a:lnTo>
                    <a:pt x="2328" y="22"/>
                  </a:lnTo>
                  <a:lnTo>
                    <a:pt x="2328" y="22"/>
                  </a:lnTo>
                  <a:lnTo>
                    <a:pt x="2334" y="20"/>
                  </a:lnTo>
                  <a:lnTo>
                    <a:pt x="2340" y="20"/>
                  </a:lnTo>
                  <a:lnTo>
                    <a:pt x="2340" y="20"/>
                  </a:lnTo>
                  <a:lnTo>
                    <a:pt x="2404" y="20"/>
                  </a:lnTo>
                  <a:lnTo>
                    <a:pt x="2438" y="20"/>
                  </a:lnTo>
                  <a:lnTo>
                    <a:pt x="2468" y="24"/>
                  </a:lnTo>
                  <a:lnTo>
                    <a:pt x="2468" y="24"/>
                  </a:lnTo>
                  <a:lnTo>
                    <a:pt x="2476" y="22"/>
                  </a:lnTo>
                  <a:lnTo>
                    <a:pt x="2486" y="22"/>
                  </a:lnTo>
                  <a:lnTo>
                    <a:pt x="2502" y="22"/>
                  </a:lnTo>
                  <a:lnTo>
                    <a:pt x="2502" y="22"/>
                  </a:lnTo>
                  <a:lnTo>
                    <a:pt x="2534" y="22"/>
                  </a:lnTo>
                  <a:lnTo>
                    <a:pt x="2568" y="20"/>
                  </a:lnTo>
                  <a:lnTo>
                    <a:pt x="2568" y="20"/>
                  </a:lnTo>
                  <a:lnTo>
                    <a:pt x="2586" y="22"/>
                  </a:lnTo>
                  <a:lnTo>
                    <a:pt x="2586" y="22"/>
                  </a:lnTo>
                  <a:lnTo>
                    <a:pt x="2624" y="22"/>
                  </a:lnTo>
                  <a:lnTo>
                    <a:pt x="2624" y="22"/>
                  </a:lnTo>
                  <a:lnTo>
                    <a:pt x="2642" y="20"/>
                  </a:lnTo>
                  <a:lnTo>
                    <a:pt x="2642" y="20"/>
                  </a:lnTo>
                  <a:lnTo>
                    <a:pt x="2706" y="22"/>
                  </a:lnTo>
                  <a:lnTo>
                    <a:pt x="2764" y="22"/>
                  </a:lnTo>
                  <a:lnTo>
                    <a:pt x="2764" y="22"/>
                  </a:lnTo>
                  <a:lnTo>
                    <a:pt x="2840" y="22"/>
                  </a:lnTo>
                  <a:lnTo>
                    <a:pt x="2840" y="22"/>
                  </a:lnTo>
                  <a:lnTo>
                    <a:pt x="2888" y="24"/>
                  </a:lnTo>
                  <a:lnTo>
                    <a:pt x="2910" y="24"/>
                  </a:lnTo>
                  <a:lnTo>
                    <a:pt x="2932" y="22"/>
                  </a:lnTo>
                  <a:lnTo>
                    <a:pt x="2932" y="22"/>
                  </a:lnTo>
                  <a:lnTo>
                    <a:pt x="2946" y="24"/>
                  </a:lnTo>
                  <a:lnTo>
                    <a:pt x="2960" y="24"/>
                  </a:lnTo>
                  <a:lnTo>
                    <a:pt x="2984" y="24"/>
                  </a:lnTo>
                  <a:lnTo>
                    <a:pt x="2984" y="24"/>
                  </a:lnTo>
                  <a:lnTo>
                    <a:pt x="3024" y="24"/>
                  </a:lnTo>
                  <a:lnTo>
                    <a:pt x="3024" y="24"/>
                  </a:lnTo>
                  <a:lnTo>
                    <a:pt x="3088" y="24"/>
                  </a:lnTo>
                  <a:lnTo>
                    <a:pt x="3088" y="24"/>
                  </a:lnTo>
                  <a:lnTo>
                    <a:pt x="3132" y="24"/>
                  </a:lnTo>
                  <a:lnTo>
                    <a:pt x="3132" y="24"/>
                  </a:lnTo>
                  <a:lnTo>
                    <a:pt x="3156" y="24"/>
                  </a:lnTo>
                  <a:lnTo>
                    <a:pt x="3178" y="24"/>
                  </a:lnTo>
                  <a:lnTo>
                    <a:pt x="3178" y="24"/>
                  </a:lnTo>
                  <a:lnTo>
                    <a:pt x="3190" y="24"/>
                  </a:lnTo>
                  <a:lnTo>
                    <a:pt x="3202" y="26"/>
                  </a:lnTo>
                  <a:lnTo>
                    <a:pt x="3202" y="26"/>
                  </a:lnTo>
                  <a:lnTo>
                    <a:pt x="3208" y="24"/>
                  </a:lnTo>
                  <a:lnTo>
                    <a:pt x="3208" y="24"/>
                  </a:lnTo>
                  <a:lnTo>
                    <a:pt x="3214" y="24"/>
                  </a:lnTo>
                  <a:lnTo>
                    <a:pt x="3222" y="26"/>
                  </a:lnTo>
                  <a:lnTo>
                    <a:pt x="3222" y="26"/>
                  </a:lnTo>
                  <a:lnTo>
                    <a:pt x="3246" y="26"/>
                  </a:lnTo>
                  <a:lnTo>
                    <a:pt x="3268" y="24"/>
                  </a:lnTo>
                  <a:lnTo>
                    <a:pt x="3268" y="24"/>
                  </a:lnTo>
                  <a:lnTo>
                    <a:pt x="3278" y="26"/>
                  </a:lnTo>
                  <a:lnTo>
                    <a:pt x="3278" y="26"/>
                  </a:lnTo>
                  <a:lnTo>
                    <a:pt x="3334" y="26"/>
                  </a:lnTo>
                  <a:lnTo>
                    <a:pt x="3390" y="26"/>
                  </a:lnTo>
                  <a:lnTo>
                    <a:pt x="3390" y="26"/>
                  </a:lnTo>
                  <a:lnTo>
                    <a:pt x="3404" y="26"/>
                  </a:lnTo>
                  <a:lnTo>
                    <a:pt x="3418" y="24"/>
                  </a:lnTo>
                  <a:lnTo>
                    <a:pt x="3418" y="24"/>
                  </a:lnTo>
                  <a:lnTo>
                    <a:pt x="3446" y="24"/>
                  </a:lnTo>
                  <a:lnTo>
                    <a:pt x="3470" y="26"/>
                  </a:lnTo>
                  <a:lnTo>
                    <a:pt x="3470" y="26"/>
                  </a:lnTo>
                  <a:lnTo>
                    <a:pt x="3496" y="26"/>
                  </a:lnTo>
                  <a:lnTo>
                    <a:pt x="3496" y="26"/>
                  </a:lnTo>
                  <a:lnTo>
                    <a:pt x="3532" y="24"/>
                  </a:lnTo>
                  <a:lnTo>
                    <a:pt x="3532" y="24"/>
                  </a:lnTo>
                  <a:lnTo>
                    <a:pt x="3544" y="24"/>
                  </a:lnTo>
                  <a:lnTo>
                    <a:pt x="3556" y="26"/>
                  </a:lnTo>
                  <a:lnTo>
                    <a:pt x="3556" y="26"/>
                  </a:lnTo>
                  <a:lnTo>
                    <a:pt x="3578" y="26"/>
                  </a:lnTo>
                  <a:lnTo>
                    <a:pt x="3598" y="26"/>
                  </a:lnTo>
                  <a:lnTo>
                    <a:pt x="3598" y="26"/>
                  </a:lnTo>
                  <a:lnTo>
                    <a:pt x="3622" y="26"/>
                  </a:lnTo>
                  <a:lnTo>
                    <a:pt x="3622" y="26"/>
                  </a:lnTo>
                  <a:lnTo>
                    <a:pt x="3634" y="26"/>
                  </a:lnTo>
                  <a:lnTo>
                    <a:pt x="3646" y="26"/>
                  </a:lnTo>
                  <a:lnTo>
                    <a:pt x="3646" y="26"/>
                  </a:lnTo>
                  <a:lnTo>
                    <a:pt x="3658" y="26"/>
                  </a:lnTo>
                  <a:lnTo>
                    <a:pt x="3670" y="26"/>
                  </a:lnTo>
                  <a:lnTo>
                    <a:pt x="3670" y="26"/>
                  </a:lnTo>
                  <a:lnTo>
                    <a:pt x="3706" y="26"/>
                  </a:lnTo>
                  <a:lnTo>
                    <a:pt x="3742" y="26"/>
                  </a:lnTo>
                  <a:lnTo>
                    <a:pt x="3742" y="26"/>
                  </a:lnTo>
                  <a:lnTo>
                    <a:pt x="3788" y="26"/>
                  </a:lnTo>
                  <a:lnTo>
                    <a:pt x="3788" y="26"/>
                  </a:lnTo>
                  <a:lnTo>
                    <a:pt x="3810" y="28"/>
                  </a:lnTo>
                  <a:lnTo>
                    <a:pt x="3810" y="28"/>
                  </a:lnTo>
                  <a:lnTo>
                    <a:pt x="3816" y="26"/>
                  </a:lnTo>
                  <a:lnTo>
                    <a:pt x="3816" y="26"/>
                  </a:lnTo>
                  <a:lnTo>
                    <a:pt x="3820" y="26"/>
                  </a:lnTo>
                  <a:lnTo>
                    <a:pt x="3824" y="28"/>
                  </a:lnTo>
                  <a:lnTo>
                    <a:pt x="3824" y="28"/>
                  </a:lnTo>
                  <a:lnTo>
                    <a:pt x="3832" y="26"/>
                  </a:lnTo>
                  <a:lnTo>
                    <a:pt x="3832" y="26"/>
                  </a:lnTo>
                  <a:lnTo>
                    <a:pt x="3846" y="24"/>
                  </a:lnTo>
                  <a:lnTo>
                    <a:pt x="3846" y="24"/>
                  </a:lnTo>
                  <a:lnTo>
                    <a:pt x="3850" y="24"/>
                  </a:lnTo>
                  <a:lnTo>
                    <a:pt x="3850" y="24"/>
                  </a:lnTo>
                  <a:lnTo>
                    <a:pt x="3856" y="26"/>
                  </a:lnTo>
                  <a:lnTo>
                    <a:pt x="3864" y="26"/>
                  </a:lnTo>
                  <a:lnTo>
                    <a:pt x="3878" y="24"/>
                  </a:lnTo>
                  <a:lnTo>
                    <a:pt x="3878" y="24"/>
                  </a:lnTo>
                  <a:lnTo>
                    <a:pt x="3890" y="24"/>
                  </a:lnTo>
                  <a:lnTo>
                    <a:pt x="3890" y="24"/>
                  </a:lnTo>
                  <a:lnTo>
                    <a:pt x="3900" y="24"/>
                  </a:lnTo>
                  <a:lnTo>
                    <a:pt x="3906" y="22"/>
                  </a:lnTo>
                  <a:lnTo>
                    <a:pt x="3910" y="20"/>
                  </a:lnTo>
                  <a:lnTo>
                    <a:pt x="3910" y="20"/>
                  </a:lnTo>
                  <a:lnTo>
                    <a:pt x="3914" y="20"/>
                  </a:lnTo>
                  <a:lnTo>
                    <a:pt x="3916" y="18"/>
                  </a:lnTo>
                  <a:lnTo>
                    <a:pt x="3916" y="18"/>
                  </a:lnTo>
                  <a:lnTo>
                    <a:pt x="3916" y="18"/>
                  </a:lnTo>
                  <a:lnTo>
                    <a:pt x="3916" y="18"/>
                  </a:lnTo>
                  <a:lnTo>
                    <a:pt x="3916" y="16"/>
                  </a:lnTo>
                  <a:lnTo>
                    <a:pt x="3916" y="14"/>
                  </a:lnTo>
                  <a:lnTo>
                    <a:pt x="3916" y="14"/>
                  </a:lnTo>
                  <a:lnTo>
                    <a:pt x="3868" y="14"/>
                  </a:lnTo>
                  <a:lnTo>
                    <a:pt x="3844" y="14"/>
                  </a:lnTo>
                  <a:lnTo>
                    <a:pt x="3820" y="12"/>
                  </a:lnTo>
                  <a:lnTo>
                    <a:pt x="3820" y="12"/>
                  </a:lnTo>
                  <a:close/>
                  <a:moveTo>
                    <a:pt x="744" y="10"/>
                  </a:moveTo>
                  <a:lnTo>
                    <a:pt x="744" y="10"/>
                  </a:lnTo>
                  <a:lnTo>
                    <a:pt x="744" y="8"/>
                  </a:lnTo>
                  <a:lnTo>
                    <a:pt x="744" y="8"/>
                  </a:lnTo>
                  <a:lnTo>
                    <a:pt x="744" y="8"/>
                  </a:lnTo>
                  <a:lnTo>
                    <a:pt x="746" y="8"/>
                  </a:lnTo>
                  <a:lnTo>
                    <a:pt x="744" y="10"/>
                  </a:lnTo>
                  <a:lnTo>
                    <a:pt x="744" y="10"/>
                  </a:lnTo>
                  <a:close/>
                  <a:moveTo>
                    <a:pt x="2874" y="18"/>
                  </a:moveTo>
                  <a:lnTo>
                    <a:pt x="2874" y="18"/>
                  </a:lnTo>
                  <a:lnTo>
                    <a:pt x="2874" y="16"/>
                  </a:lnTo>
                  <a:lnTo>
                    <a:pt x="2874" y="16"/>
                  </a:lnTo>
                  <a:lnTo>
                    <a:pt x="2876" y="18"/>
                  </a:lnTo>
                  <a:lnTo>
                    <a:pt x="2876" y="18"/>
                  </a:lnTo>
                  <a:lnTo>
                    <a:pt x="2874" y="18"/>
                  </a:lnTo>
                  <a:lnTo>
                    <a:pt x="2874" y="18"/>
                  </a:lnTo>
                  <a:close/>
                  <a:moveTo>
                    <a:pt x="3160" y="18"/>
                  </a:moveTo>
                  <a:lnTo>
                    <a:pt x="3160" y="18"/>
                  </a:lnTo>
                  <a:lnTo>
                    <a:pt x="3160" y="16"/>
                  </a:lnTo>
                  <a:lnTo>
                    <a:pt x="3160" y="16"/>
                  </a:lnTo>
                  <a:lnTo>
                    <a:pt x="3162" y="16"/>
                  </a:lnTo>
                  <a:lnTo>
                    <a:pt x="3162" y="16"/>
                  </a:lnTo>
                  <a:lnTo>
                    <a:pt x="3162" y="16"/>
                  </a:lnTo>
                  <a:lnTo>
                    <a:pt x="3160" y="18"/>
                  </a:lnTo>
                  <a:lnTo>
                    <a:pt x="3160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mi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77DD893-7FF8-44FE-9189-04358CEC1A3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NetApp Confidential - Internal Use Only</a:t>
            </a:r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46203" y="3074122"/>
            <a:ext cx="3804884" cy="617504"/>
          </a:xfrm>
          <a:prstGeom prst="rect">
            <a:avLst/>
          </a:prstGeom>
        </p:spPr>
      </p:pic>
      <p:pic>
        <p:nvPicPr>
          <p:cNvPr id="7" name="Picture 6" descr="Puzzle_2_HiRes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219519" y="2490667"/>
            <a:ext cx="3575231" cy="229251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77DD893-7FF8-44FE-9189-04358CEC1A3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NetApp Confidential - Internal Use Only</a:t>
            </a:r>
            <a:endParaRPr lang="en-US"/>
          </a:p>
        </p:txBody>
      </p:sp>
      <p:pic>
        <p:nvPicPr>
          <p:cNvPr id="8" name="Picture 2" descr="C:\Users\freelance\Desktop\NA_PPT_Template_R1_012511\Collateral\NA_ThankYou.w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65" y="3004451"/>
            <a:ext cx="3461004" cy="1008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tom_2_HiRes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466649" y="2075542"/>
            <a:ext cx="2773331" cy="2751909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69988" y="1279398"/>
            <a:ext cx="7612821" cy="5045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 smtClean="0"/>
              <a:t>Click to edit Master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95" name="Rectangle 7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25495" y="6542992"/>
            <a:ext cx="364845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1169988" y="352425"/>
            <a:ext cx="7608252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07597" y="6539817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0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A8F08185-882F-4F21-B6AB-5D917FCFAB1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1" r:id="rId2"/>
    <p:sldLayoutId id="2147483652" r:id="rId3"/>
    <p:sldLayoutId id="2147483664" r:id="rId4"/>
    <p:sldLayoutId id="2147483657" r:id="rId5"/>
    <p:sldLayoutId id="2147483665" r:id="rId6"/>
    <p:sldLayoutId id="2147483653" r:id="rId7"/>
    <p:sldLayoutId id="2147483660" r:id="rId8"/>
    <p:sldLayoutId id="2147483661" r:id="rId9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9pPr>
    </p:titleStyle>
    <p:bodyStyle>
      <a:lvl1pPr marL="298450" indent="-298450" algn="l" rtl="0" eaLnBrk="0" fontAlgn="base" hangingPunct="0">
        <a:spcBef>
          <a:spcPts val="676"/>
        </a:spcBef>
        <a:spcAft>
          <a:spcPct val="0"/>
        </a:spcAft>
        <a:buClr>
          <a:schemeClr val="accent2"/>
        </a:buClr>
        <a:buFont typeface="Wingdings 2" pitchFamily="18" charset="2"/>
        <a:buChar char="¡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36588" indent="-336550" algn="l" rtl="0" eaLnBrk="0" fontAlgn="base" hangingPunct="0">
        <a:spcBef>
          <a:spcPts val="624"/>
        </a:spcBef>
        <a:spcAft>
          <a:spcPct val="0"/>
        </a:spcAft>
        <a:buFont typeface="Arial" charset="0"/>
        <a:buChar char="–"/>
        <a:defRPr sz="2600">
          <a:solidFill>
            <a:schemeClr val="tx1"/>
          </a:solidFill>
          <a:latin typeface="+mn-lt"/>
        </a:defRPr>
      </a:lvl2pPr>
      <a:lvl3pPr marL="927100" indent="-288925" algn="l" rtl="0" eaLnBrk="0" fontAlgn="base" hangingPunct="0">
        <a:spcBef>
          <a:spcPts val="576"/>
        </a:spcBef>
        <a:spcAft>
          <a:spcPct val="0"/>
        </a:spcAft>
        <a:buFont typeface="Wingdings 2" pitchFamily="18" charset="2"/>
        <a:buChar char="¡"/>
        <a:defRPr sz="2400">
          <a:solidFill>
            <a:schemeClr val="tx1"/>
          </a:solidFill>
          <a:latin typeface="+mn-lt"/>
        </a:defRPr>
      </a:lvl3pPr>
      <a:lvl4pPr marL="1236663" indent="-307975" algn="l" rtl="0" eaLnBrk="0" fontAlgn="base" hangingPunct="0">
        <a:spcBef>
          <a:spcPts val="48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1504950" indent="-266700" algn="l" rtl="0" eaLnBrk="0" fontAlgn="base" hangingPunct="0">
        <a:spcBef>
          <a:spcPts val="480"/>
        </a:spcBef>
        <a:spcAft>
          <a:spcPct val="0"/>
        </a:spcAft>
        <a:buFont typeface="Wingdings 2" pitchFamily="18" charset="2"/>
        <a:buChar char="¡"/>
        <a:defRPr sz="2000">
          <a:solidFill>
            <a:schemeClr val="tx1"/>
          </a:solidFill>
          <a:latin typeface="+mn-lt"/>
        </a:defRPr>
      </a:lvl5pPr>
      <a:lvl6pPr marL="1962150" indent="-266700" algn="l" rtl="0" fontAlgn="base">
        <a:spcBef>
          <a:spcPct val="20000"/>
        </a:spcBef>
        <a:spcAft>
          <a:spcPct val="0"/>
        </a:spcAft>
        <a:buFont typeface="Wingdings 2" pitchFamily="18" charset="2"/>
        <a:buChar char="¡"/>
        <a:defRPr sz="2000">
          <a:solidFill>
            <a:schemeClr val="tx1"/>
          </a:solidFill>
          <a:latin typeface="+mn-lt"/>
        </a:defRPr>
      </a:lvl6pPr>
      <a:lvl7pPr marL="2419350" indent="-266700" algn="l" rtl="0" fontAlgn="base">
        <a:spcBef>
          <a:spcPct val="20000"/>
        </a:spcBef>
        <a:spcAft>
          <a:spcPct val="0"/>
        </a:spcAft>
        <a:buFont typeface="Wingdings 2" pitchFamily="18" charset="2"/>
        <a:buChar char="¡"/>
        <a:defRPr sz="2000">
          <a:solidFill>
            <a:schemeClr val="tx1"/>
          </a:solidFill>
          <a:latin typeface="+mn-lt"/>
        </a:defRPr>
      </a:lvl7pPr>
      <a:lvl8pPr marL="2876550" indent="-266700" algn="l" rtl="0" fontAlgn="base">
        <a:spcBef>
          <a:spcPct val="20000"/>
        </a:spcBef>
        <a:spcAft>
          <a:spcPct val="0"/>
        </a:spcAft>
        <a:buFont typeface="Wingdings 2" pitchFamily="18" charset="2"/>
        <a:buChar char="¡"/>
        <a:defRPr sz="2000">
          <a:solidFill>
            <a:schemeClr val="tx1"/>
          </a:solidFill>
          <a:latin typeface="+mn-lt"/>
        </a:defRPr>
      </a:lvl8pPr>
      <a:lvl9pPr marL="3333750" indent="-266700" algn="l" rtl="0" fontAlgn="base">
        <a:spcBef>
          <a:spcPct val="20000"/>
        </a:spcBef>
        <a:spcAft>
          <a:spcPct val="0"/>
        </a:spcAft>
        <a:buFont typeface="Wingdings 2" pitchFamily="18" charset="2"/>
        <a:buChar char="¡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ubtitle 2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Richard Scheffenegger (Editor)</a:t>
            </a:r>
          </a:p>
          <a:p>
            <a:r>
              <a:rPr lang="en-US" dirty="0" smtClean="0"/>
              <a:t>David Borman</a:t>
            </a:r>
          </a:p>
          <a:p>
            <a:r>
              <a:rPr lang="en-US" dirty="0" smtClean="0"/>
              <a:t>Bob Braden</a:t>
            </a:r>
          </a:p>
          <a:p>
            <a:r>
              <a:rPr lang="en-US" dirty="0" smtClean="0"/>
              <a:t>Van Jacobson	</a:t>
            </a:r>
            <a:endParaRPr lang="en-US" dirty="0"/>
          </a:p>
        </p:txBody>
      </p:sp>
      <p:sp>
        <p:nvSpPr>
          <p:cNvPr id="20" name="Title 19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600" dirty="0"/>
              <a:t>RFC1323bis </a:t>
            </a:r>
            <a:r>
              <a:rPr lang="en-US" sz="3600" dirty="0" smtClean="0"/>
              <a:t>–</a:t>
            </a:r>
            <a:br>
              <a:rPr lang="en-US" sz="3600" dirty="0" smtClean="0"/>
            </a:br>
            <a:r>
              <a:rPr lang="en-US" sz="3600" dirty="0" smtClean="0"/>
              <a:t>TCP Extensions for High Performance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F08185-882F-4F21-B6AB-5D917FCFAB1F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84</a:t>
            </a:r>
            <a:r>
              <a:rPr lang="en-US" baseline="30000" dirty="0" smtClean="0"/>
              <a:t>th</a:t>
            </a:r>
            <a:r>
              <a:rPr lang="en-US" dirty="0" smtClean="0"/>
              <a:t> IETF, Vancouver, Canada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Timestamp negotiation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Allow late negotiation:</a:t>
            </a:r>
          </a:p>
          <a:p>
            <a:pPr marL="0" indent="0">
              <a:buNone/>
            </a:pPr>
            <a:r>
              <a:rPr lang="en-US" dirty="0" smtClean="0"/>
              <a:t>Old:</a:t>
            </a:r>
            <a:endParaRPr lang="en-US" sz="1600" dirty="0" smtClean="0">
              <a:latin typeface="Lucida Sans Typewriter" pitchFamily="33" charset="0"/>
              <a:cs typeface="Lucida Sans Typewriter" pitchFamily="33" charset="0"/>
            </a:endParaRPr>
          </a:p>
          <a:p>
            <a:pPr marL="0" indent="0">
              <a:buNone/>
            </a:pPr>
            <a:r>
              <a:rPr lang="en-US" sz="1600" dirty="0" smtClean="0">
                <a:latin typeface="Lucida Sans Typewriter" pitchFamily="33" charset="0"/>
                <a:cs typeface="Lucida Sans Typewriter" pitchFamily="33" charset="0"/>
              </a:rPr>
              <a:t>A </a:t>
            </a:r>
            <a:r>
              <a:rPr lang="en-US" sz="1600" dirty="0">
                <a:latin typeface="Lucida Sans Typewriter" pitchFamily="33" charset="0"/>
                <a:cs typeface="Lucida Sans Typewriter" pitchFamily="33" charset="0"/>
              </a:rPr>
              <a:t>TCP may send the Timestamps option (</a:t>
            </a:r>
            <a:r>
              <a:rPr lang="en-US" sz="1600" dirty="0" err="1">
                <a:latin typeface="Lucida Sans Typewriter" pitchFamily="33" charset="0"/>
                <a:cs typeface="Lucida Sans Typewriter" pitchFamily="33" charset="0"/>
              </a:rPr>
              <a:t>TSopt</a:t>
            </a:r>
            <a:r>
              <a:rPr lang="en-US" sz="1600" dirty="0">
                <a:latin typeface="Lucida Sans Typewriter" pitchFamily="33" charset="0"/>
                <a:cs typeface="Lucida Sans Typewriter" pitchFamily="33" charset="0"/>
              </a:rPr>
              <a:t>) in an initial         </a:t>
            </a:r>
            <a:r>
              <a:rPr lang="en-US" sz="1600" dirty="0" smtClean="0">
                <a:latin typeface="Lucida Sans Typewriter" pitchFamily="33" charset="0"/>
                <a:cs typeface="Lucida Sans Typewriter" pitchFamily="33" charset="0"/>
              </a:rPr>
              <a:t> &lt;</a:t>
            </a:r>
            <a:r>
              <a:rPr lang="en-US" sz="1600" dirty="0">
                <a:latin typeface="Lucida Sans Typewriter" pitchFamily="33" charset="0"/>
                <a:cs typeface="Lucida Sans Typewriter" pitchFamily="33" charset="0"/>
              </a:rPr>
              <a:t>SYN&gt; segment (i.e., a segment containing a SYN bit and no ACK         bit), and may send a </a:t>
            </a:r>
            <a:r>
              <a:rPr lang="en-US" sz="1600" dirty="0" err="1">
                <a:latin typeface="Lucida Sans Typewriter" pitchFamily="33" charset="0"/>
                <a:cs typeface="Lucida Sans Typewriter" pitchFamily="33" charset="0"/>
              </a:rPr>
              <a:t>TSopt</a:t>
            </a:r>
            <a:r>
              <a:rPr lang="en-US" sz="1600" dirty="0">
                <a:latin typeface="Lucida Sans Typewriter" pitchFamily="33" charset="0"/>
                <a:cs typeface="Lucida Sans Typewriter" pitchFamily="33" charset="0"/>
              </a:rPr>
              <a:t> in other segments only if it         received a </a:t>
            </a:r>
            <a:r>
              <a:rPr lang="en-US" sz="1600" dirty="0" err="1">
                <a:latin typeface="Lucida Sans Typewriter" pitchFamily="33" charset="0"/>
                <a:cs typeface="Lucida Sans Typewriter" pitchFamily="33" charset="0"/>
              </a:rPr>
              <a:t>TSopt</a:t>
            </a:r>
            <a:r>
              <a:rPr lang="en-US" sz="1600" dirty="0">
                <a:latin typeface="Lucida Sans Typewriter" pitchFamily="33" charset="0"/>
                <a:cs typeface="Lucida Sans Typewriter" pitchFamily="33" charset="0"/>
              </a:rPr>
              <a:t> in the initial &lt;SYN&gt; or &lt;SYN,ACK&gt; segment for         the connection.</a:t>
            </a:r>
            <a:endParaRPr lang="en-US" sz="1600" dirty="0" smtClean="0">
              <a:latin typeface="Lucida Sans Typewriter" pitchFamily="33" charset="0"/>
              <a:cs typeface="Lucida Sans Typewriter" pitchFamily="33" charset="0"/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New</a:t>
            </a:r>
            <a:r>
              <a:rPr lang="en-US" dirty="0"/>
              <a:t>:</a:t>
            </a:r>
            <a:endParaRPr lang="en-US" dirty="0" smtClean="0"/>
          </a:p>
          <a:p>
            <a:pPr marL="0" indent="0">
              <a:buNone/>
            </a:pPr>
            <a:r>
              <a:rPr lang="en-US" sz="1600" dirty="0">
                <a:latin typeface="Lucida Sans Typewriter" pitchFamily="33" charset="0"/>
                <a:cs typeface="Lucida Sans Typewriter" pitchFamily="33" charset="0"/>
              </a:rPr>
              <a:t>A TCP may send the Timestamps option (</a:t>
            </a:r>
            <a:r>
              <a:rPr lang="en-US" sz="1600" dirty="0" err="1">
                <a:latin typeface="Lucida Sans Typewriter" pitchFamily="33" charset="0"/>
                <a:cs typeface="Lucida Sans Typewriter" pitchFamily="33" charset="0"/>
              </a:rPr>
              <a:t>TSopt</a:t>
            </a:r>
            <a:r>
              <a:rPr lang="en-US" sz="1600" dirty="0">
                <a:latin typeface="Lucida Sans Typewriter" pitchFamily="33" charset="0"/>
                <a:cs typeface="Lucida Sans Typewriter" pitchFamily="33" charset="0"/>
              </a:rPr>
              <a:t>) in an initial &lt;SYN&gt; </a:t>
            </a:r>
            <a:r>
              <a:rPr lang="en-US" sz="1600" dirty="0" smtClean="0">
                <a:latin typeface="Lucida Sans Typewriter" pitchFamily="33" charset="0"/>
                <a:cs typeface="Lucida Sans Typewriter" pitchFamily="33" charset="0"/>
              </a:rPr>
              <a:t>segment </a:t>
            </a:r>
            <a:r>
              <a:rPr lang="en-US" sz="1600" dirty="0">
                <a:latin typeface="Lucida Sans Typewriter" pitchFamily="33" charset="0"/>
                <a:cs typeface="Lucida Sans Typewriter" pitchFamily="33" charset="0"/>
              </a:rPr>
              <a:t>(i.e., a segment containing a SYN bit and no ACK bit).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0DF13B-F67F-4AC9-9D3E-BD49C9AC582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84</a:t>
            </a:r>
            <a:r>
              <a:rPr lang="en-US" baseline="30000" dirty="0"/>
              <a:t>th</a:t>
            </a:r>
            <a:r>
              <a:rPr lang="en-US" dirty="0"/>
              <a:t> IETF, Vancouver, Canada</a:t>
            </a:r>
          </a:p>
        </p:txBody>
      </p:sp>
    </p:spTree>
    <p:extLst>
      <p:ext uri="{BB962C8B-B14F-4D97-AF65-F5344CB8AC3E}">
        <p14:creationId xmlns:p14="http://schemas.microsoft.com/office/powerpoint/2010/main" val="231102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Timestamp RTTM 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Only reflect timestamp from last in-sequence data packet. </a:t>
            </a:r>
          </a:p>
          <a:p>
            <a:r>
              <a:rPr lang="en-US" dirty="0" smtClean="0"/>
              <a:t>Only process timestamp when new data is acknowledged.</a:t>
            </a:r>
          </a:p>
          <a:p>
            <a:r>
              <a:rPr lang="en-US" dirty="0" smtClean="0"/>
              <a:t>However, ACK loss may lead to increased RTT (first ACK in a series of duplicates lost)</a:t>
            </a:r>
          </a:p>
          <a:p>
            <a:r>
              <a:rPr lang="en-US" dirty="0" smtClean="0"/>
              <a:t>Presence of SACK option indicates that reordering/loss was present at the receiver, sender SHOULD ignore that RTT update.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0DF13B-F67F-4AC9-9D3E-BD49C9AC582F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84</a:t>
            </a:r>
            <a:r>
              <a:rPr lang="en-US" baseline="30000" dirty="0"/>
              <a:t>th</a:t>
            </a:r>
            <a:r>
              <a:rPr lang="en-US" dirty="0"/>
              <a:t> IETF, Vancouver, Canada</a:t>
            </a:r>
          </a:p>
        </p:txBody>
      </p:sp>
    </p:spTree>
    <p:extLst>
      <p:ext uri="{BB962C8B-B14F-4D97-AF65-F5344CB8AC3E}">
        <p14:creationId xmlns:p14="http://schemas.microsoft.com/office/powerpoint/2010/main" val="242670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RFC1323bis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20 years since adoption of RFC1323</a:t>
            </a:r>
          </a:p>
          <a:p>
            <a:endParaRPr lang="en-US" dirty="0"/>
          </a:p>
          <a:p>
            <a:r>
              <a:rPr lang="en-US" dirty="0" smtClean="0"/>
              <a:t>New revision started in 5 years ago</a:t>
            </a:r>
          </a:p>
          <a:p>
            <a:r>
              <a:rPr lang="en-US" dirty="0" smtClean="0"/>
              <a:t>WG Item quite some time (4 years)</a:t>
            </a:r>
          </a:p>
          <a:p>
            <a:endParaRPr lang="en-US" dirty="0" smtClean="0"/>
          </a:p>
          <a:p>
            <a:r>
              <a:rPr lang="en-US" dirty="0" smtClean="0"/>
              <a:t>Shepherd document to finish line</a:t>
            </a:r>
          </a:p>
          <a:p>
            <a:r>
              <a:rPr lang="en-US" dirty="0" smtClean="0"/>
              <a:t>Two updates -02 and -03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7938D5-676B-4424-8B52-343AF2A1253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84</a:t>
            </a:r>
            <a:r>
              <a:rPr lang="en-US" baseline="30000" dirty="0"/>
              <a:t>th</a:t>
            </a:r>
            <a:r>
              <a:rPr lang="en-US" dirty="0"/>
              <a:t> IETF, Vancouver, Canada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Changes since draft-ietf-tcpm-1323bis-01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Changed format from </a:t>
            </a:r>
            <a:r>
              <a:rPr lang="en-US" dirty="0" err="1" smtClean="0"/>
              <a:t>noff</a:t>
            </a:r>
            <a:r>
              <a:rPr lang="en-US" dirty="0" smtClean="0"/>
              <a:t> to xml2rfc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ddressed some nits around indentation</a:t>
            </a:r>
          </a:p>
          <a:p>
            <a:pPr lvl="1"/>
            <a:r>
              <a:rPr lang="en-US" dirty="0"/>
              <a:t>n</a:t>
            </a:r>
            <a:r>
              <a:rPr lang="en-US" dirty="0" smtClean="0"/>
              <a:t>ew citation and TOC style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emoved references to historic RFC1072</a:t>
            </a:r>
          </a:p>
          <a:p>
            <a:pPr lvl="1"/>
            <a:r>
              <a:rPr lang="en-US" dirty="0" smtClean="0"/>
              <a:t>Caret ^ instead of C-style ** for exponential notation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7938D5-676B-4424-8B52-343AF2A1253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84</a:t>
            </a:r>
            <a:r>
              <a:rPr lang="en-US" baseline="30000" dirty="0"/>
              <a:t>th</a:t>
            </a:r>
            <a:r>
              <a:rPr lang="en-US" dirty="0"/>
              <a:t> IETF, Vancouver, Canada</a:t>
            </a:r>
          </a:p>
        </p:txBody>
      </p:sp>
    </p:spTree>
    <p:extLst>
      <p:ext uri="{BB962C8B-B14F-4D97-AF65-F5344CB8AC3E}">
        <p14:creationId xmlns:p14="http://schemas.microsoft.com/office/powerpoint/2010/main" val="342301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Changes since draft-ietf-tcpm-1323bis-01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Content:</a:t>
            </a:r>
          </a:p>
          <a:p>
            <a:pPr lvl="1"/>
            <a:r>
              <a:rPr lang="en-US" dirty="0" smtClean="0"/>
              <a:t>Window Scale (WS):</a:t>
            </a:r>
          </a:p>
          <a:p>
            <a:pPr lvl="2"/>
            <a:r>
              <a:rPr lang="en-US" dirty="0" smtClean="0"/>
              <a:t>sec 2.4 window retraction – M. Mathis</a:t>
            </a:r>
          </a:p>
          <a:p>
            <a:pPr lvl="1"/>
            <a:r>
              <a:rPr lang="en-US" dirty="0" smtClean="0"/>
              <a:t>Timestamp (TS): </a:t>
            </a:r>
          </a:p>
          <a:p>
            <a:pPr lvl="2"/>
            <a:r>
              <a:rPr lang="en-US" dirty="0" smtClean="0"/>
              <a:t>sec 3.2 removed text to allow potential in-session negotiation of TS – M. Mathis</a:t>
            </a:r>
          </a:p>
          <a:p>
            <a:pPr lvl="2"/>
            <a:r>
              <a:rPr lang="en-US" dirty="0" smtClean="0"/>
              <a:t>sec. 3.3 explicitly excluding ACKs with selective acknowledgements (SACK) for round trip-time measurement (RTTM) </a:t>
            </a:r>
            <a:r>
              <a:rPr lang="en-US" dirty="0"/>
              <a:t>processing – </a:t>
            </a:r>
            <a:r>
              <a:rPr lang="en-US" dirty="0" smtClean="0"/>
              <a:t>R. Scheffenegger</a:t>
            </a:r>
          </a:p>
          <a:p>
            <a:r>
              <a:rPr lang="en-US" dirty="0" smtClean="0"/>
              <a:t>Lots of typos and inconsistencies</a:t>
            </a:r>
          </a:p>
          <a:p>
            <a:pPr marL="300038" lvl="1" indent="0">
              <a:buNone/>
            </a:pPr>
            <a:r>
              <a:rPr lang="en-US" dirty="0" smtClean="0"/>
              <a:t>Thanks to A. </a:t>
            </a:r>
            <a:r>
              <a:rPr lang="en-US" dirty="0" err="1" smtClean="0"/>
              <a:t>Hoenes</a:t>
            </a:r>
            <a:r>
              <a:rPr lang="en-US" dirty="0" smtClean="0"/>
              <a:t>, A. Zimmermann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7938D5-676B-4424-8B52-343AF2A1253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84</a:t>
            </a:r>
            <a:r>
              <a:rPr lang="en-US" baseline="30000" dirty="0"/>
              <a:t>th</a:t>
            </a:r>
            <a:r>
              <a:rPr lang="en-US" dirty="0"/>
              <a:t> IETF, Vancouver, Canada</a:t>
            </a:r>
          </a:p>
        </p:txBody>
      </p:sp>
    </p:spTree>
    <p:extLst>
      <p:ext uri="{BB962C8B-B14F-4D97-AF65-F5344CB8AC3E}">
        <p14:creationId xmlns:p14="http://schemas.microsoft.com/office/powerpoint/2010/main" val="382548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in draft-ietf-tcpm-1323bis-03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RFC2119 BCP wording</a:t>
            </a:r>
          </a:p>
          <a:p>
            <a:r>
              <a:rPr lang="en-US" sz="2400" dirty="0" smtClean="0"/>
              <a:t>Text around </a:t>
            </a:r>
            <a:r>
              <a:rPr lang="en-US" sz="2400" dirty="0" err="1" smtClean="0"/>
              <a:t>Nyquist</a:t>
            </a:r>
            <a:r>
              <a:rPr lang="en-US" sz="2400" dirty="0" smtClean="0"/>
              <a:t> criteria</a:t>
            </a:r>
          </a:p>
          <a:p>
            <a:pPr marL="590550" lvl="2" indent="0">
              <a:buNone/>
            </a:pPr>
            <a:r>
              <a:rPr lang="en-US" sz="2000" dirty="0" smtClean="0"/>
              <a:t>Delay in a packet network is not a time-continuous function (A. </a:t>
            </a:r>
            <a:r>
              <a:rPr lang="en-US" sz="2000" dirty="0" err="1" smtClean="0"/>
              <a:t>Hoenes</a:t>
            </a:r>
            <a:r>
              <a:rPr lang="en-US" sz="2000" dirty="0" smtClean="0"/>
              <a:t>)</a:t>
            </a:r>
          </a:p>
          <a:p>
            <a:r>
              <a:rPr lang="en-US" sz="2400" dirty="0" smtClean="0"/>
              <a:t>Protection against wrapped sequence numbers (PAWS) check criteria</a:t>
            </a:r>
          </a:p>
          <a:p>
            <a:pPr marL="628650" lvl="2" indent="0">
              <a:buNone/>
            </a:pPr>
            <a:r>
              <a:rPr lang="en-US" sz="2000" dirty="0" smtClean="0"/>
              <a:t>discarding of reordered, pure ACKs </a:t>
            </a:r>
          </a:p>
          <a:p>
            <a:pPr marL="628650" lvl="2" indent="0">
              <a:buNone/>
            </a:pPr>
            <a:r>
              <a:rPr lang="en-US" sz="2000" dirty="0" smtClean="0"/>
              <a:t>no effect on reverse data (A. Zimmermann)</a:t>
            </a:r>
          </a:p>
          <a:p>
            <a:pPr marL="342900" indent="-342900"/>
            <a:r>
              <a:rPr lang="en-US" sz="2400" dirty="0" smtClean="0"/>
              <a:t>Processing Order</a:t>
            </a:r>
          </a:p>
          <a:p>
            <a:pPr marL="628650" lvl="2" indent="0">
              <a:buNone/>
            </a:pPr>
            <a:r>
              <a:rPr lang="en-US" sz="2000" dirty="0" smtClean="0"/>
              <a:t>e.g. pure ACK dropped by PAWS but may be interesting for RTTM, SACK,.. 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/>
              <a:t>increases attack </a:t>
            </a:r>
            <a:r>
              <a:rPr lang="en-US" sz="2000" dirty="0" smtClean="0"/>
              <a:t>surface</a:t>
            </a:r>
          </a:p>
          <a:p>
            <a:r>
              <a:rPr lang="en-US" sz="2400" dirty="0" err="1" smtClean="0"/>
              <a:t>Middlebox</a:t>
            </a:r>
            <a:r>
              <a:rPr lang="en-US" sz="2400" dirty="0" smtClean="0"/>
              <a:t> issues (</a:t>
            </a:r>
            <a:r>
              <a:rPr lang="en-US" sz="2400" smtClean="0"/>
              <a:t>Window Scale)</a:t>
            </a:r>
            <a:endParaRPr lang="en-US" sz="2400" dirty="0" smtClean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7938D5-676B-4424-8B52-343AF2A1253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84</a:t>
            </a:r>
            <a:r>
              <a:rPr lang="en-US" baseline="30000" dirty="0"/>
              <a:t>th</a:t>
            </a:r>
            <a:r>
              <a:rPr lang="en-US" dirty="0"/>
              <a:t> IETF, Vancouver, Canada</a:t>
            </a:r>
          </a:p>
        </p:txBody>
      </p:sp>
    </p:spTree>
    <p:extLst>
      <p:ext uri="{BB962C8B-B14F-4D97-AF65-F5344CB8AC3E}">
        <p14:creationId xmlns:p14="http://schemas.microsoft.com/office/powerpoint/2010/main" val="185645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Poll around draft-ietf-tcpm-1323bis-03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 has read either -02 or -03 draft?</a:t>
            </a:r>
          </a:p>
          <a:p>
            <a:endParaRPr lang="en-US" dirty="0"/>
          </a:p>
          <a:p>
            <a:r>
              <a:rPr lang="en-US" dirty="0" smtClean="0"/>
              <a:t>Objections to format, style?</a:t>
            </a:r>
          </a:p>
          <a:p>
            <a:endParaRPr lang="en-US" dirty="0" smtClean="0"/>
          </a:p>
          <a:p>
            <a:r>
              <a:rPr lang="en-US" dirty="0" smtClean="0"/>
              <a:t>Objections to modified content?</a:t>
            </a:r>
          </a:p>
          <a:p>
            <a:endParaRPr lang="en-US" dirty="0"/>
          </a:p>
          <a:p>
            <a:r>
              <a:rPr lang="en-US" dirty="0" smtClean="0"/>
              <a:t>Feedback around open points?</a:t>
            </a:r>
          </a:p>
          <a:p>
            <a:endParaRPr lang="en-US" dirty="0" smtClean="0"/>
          </a:p>
          <a:p>
            <a:r>
              <a:rPr lang="en-US" dirty="0" smtClean="0"/>
              <a:t>Ready for WGLC (after RFC2119 update)?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0DF13B-F67F-4AC9-9D3E-BD49C9AC582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84</a:t>
            </a:r>
            <a:r>
              <a:rPr lang="en-US" baseline="30000" dirty="0"/>
              <a:t>th</a:t>
            </a:r>
            <a:r>
              <a:rPr lang="en-US" dirty="0"/>
              <a:t> IETF, Vancouver, Canada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DD893-7FF8-44FE-9189-04358CEC1A3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84</a:t>
            </a:r>
            <a:r>
              <a:rPr lang="en-US" baseline="30000" dirty="0"/>
              <a:t>th</a:t>
            </a:r>
            <a:r>
              <a:rPr lang="en-US" dirty="0"/>
              <a:t> IETF, Vancouver, Canada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7938D5-676B-4424-8B52-343AF2A1253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NetApp Confidential - Internal Use Only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Backup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9444516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Window Scale Retraction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Expanded text to dedicated section 2.4</a:t>
            </a:r>
          </a:p>
          <a:p>
            <a:r>
              <a:rPr lang="en-US" dirty="0" smtClean="0"/>
              <a:t>Explicitly quoted section 4.2.2.16 of RFC1122 to describe the expected behavior.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0DF13B-F67F-4AC9-9D3E-BD49C9AC582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84</a:t>
            </a:r>
            <a:r>
              <a:rPr lang="en-US" baseline="30000" dirty="0"/>
              <a:t>th</a:t>
            </a:r>
            <a:r>
              <a:rPr lang="en-US" dirty="0"/>
              <a:t> IETF, Vancouver, Canada</a:t>
            </a:r>
          </a:p>
        </p:txBody>
      </p:sp>
    </p:spTree>
    <p:extLst>
      <p:ext uri="{BB962C8B-B14F-4D97-AF65-F5344CB8AC3E}">
        <p14:creationId xmlns:p14="http://schemas.microsoft.com/office/powerpoint/2010/main" val="2770625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0"/>
  <p:tag name="MMPROD_UIDATA" val="&lt;database version=&quot;7.0&quot;&gt;&lt;object type=&quot;1&quot; unique_id=&quot;10001&quot;&gt;&lt;object type=&quot;8&quot; unique_id=&quot;10056&quot;&gt;&lt;/object&gt;&lt;object type=&quot;2&quot; unique_id=&quot;10057&quot;&gt;&lt;object type=&quot;3&quot; unique_id=&quot;10058&quot;&gt;&lt;property id=&quot;20148&quot; value=&quot;5&quot;/&gt;&lt;property id=&quot;20300&quot; value=&quot;Slide 1&quot;/&gt;&lt;property id=&quot;20307&quot; value=&quot;348&quot;/&gt;&lt;/object&gt;&lt;object type=&quot;3&quot; unique_id=&quot;10059&quot;&gt;&lt;property id=&quot;20148&quot; value=&quot;5&quot;/&gt;&lt;property id=&quot;20300&quot; value=&quot;Slide 2 - &amp;quot;Internal Use and Confidential Footers&amp;quot;&quot;/&gt;&lt;property id=&quot;20307&quot; value=&quot;353&quot;/&gt;&lt;/object&gt;&lt;object type=&quot;3&quot; unique_id=&quot;10060&quot;&gt;&lt;property id=&quot;20148&quot; value=&quot;5&quot;/&gt;&lt;property id=&quot;20300&quot; value=&quot;Slide 3&quot;/&gt;&lt;property id=&quot;20307&quot; value=&quot;357&quot;/&gt;&lt;/object&gt;&lt;object type=&quot;3&quot; unique_id=&quot;10061&quot;&gt;&lt;property id=&quot;20148&quot; value=&quot;5&quot;/&gt;&lt;property id=&quot;20300&quot; value=&quot;Slide 4 - &amp;quot;Compatibility Between &amp;#x0D;&amp;#x0A;Office 2003 and 2007 Versions&amp;quot;&quot;/&gt;&lt;property id=&quot;20307&quot; value=&quot;356&quot;/&gt;&lt;/object&gt;&lt;object type=&quot;3&quot; unique_id=&quot;10062&quot;&gt;&lt;property id=&quot;20148&quot; value=&quot;5&quot;/&gt;&lt;property id=&quot;20300&quot; value=&quot;Slide 5&quot;/&gt;&lt;property id=&quot;20307&quot; value=&quot;354&quot;/&gt;&lt;/object&gt;&lt;object type=&quot;3&quot; unique_id=&quot;10063&quot;&gt;&lt;property id=&quot;20148&quot; value=&quot;5&quot;/&gt;&lt;property id=&quot;20300&quot; value=&quot;Slide 6&quot;/&gt;&lt;property id=&quot;20307&quot; value=&quot;355&quot;/&gt;&lt;/object&gt;&lt;object type=&quot;3&quot; unique_id=&quot;10064&quot;&gt;&lt;property id=&quot;20148&quot; value=&quot;5&quot;/&gt;&lt;property id=&quot;20300&quot; value=&quot;Slide 7&quot;/&gt;&lt;property id=&quot;20307&quot; value=&quot;349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Default Design">
  <a:themeElements>
    <a:clrScheme name="New NetApp Color Palette">
      <a:dk1>
        <a:srgbClr val="000000"/>
      </a:dk1>
      <a:lt1>
        <a:srgbClr val="FFFFFF"/>
      </a:lt1>
      <a:dk2>
        <a:srgbClr val="003B5C"/>
      </a:dk2>
      <a:lt2>
        <a:srgbClr val="333333"/>
      </a:lt2>
      <a:accent1>
        <a:srgbClr val="F2A900"/>
      </a:accent1>
      <a:accent2>
        <a:srgbClr val="84BD00"/>
      </a:accent2>
      <a:accent3>
        <a:srgbClr val="0067C5"/>
      </a:accent3>
      <a:accent4>
        <a:srgbClr val="E87722"/>
      </a:accent4>
      <a:accent5>
        <a:srgbClr val="C8102D"/>
      </a:accent5>
      <a:accent6>
        <a:srgbClr val="512D6D"/>
      </a:accent6>
      <a:hlink>
        <a:srgbClr val="005EB8"/>
      </a:hlink>
      <a:folHlink>
        <a:srgbClr val="512D6D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2">
            <a:lumMod val="20000"/>
            <a:lumOff val="80000"/>
          </a:schemeClr>
        </a:solidFill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accent2"/>
          </a:buClr>
          <a:buSzTx/>
          <a:buFont typeface="Wingdings 2" pitchFamily="18" charset="2"/>
          <a:buNone/>
          <a:tabLst/>
          <a:defRPr kumimoji="0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solidFill>
          <a:schemeClr val="accent1"/>
        </a:solidFill>
        <a:ln w="12700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 marL="0" indent="0">
          <a:buClr>
            <a:schemeClr val="accent2"/>
          </a:buClr>
          <a:buFont typeface="Wingdings" pitchFamily="2" charset="2"/>
          <a:buNone/>
          <a:defRPr dirty="0" err="1" smtClean="0"/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85B4"/>
        </a:dk2>
        <a:lt2>
          <a:srgbClr val="565656"/>
        </a:lt2>
        <a:accent1>
          <a:srgbClr val="A5A5A5"/>
        </a:accent1>
        <a:accent2>
          <a:srgbClr val="58A618"/>
        </a:accent2>
        <a:accent3>
          <a:srgbClr val="FFFFFF"/>
        </a:accent3>
        <a:accent4>
          <a:srgbClr val="000000"/>
        </a:accent4>
        <a:accent5>
          <a:srgbClr val="CFCFCF"/>
        </a:accent5>
        <a:accent6>
          <a:srgbClr val="4F9615"/>
        </a:accent6>
        <a:hlink>
          <a:srgbClr val="005BAE"/>
        </a:hlink>
        <a:folHlink>
          <a:srgbClr val="F95F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534</Words>
  <Application>Microsoft Office PowerPoint</Application>
  <PresentationFormat>On-screen Show (4:3)</PresentationFormat>
  <Paragraphs>97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Default Design</vt:lpstr>
      <vt:lpstr>RFC1323bis – TCP Extensions for High Performance</vt:lpstr>
      <vt:lpstr>RFC1323bis</vt:lpstr>
      <vt:lpstr>Changes since draft-ietf-tcpm-1323bis-01</vt:lpstr>
      <vt:lpstr>Changes since draft-ietf-tcpm-1323bis-01</vt:lpstr>
      <vt:lpstr>Open in draft-ietf-tcpm-1323bis-03</vt:lpstr>
      <vt:lpstr>Poll around draft-ietf-tcpm-1323bis-03</vt:lpstr>
      <vt:lpstr>PowerPoint Presentation</vt:lpstr>
      <vt:lpstr>Backup</vt:lpstr>
      <vt:lpstr>Window Scale Retraction</vt:lpstr>
      <vt:lpstr>Timestamp negotiation</vt:lpstr>
      <vt:lpstr>Timestamp RTTM processing</vt:lpstr>
    </vt:vector>
  </TitlesOfParts>
  <Company>NetApp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PrestoG</dc:creator>
  <cp:lastModifiedBy>srichard</cp:lastModifiedBy>
  <cp:revision>319</cp:revision>
  <dcterms:created xsi:type="dcterms:W3CDTF">2007-11-29T22:14:11Z</dcterms:created>
  <dcterms:modified xsi:type="dcterms:W3CDTF">2012-07-27T18:55:21Z</dcterms:modified>
</cp:coreProperties>
</file>