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63" r:id="rId4"/>
    <p:sldId id="259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D5DE2-F61F-ED47-B3CD-8B96C8764F0E}" type="datetimeFigureOut">
              <a:rPr lang="en-US" smtClean="0"/>
              <a:t>8/2/12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90C75-CFF8-5740-B8A2-556E88E89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5479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0814B-B670-404D-9A6A-07A41BCF2CA8}" type="datetimeFigureOut">
              <a:rPr lang="en-US" smtClean="0"/>
              <a:t>8/2/12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ED2E4-5FA0-C94B-B268-398917BA2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8804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7BA2-4609-E347-902D-7D346386CDCD}" type="datetime1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C6EE-8CB6-AE49-8A03-C7445A058994}" type="datetime1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401E-C5CC-E74D-87C9-6DA00E4846B0}" type="datetime1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F3F4-9A4F-3D4D-BBE6-8EC2D1C62600}" type="datetime1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0E47A-D866-EB49-8A13-2E32260B0BE1}" type="datetime1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BAA7-C9E4-A640-BDFE-12C2D3776138}" type="datetime1">
              <a:rPr lang="en-US" smtClean="0"/>
              <a:t>8/2/12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922D-E01C-3F48-B577-15F7887E9727}" type="datetime1">
              <a:rPr lang="en-US" smtClean="0"/>
              <a:t>8/2/12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FCA32-EB8D-E840-9110-80A98E5DCB5F}" type="datetime1">
              <a:rPr lang="en-US" smtClean="0"/>
              <a:t>8/2/12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C414-F1BE-2D4F-82A4-63F0162449F5}" type="datetime1">
              <a:rPr lang="en-US" smtClean="0"/>
              <a:t>8/2/12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697B-C845-9C4D-8D06-69A14F7CA48E}" type="datetime1">
              <a:rPr lang="en-US" smtClean="0"/>
              <a:t>8/2/12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B5C-FBF3-6C4B-98F9-8A6FF40C35EF}" type="datetime1">
              <a:rPr lang="en-US" smtClean="0"/>
              <a:t>8/2/12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52C65-F591-EA4F-808E-223D73FD3059}" type="datetime1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2E248-91FA-BA4A-871F-825C7DE5C1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Updating our Goals and Milestones</a:t>
            </a:r>
            <a:endParaRPr lang="en-US" sz="311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Goals and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Mar 2011 Submit TRILL Header Options to IESG for publication as Proposed Standard (draft-</a:t>
            </a:r>
            <a:r>
              <a:rPr lang="en-US" dirty="0" err="1" smtClean="0"/>
              <a:t>ietf-trill-rbridge-options</a:t>
            </a:r>
            <a:r>
              <a:rPr lang="en-US" dirty="0" smtClean="0"/>
              <a:t>) </a:t>
            </a:r>
          </a:p>
          <a:p>
            <a:r>
              <a:rPr lang="en-US" dirty="0" smtClean="0"/>
              <a:t>Mar 2011 Initial WG draft on ARP/ND optimizations </a:t>
            </a:r>
          </a:p>
          <a:p>
            <a:r>
              <a:rPr lang="en-US" dirty="0" smtClean="0"/>
              <a:t>Mar 2011 Initial WG draft on </a:t>
            </a:r>
            <a:r>
              <a:rPr lang="en-US" dirty="0" err="1" smtClean="0"/>
              <a:t>RBridge</a:t>
            </a:r>
            <a:r>
              <a:rPr lang="en-US" dirty="0" smtClean="0"/>
              <a:t> OAM (draft-bond-trill-</a:t>
            </a:r>
            <a:r>
              <a:rPr lang="en-US" dirty="0" err="1" smtClean="0"/>
              <a:t>rbridge-oam</a:t>
            </a:r>
            <a:r>
              <a:rPr lang="en-US" dirty="0" smtClean="0"/>
              <a:t>) </a:t>
            </a:r>
          </a:p>
          <a:p>
            <a:r>
              <a:rPr lang="en-US" dirty="0" smtClean="0"/>
              <a:t>May 2011 Submit TRILL ARP/ND optimizations to IESG for publication as Proposed Standard </a:t>
            </a:r>
          </a:p>
          <a:p>
            <a:r>
              <a:rPr lang="en-US" dirty="0" smtClean="0"/>
              <a:t>Jun 2011 Submit </a:t>
            </a:r>
            <a:r>
              <a:rPr lang="en-US" dirty="0" err="1" smtClean="0"/>
              <a:t>RBridge</a:t>
            </a:r>
            <a:r>
              <a:rPr lang="en-US" dirty="0" smtClean="0"/>
              <a:t> support of Data Center Bridging to IESG for publication as Proposed Standard (draft-</a:t>
            </a:r>
            <a:r>
              <a:rPr lang="en-US" dirty="0" err="1" smtClean="0"/>
              <a:t>eastlake-trill-rbridge-dcb</a:t>
            </a:r>
            <a:r>
              <a:rPr lang="en-US" dirty="0" smtClean="0"/>
              <a:t>) </a:t>
            </a:r>
          </a:p>
          <a:p>
            <a:r>
              <a:rPr lang="en-US" dirty="0" smtClean="0"/>
              <a:t>Jul 2011 Submit </a:t>
            </a:r>
            <a:r>
              <a:rPr lang="en-US" dirty="0" err="1" smtClean="0"/>
              <a:t>RBridge</a:t>
            </a:r>
            <a:r>
              <a:rPr lang="en-US" dirty="0" smtClean="0"/>
              <a:t> OAM to IESG for publication as Proposed Standard Jul </a:t>
            </a:r>
          </a:p>
          <a:p>
            <a:r>
              <a:rPr lang="en-US" dirty="0" smtClean="0"/>
              <a:t>2012 Re-charter or shut down the WG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DONE Submit TRILL Header Options to IESG for publication as Proposed Standard (draft-</a:t>
            </a:r>
            <a:r>
              <a:rPr lang="en-US" dirty="0" err="1" smtClean="0"/>
              <a:t>ietf-trill-rbridge-extensions</a:t>
            </a:r>
            <a:r>
              <a:rPr lang="en-US" dirty="0" smtClean="0"/>
              <a:t>) </a:t>
            </a:r>
          </a:p>
          <a:p>
            <a:r>
              <a:rPr lang="en-US" dirty="0" smtClean="0"/>
              <a:t>Nov 2012? Initial WG draft on ARP/ND optimizations </a:t>
            </a:r>
          </a:p>
          <a:p>
            <a:r>
              <a:rPr lang="en-US" dirty="0" smtClean="0"/>
              <a:t>DONE Initial WG draft on </a:t>
            </a:r>
            <a:r>
              <a:rPr lang="en-US" dirty="0" err="1" smtClean="0"/>
              <a:t>RBridge</a:t>
            </a:r>
            <a:r>
              <a:rPr lang="en-US" dirty="0" smtClean="0"/>
              <a:t> OAM (draft-bond-trill-</a:t>
            </a:r>
            <a:r>
              <a:rPr lang="en-US" dirty="0" err="1" smtClean="0"/>
              <a:t>rbridge-oam</a:t>
            </a:r>
            <a:r>
              <a:rPr lang="en-US" dirty="0" smtClean="0"/>
              <a:t>) </a:t>
            </a:r>
          </a:p>
          <a:p>
            <a:r>
              <a:rPr lang="en-US" dirty="0" smtClean="0"/>
              <a:t>Jun 2013? Submit TRILL ARP/ND optimizations to IESG for publication as Proposed Standard (draft-ietf-trill-directory-framework ?)</a:t>
            </a:r>
          </a:p>
          <a:p>
            <a:r>
              <a:rPr lang="en-US" dirty="0" smtClean="0"/>
              <a:t>???  Submit </a:t>
            </a:r>
            <a:r>
              <a:rPr lang="en-US" dirty="0" err="1" smtClean="0"/>
              <a:t>RBridge</a:t>
            </a:r>
            <a:r>
              <a:rPr lang="en-US" dirty="0" smtClean="0"/>
              <a:t> support of Data Center Bridging to IESG for publication as Proposed Standard (draft-</a:t>
            </a:r>
            <a:r>
              <a:rPr lang="en-US" dirty="0" err="1" smtClean="0"/>
              <a:t>eastlake-trill-rbridge-dcb</a:t>
            </a:r>
            <a:r>
              <a:rPr lang="en-US" dirty="0" smtClean="0"/>
              <a:t>) </a:t>
            </a:r>
          </a:p>
          <a:p>
            <a:r>
              <a:rPr lang="en-US" dirty="0" smtClean="0"/>
              <a:t>Jan 2013? Submit </a:t>
            </a:r>
            <a:r>
              <a:rPr lang="en-US" dirty="0" err="1" smtClean="0"/>
              <a:t>RBridge</a:t>
            </a:r>
            <a:r>
              <a:rPr lang="en-US" dirty="0" smtClean="0"/>
              <a:t> OAM to IESG for publication as Proposed Standard Jul </a:t>
            </a:r>
          </a:p>
          <a:p>
            <a:r>
              <a:rPr lang="en-US" dirty="0" smtClean="0"/>
              <a:t>Jul 2014 Re-charter or shut down the WG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additional Goals and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Multiple OAM documents</a:t>
            </a:r>
          </a:p>
          <a:p>
            <a:pPr lvl="1"/>
            <a:r>
              <a:rPr lang="en-US" dirty="0" smtClean="0"/>
              <a:t>Requirements (draft-</a:t>
            </a:r>
            <a:r>
              <a:rPr lang="en-US" dirty="0" err="1" smtClean="0"/>
              <a:t>ietf-trill-oam-req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Framework</a:t>
            </a:r>
          </a:p>
          <a:p>
            <a:pPr lvl="1"/>
            <a:r>
              <a:rPr lang="en-US" dirty="0" smtClean="0"/>
              <a:t>Solution </a:t>
            </a:r>
            <a:r>
              <a:rPr lang="en-US" dirty="0" err="1" smtClean="0"/>
              <a:t>document(s</a:t>
            </a:r>
            <a:r>
              <a:rPr lang="en-US" dirty="0" smtClean="0"/>
              <a:t>)</a:t>
            </a:r>
          </a:p>
          <a:p>
            <a:r>
              <a:rPr lang="en-US" dirty="0" smtClean="0"/>
              <a:t>Extend and optimize TRILL for the properties of the networks on which it is deployed</a:t>
            </a:r>
          </a:p>
          <a:p>
            <a:pPr lvl="1"/>
            <a:r>
              <a:rPr lang="en-US" dirty="0" smtClean="0"/>
              <a:t>Coordinated multicast trees (draft-</a:t>
            </a:r>
            <a:r>
              <a:rPr lang="en-US" dirty="0" err="1" smtClean="0"/>
              <a:t>ietf-trill-cmt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ESADI (draft-</a:t>
            </a:r>
            <a:r>
              <a:rPr lang="en-US" dirty="0" err="1" smtClean="0"/>
              <a:t>ietf-trill-esadi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Fine-Grained Labeling (draft-</a:t>
            </a:r>
            <a:r>
              <a:rPr lang="en-US" dirty="0" err="1" smtClean="0"/>
              <a:t>ietf</a:t>
            </a:r>
            <a:r>
              <a:rPr lang="en-US" dirty="0" smtClean="0"/>
              <a:t>-trill-fine-labeling)</a:t>
            </a:r>
          </a:p>
          <a:p>
            <a:r>
              <a:rPr lang="en-US" dirty="0" smtClean="0"/>
              <a:t>Broadcast/multicast frame reduction</a:t>
            </a:r>
          </a:p>
          <a:p>
            <a:pPr lvl="1"/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-trill-directory-framework</a:t>
            </a:r>
          </a:p>
          <a:p>
            <a:pPr lvl="1"/>
            <a:r>
              <a:rPr lang="en-US" dirty="0" smtClean="0"/>
              <a:t>Any draft leveraging ESADI for this?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(5) Publish an implementation report for TRILL.</a:t>
            </a:r>
          </a:p>
          <a:p>
            <a:r>
              <a:rPr lang="en-US" dirty="0" smtClean="0"/>
              <a:t>(6) Analyze use of IS-IS security in TRILL and determine if any work is needed to accommodate the specific application of IS-IS security in TRILL forwarding.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248-91FA-BA4A-871F-825C7DE5C1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408</Words>
  <Application>Microsoft Macintosh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Updating our Goals and Milestones</vt:lpstr>
      <vt:lpstr>Current Goals and Milestones</vt:lpstr>
      <vt:lpstr>Proposed</vt:lpstr>
      <vt:lpstr>Possible additional Goals and Milestones</vt:lpstr>
      <vt:lpstr>Volunteer Opportunities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NUD is too impatient draft-nordmark-6man-impatient-nud-01.txt</dc:title>
  <dc:creator>Erik Nordmark</dc:creator>
  <cp:lastModifiedBy>Donald Eastlake III</cp:lastModifiedBy>
  <cp:revision>10</cp:revision>
  <dcterms:created xsi:type="dcterms:W3CDTF">2012-08-02T14:36:34Z</dcterms:created>
  <dcterms:modified xsi:type="dcterms:W3CDTF">2012-08-02T18:17:32Z</dcterms:modified>
</cp:coreProperties>
</file>