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68" r:id="rId5"/>
    <p:sldId id="271" r:id="rId6"/>
    <p:sldId id="272" r:id="rId7"/>
    <p:sldId id="274" r:id="rId8"/>
    <p:sldId id="273" r:id="rId9"/>
    <p:sldId id="270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4" d="100"/>
          <a:sy n="54" d="100"/>
        </p:scale>
        <p:origin x="-267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TRILL: Traffic Engineering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5E72B-918E-E347-BAB5-A6AD6E08D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437839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TRILL: Traffic Engineering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D67CA-5D5A-2847-A815-7BCE4BA42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81420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4537" cy="3416300"/>
          </a:xfrm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zh-CN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8044D6-4C5E-4BE3-842E-73A25F1ACE79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2011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15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4632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344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Cloudlet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Cloudlet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Cloudlet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Cloudlet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Cloudlet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Cloudlet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Cloudlet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Cloudlet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84041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Cloudlet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Cloudlet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Cloudlet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3494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283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719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056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004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623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520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927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TRILL: Cloudlet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/>
          <a:p>
            <a:r>
              <a:rPr lang="en-US" altLang="zh-CN" sz="4000" smtClean="0"/>
              <a:t>TRILL Cloudlet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3886200"/>
            <a:ext cx="3048000" cy="1371600"/>
          </a:xfrm>
          <a:noFill/>
        </p:spPr>
        <p:txBody>
          <a:bodyPr/>
          <a:lstStyle/>
          <a:p>
            <a:pPr marL="342900" indent="-342900"/>
            <a:r>
              <a:rPr lang="en-US" altLang="zh-CN" sz="2000" smtClean="0"/>
              <a:t>Radia Perlman</a:t>
            </a:r>
          </a:p>
          <a:p>
            <a:pPr marL="342900" indent="-342900"/>
            <a:r>
              <a:rPr lang="en-US" altLang="zh-CN" sz="2000" smtClean="0"/>
              <a:t>Donald Eastlake 3</a:t>
            </a:r>
            <a:r>
              <a:rPr lang="en-US" altLang="zh-CN" sz="2000" baseline="30000" smtClean="0"/>
              <a:t>rd</a:t>
            </a:r>
            <a:endParaRPr lang="en-US" altLang="zh-CN" sz="2000" smtClean="0"/>
          </a:p>
          <a:p>
            <a:pPr marL="342900" indent="-342900"/>
            <a:r>
              <a:rPr lang="en-US" altLang="zh-CN" sz="2000" smtClean="0"/>
              <a:t>Fangwei Hu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205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110801-F7E1-4320-A812-E9CA5A5D6ED5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Motivation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819400"/>
          </a:xfrm>
        </p:spPr>
        <p:txBody>
          <a:bodyPr/>
          <a:lstStyle/>
          <a:p>
            <a:r>
              <a:rPr lang="en-US" altLang="zh-CN" dirty="0" smtClean="0"/>
              <a:t>Conserve nicknames</a:t>
            </a:r>
            <a:endParaRPr lang="en-US" altLang="zh-CN" dirty="0" smtClean="0"/>
          </a:p>
          <a:p>
            <a:r>
              <a:rPr lang="en-US" altLang="zh-CN" dirty="0" smtClean="0"/>
              <a:t>Save endnode learning table space in border RBs</a:t>
            </a:r>
            <a:endParaRPr lang="en-US" altLang="zh-CN" dirty="0" smtClean="0"/>
          </a:p>
          <a:p>
            <a:r>
              <a:rPr lang="en-US" altLang="zh-CN" dirty="0" smtClean="0"/>
              <a:t>Expand the scalability of TRILL campus</a:t>
            </a:r>
            <a:endParaRPr lang="en-US" altLang="zh-CN" dirty="0" smtClean="0"/>
          </a:p>
          <a:p>
            <a:pPr>
              <a:buFontTx/>
              <a:buNone/>
            </a:pPr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August 2012</a:t>
            </a:r>
            <a:endParaRPr lang="en-US" altLang="zh-CN" dirty="0"/>
          </a:p>
        </p:txBody>
      </p:sp>
      <p:sp>
        <p:nvSpPr>
          <p:cNvPr id="307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408A90-75B3-4636-94B3-50CB9799AE64}" type="slidenum">
              <a:rPr lang="en-US" altLang="zh-CN" smtClean="0"/>
              <a:pPr/>
              <a:t>2</a:t>
            </a:fld>
            <a:endParaRPr lang="en-US" altLang="zh-CN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idea: smart endnode/dumb switch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955235" y="1736048"/>
            <a:ext cx="3975652" cy="20638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24200" y="2623949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07096" y="299328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E1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>
            <a:endCxn id="7" idx="1"/>
          </p:cNvCxnSpPr>
          <p:nvPr/>
        </p:nvCxnSpPr>
        <p:spPr>
          <a:xfrm flipV="1">
            <a:off x="2590800" y="2808615"/>
            <a:ext cx="533400" cy="3851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92696" y="4293704"/>
            <a:ext cx="737304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E1 and E2 tell R1 “I am a smart endnode”.  R1 tells them its nickname</a:t>
            </a:r>
          </a:p>
          <a:p>
            <a:r>
              <a:rPr lang="en-US" sz="2000" dirty="0" smtClean="0"/>
              <a:t>E1 and E2 encapsulate using R1’s nickname.</a:t>
            </a:r>
          </a:p>
          <a:p>
            <a:r>
              <a:rPr lang="en-US" sz="2000" dirty="0" smtClean="0"/>
              <a:t>If R1’s nickname is “egress”, R1 looks up MAC…if E1 or E2, forward on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  appropriate port, still encapsulated.  Don’t learn source address. If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  E3, </a:t>
            </a:r>
            <a:r>
              <a:rPr lang="en-US" sz="2000" dirty="0" err="1" smtClean="0"/>
              <a:t>decapsulate</a:t>
            </a:r>
            <a:r>
              <a:rPr lang="en-US" sz="2000" dirty="0" smtClean="0"/>
              <a:t> and forward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153480" y="2257797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E2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>
            <a:stCxn id="7" idx="1"/>
            <a:endCxn id="12" idx="3"/>
          </p:cNvCxnSpPr>
          <p:nvPr/>
        </p:nvCxnSpPr>
        <p:spPr>
          <a:xfrm flipH="1" flipV="1">
            <a:off x="2567376" y="2442463"/>
            <a:ext cx="556824" cy="3661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53480" y="266198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cxnSp>
        <p:nvCxnSpPr>
          <p:cNvPr id="17" name="Straight Connector 16"/>
          <p:cNvCxnSpPr>
            <a:stCxn id="7" idx="1"/>
            <a:endCxn id="15" idx="3"/>
          </p:cNvCxnSpPr>
          <p:nvPr/>
        </p:nvCxnSpPr>
        <p:spPr>
          <a:xfrm flipH="1">
            <a:off x="2567376" y="2808615"/>
            <a:ext cx="556824" cy="38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Enhancement: smart endnode/dumb switch double homed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955235" y="1736048"/>
            <a:ext cx="3975652" cy="20638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24200" y="2623949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07096" y="299328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E1</a:t>
            </a:r>
            <a:endParaRPr lang="en-US" dirty="0"/>
          </a:p>
        </p:txBody>
      </p:sp>
      <p:cxnSp>
        <p:nvCxnSpPr>
          <p:cNvPr id="10" name="Straight Connector 9"/>
          <p:cNvCxnSpPr>
            <a:endCxn id="7" idx="1"/>
          </p:cNvCxnSpPr>
          <p:nvPr/>
        </p:nvCxnSpPr>
        <p:spPr>
          <a:xfrm flipV="1">
            <a:off x="2590800" y="2808615"/>
            <a:ext cx="533400" cy="3851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92696" y="4293704"/>
            <a:ext cx="59800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When encapsulating E2 can use as ingress nickname: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either R7’s nickname or R1’s. 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Choose one, unless it’s down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Be told a pseudonode nickname by R1/R7 and use that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153480" y="2257797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E2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>
            <a:stCxn id="7" idx="1"/>
            <a:endCxn id="12" idx="3"/>
          </p:cNvCxnSpPr>
          <p:nvPr/>
        </p:nvCxnSpPr>
        <p:spPr>
          <a:xfrm flipH="1" flipV="1">
            <a:off x="2567376" y="2442463"/>
            <a:ext cx="556824" cy="3661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53480" y="266198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cxnSp>
        <p:nvCxnSpPr>
          <p:cNvPr id="17" name="Straight Connector 16"/>
          <p:cNvCxnSpPr>
            <a:stCxn id="7" idx="1"/>
            <a:endCxn id="15" idx="3"/>
          </p:cNvCxnSpPr>
          <p:nvPr/>
        </p:nvCxnSpPr>
        <p:spPr>
          <a:xfrm flipH="1">
            <a:off x="2567376" y="2808615"/>
            <a:ext cx="556824" cy="38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03104" y="2153505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R7</a:t>
            </a:r>
            <a:endParaRPr lang="en-US" dirty="0"/>
          </a:p>
        </p:txBody>
      </p:sp>
      <p:cxnSp>
        <p:nvCxnSpPr>
          <p:cNvPr id="19" name="Straight Connector 18"/>
          <p:cNvCxnSpPr>
            <a:stCxn id="12" idx="3"/>
            <a:endCxn id="16" idx="1"/>
          </p:cNvCxnSpPr>
          <p:nvPr/>
        </p:nvCxnSpPr>
        <p:spPr>
          <a:xfrm flipV="1">
            <a:off x="2567376" y="2338171"/>
            <a:ext cx="735728" cy="104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Works with (spanning tree) switch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955235" y="1736048"/>
            <a:ext cx="3975652" cy="20638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24200" y="2623949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07096" y="299328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E1</a:t>
            </a:r>
            <a:endParaRPr lang="en-US" dirty="0"/>
          </a:p>
        </p:txBody>
      </p:sp>
      <p:cxnSp>
        <p:nvCxnSpPr>
          <p:cNvPr id="10" name="Straight Connector 9"/>
          <p:cNvCxnSpPr>
            <a:endCxn id="7" idx="1"/>
          </p:cNvCxnSpPr>
          <p:nvPr/>
        </p:nvCxnSpPr>
        <p:spPr>
          <a:xfrm flipV="1">
            <a:off x="2590800" y="2808615"/>
            <a:ext cx="533400" cy="3851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92696" y="4293704"/>
            <a:ext cx="6522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Some subset of the endnodes off B can be “smart endnodes”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153480" y="225779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14" name="Straight Connector 13"/>
          <p:cNvCxnSpPr>
            <a:stCxn id="7" idx="1"/>
            <a:endCxn id="12" idx="3"/>
          </p:cNvCxnSpPr>
          <p:nvPr/>
        </p:nvCxnSpPr>
        <p:spPr>
          <a:xfrm flipH="1" flipV="1">
            <a:off x="2463180" y="2442463"/>
            <a:ext cx="661020" cy="3661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53480" y="266198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cxnSp>
        <p:nvCxnSpPr>
          <p:cNvPr id="17" name="Straight Connector 16"/>
          <p:cNvCxnSpPr>
            <a:stCxn id="7" idx="1"/>
            <a:endCxn id="15" idx="3"/>
          </p:cNvCxnSpPr>
          <p:nvPr/>
        </p:nvCxnSpPr>
        <p:spPr>
          <a:xfrm flipH="1">
            <a:off x="2567376" y="2808615"/>
            <a:ext cx="556824" cy="38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444487" y="1736048"/>
            <a:ext cx="0" cy="12572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2" idx="1"/>
          </p:cNvCxnSpPr>
          <p:nvPr/>
        </p:nvCxnSpPr>
        <p:spPr>
          <a:xfrm>
            <a:off x="1444487" y="2257797"/>
            <a:ext cx="708993" cy="18466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821635" y="2410197"/>
            <a:ext cx="622852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828263" y="2059021"/>
            <a:ext cx="622852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841515" y="2668613"/>
            <a:ext cx="622852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0476" y="2204789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3728" y="250958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E4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77104" y="186686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 hypervisor (where either hypervisor or endnode is “smart”)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955235" y="1736048"/>
            <a:ext cx="3975652" cy="20638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24200" y="2623949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07096" y="299328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E1</a:t>
            </a:r>
            <a:endParaRPr lang="en-US" dirty="0"/>
          </a:p>
        </p:txBody>
      </p:sp>
      <p:cxnSp>
        <p:nvCxnSpPr>
          <p:cNvPr id="10" name="Straight Connector 9"/>
          <p:cNvCxnSpPr>
            <a:endCxn id="7" idx="1"/>
          </p:cNvCxnSpPr>
          <p:nvPr/>
        </p:nvCxnSpPr>
        <p:spPr>
          <a:xfrm flipV="1">
            <a:off x="2590800" y="2808615"/>
            <a:ext cx="533400" cy="3851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92696" y="4293704"/>
            <a:ext cx="6522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Some subset of the endnodes off B can be “smart endnodes”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153480" y="2257797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cxnSp>
        <p:nvCxnSpPr>
          <p:cNvPr id="14" name="Straight Connector 13"/>
          <p:cNvCxnSpPr>
            <a:stCxn id="7" idx="1"/>
            <a:endCxn id="12" idx="3"/>
          </p:cNvCxnSpPr>
          <p:nvPr/>
        </p:nvCxnSpPr>
        <p:spPr>
          <a:xfrm flipH="1" flipV="1">
            <a:off x="2482416" y="2442463"/>
            <a:ext cx="641784" cy="3661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53480" y="266198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cxnSp>
        <p:nvCxnSpPr>
          <p:cNvPr id="17" name="Straight Connector 16"/>
          <p:cNvCxnSpPr>
            <a:stCxn id="7" idx="1"/>
            <a:endCxn id="15" idx="3"/>
          </p:cNvCxnSpPr>
          <p:nvPr/>
        </p:nvCxnSpPr>
        <p:spPr>
          <a:xfrm flipH="1">
            <a:off x="2567376" y="2808615"/>
            <a:ext cx="556824" cy="38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444487" y="1736048"/>
            <a:ext cx="0" cy="12572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2" idx="1"/>
          </p:cNvCxnSpPr>
          <p:nvPr/>
        </p:nvCxnSpPr>
        <p:spPr>
          <a:xfrm>
            <a:off x="1444487" y="2257797"/>
            <a:ext cx="708993" cy="18466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821635" y="2410197"/>
            <a:ext cx="622852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828263" y="2059021"/>
            <a:ext cx="622852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841515" y="2668613"/>
            <a:ext cx="622852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0476" y="2204789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3728" y="250958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E4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77104" y="186686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Works with “simple RBridge r”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955235" y="1736048"/>
            <a:ext cx="3975652" cy="20638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24200" y="2623949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07096" y="299328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E1</a:t>
            </a:r>
            <a:endParaRPr lang="en-US" dirty="0"/>
          </a:p>
        </p:txBody>
      </p:sp>
      <p:cxnSp>
        <p:nvCxnSpPr>
          <p:cNvPr id="10" name="Straight Connector 9"/>
          <p:cNvCxnSpPr>
            <a:endCxn id="7" idx="1"/>
          </p:cNvCxnSpPr>
          <p:nvPr/>
        </p:nvCxnSpPr>
        <p:spPr>
          <a:xfrm flipV="1">
            <a:off x="2590800" y="2808615"/>
            <a:ext cx="533400" cy="3851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92696" y="4293704"/>
            <a:ext cx="74839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Simple r does encapsulation/</a:t>
            </a:r>
            <a:r>
              <a:rPr lang="en-US" sz="2000" dirty="0" err="1" smtClean="0"/>
              <a:t>decapsulation</a:t>
            </a:r>
            <a:r>
              <a:rPr lang="en-US" sz="2000" dirty="0" smtClean="0"/>
              <a:t>, but doesn’t generate LSPs</a:t>
            </a:r>
          </a:p>
          <a:p>
            <a:r>
              <a:rPr lang="en-US" sz="2000" dirty="0" smtClean="0"/>
              <a:t>or consume nickname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153480" y="2257797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14" name="Straight Connector 13"/>
          <p:cNvCxnSpPr>
            <a:stCxn id="7" idx="1"/>
            <a:endCxn id="12" idx="3"/>
          </p:cNvCxnSpPr>
          <p:nvPr/>
        </p:nvCxnSpPr>
        <p:spPr>
          <a:xfrm flipH="1" flipV="1">
            <a:off x="2418296" y="2442463"/>
            <a:ext cx="705904" cy="3661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53480" y="266198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cxnSp>
        <p:nvCxnSpPr>
          <p:cNvPr id="17" name="Straight Connector 16"/>
          <p:cNvCxnSpPr>
            <a:stCxn id="7" idx="1"/>
            <a:endCxn id="15" idx="3"/>
          </p:cNvCxnSpPr>
          <p:nvPr/>
        </p:nvCxnSpPr>
        <p:spPr>
          <a:xfrm flipH="1">
            <a:off x="2567376" y="2808615"/>
            <a:ext cx="556824" cy="38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444487" y="1736048"/>
            <a:ext cx="0" cy="12572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2" idx="1"/>
          </p:cNvCxnSpPr>
          <p:nvPr/>
        </p:nvCxnSpPr>
        <p:spPr>
          <a:xfrm>
            <a:off x="1444487" y="2257797"/>
            <a:ext cx="708993" cy="18466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821635" y="2410197"/>
            <a:ext cx="622852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828263" y="2059021"/>
            <a:ext cx="622852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841515" y="2628857"/>
            <a:ext cx="622852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enhancement: Cloudlet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a whole little network hanging off R</a:t>
            </a:r>
          </a:p>
          <a:p>
            <a:r>
              <a:rPr lang="en-US" dirty="0" smtClean="0"/>
              <a:t>Look to the rest of TRILL campus like a bunch of endnodes hanging off R</a:t>
            </a:r>
          </a:p>
          <a:p>
            <a:r>
              <a:rPr lang="en-US" dirty="0" smtClean="0"/>
              <a:t>Cloudlet could be totally based on MAC addresses, or a mixture of smart endnodes and regular ones, and/or simple RBs</a:t>
            </a:r>
          </a:p>
          <a:p>
            <a:r>
              <a:rPr lang="en-US" dirty="0" smtClean="0"/>
              <a:t>Could give cloudlet a single nickname (pseudonode) if </a:t>
            </a:r>
            <a:r>
              <a:rPr lang="en-US" dirty="0" err="1" smtClean="0"/>
              <a:t>multihomed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7200" smtClean="0">
                <a:solidFill>
                  <a:schemeClr val="tx1"/>
                </a:solidFill>
              </a:rPr>
              <a:t>END</a:t>
            </a:r>
            <a:endParaRPr lang="en-US" altLang="zh-CN" sz="6600" smtClean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August 2012</a:t>
            </a:r>
            <a:endParaRPr lang="en-US" altLang="zh-CN" dirty="0"/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EECCE1-2402-400A-8891-0FEE387A6D25}" type="slidenum">
              <a:rPr lang="en-US" altLang="zh-CN" smtClean="0"/>
              <a:pPr/>
              <a:t>9</a:t>
            </a:fld>
            <a:endParaRPr lang="en-US" altLang="zh-CN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Cloudlet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4286</TotalTime>
  <Words>341</Words>
  <Application>Microsoft Office PowerPoint</Application>
  <PresentationFormat>On-screen Show (4:3)</PresentationFormat>
  <Paragraphs>88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自定义设计方案</vt:lpstr>
      <vt:lpstr>TRILL Cloudlet</vt:lpstr>
      <vt:lpstr>Motivation</vt:lpstr>
      <vt:lpstr>First idea: smart endnode/dumb switch</vt:lpstr>
      <vt:lpstr>Enhancement: smart endnode/dumb switch double homed</vt:lpstr>
      <vt:lpstr>Works with (spanning tree) switch</vt:lpstr>
      <vt:lpstr>Or hypervisor (where either hypervisor or endnode is “smart”)</vt:lpstr>
      <vt:lpstr>Works with “simple RBridge r”</vt:lpstr>
      <vt:lpstr>Next enhancement: Cloudlet</vt:lpstr>
      <vt:lpstr>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Possible TRILL Use of GENAPP in draft-ietf-trill-rbridge-channel</dc:title>
  <dc:creator>Donald Eastlake III</dc:creator>
  <cp:lastModifiedBy>Radia Perlman</cp:lastModifiedBy>
  <cp:revision>103</cp:revision>
  <dcterms:created xsi:type="dcterms:W3CDTF">2011-07-24T08:15:32Z</dcterms:created>
  <dcterms:modified xsi:type="dcterms:W3CDTF">2012-08-02T20:12:56Z</dcterms:modified>
</cp:coreProperties>
</file>