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docProps/custom.xml" ContentType="application/vnd.openxmlformats-officedocument.custom-properties+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theme/theme14.xml" ContentType="application/vnd.openxmlformats-officedocument.them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Layouts/slideLayout98.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Layouts/slideLayout99.xml" ContentType="application/vnd.openxmlformats-officedocument.presentationml.slideLayout+xml"/>
  <Override PartName="/ppt/theme/theme13.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 id="2147483655" r:id="rId2"/>
    <p:sldMasterId id="2147483657" r:id="rId3"/>
    <p:sldMasterId id="2147486417" r:id="rId4"/>
    <p:sldMasterId id="2147486429" r:id="rId5"/>
    <p:sldMasterId id="2147486540" r:id="rId6"/>
    <p:sldMasterId id="2147486552" r:id="rId7"/>
    <p:sldMasterId id="2147486564" r:id="rId8"/>
    <p:sldMasterId id="2147486566" r:id="rId9"/>
    <p:sldMasterId id="2147486578" r:id="rId10"/>
    <p:sldMasterId id="2147486590" r:id="rId11"/>
    <p:sldMasterId id="2147486602" r:id="rId12"/>
    <p:sldMasterId id="2147486632" r:id="rId13"/>
  </p:sldMasterIdLst>
  <p:notesMasterIdLst>
    <p:notesMasterId r:id="rId23"/>
  </p:notesMasterIdLst>
  <p:handoutMasterIdLst>
    <p:handoutMasterId r:id="rId24"/>
  </p:handoutMasterIdLst>
  <p:sldIdLst>
    <p:sldId id="537" r:id="rId14"/>
    <p:sldId id="779" r:id="rId15"/>
    <p:sldId id="837" r:id="rId16"/>
    <p:sldId id="838" r:id="rId17"/>
    <p:sldId id="839" r:id="rId18"/>
    <p:sldId id="840" r:id="rId19"/>
    <p:sldId id="841" r:id="rId20"/>
    <p:sldId id="843" r:id="rId21"/>
    <p:sldId id="842" r:id="rId22"/>
  </p:sldIdLst>
  <p:sldSz cx="12195175" cy="6858000"/>
  <p:notesSz cx="6858000" cy="9144000"/>
  <p:defaultTextStyle>
    <a:defPPr>
      <a:defRPr lang="zh-CN"/>
    </a:defPPr>
    <a:lvl1pPr algn="l" rtl="0" fontAlgn="base">
      <a:spcBef>
        <a:spcPct val="0"/>
      </a:spcBef>
      <a:spcAft>
        <a:spcPct val="0"/>
      </a:spcAft>
      <a:defRPr b="1"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b="1"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b="1"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b="1"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b="1" kern="1200">
        <a:solidFill>
          <a:schemeClr val="tx1"/>
        </a:solidFill>
        <a:latin typeface="Arial" pitchFamily="34" charset="0"/>
        <a:ea typeface="宋体" pitchFamily="2" charset="-122"/>
        <a:cs typeface="+mn-cs"/>
      </a:defRPr>
    </a:lvl5pPr>
    <a:lvl6pPr marL="2286000" algn="l" defTabSz="914400" rtl="0" eaLnBrk="1" latinLnBrk="0" hangingPunct="1">
      <a:defRPr b="1" kern="1200">
        <a:solidFill>
          <a:schemeClr val="tx1"/>
        </a:solidFill>
        <a:latin typeface="Arial" pitchFamily="34" charset="0"/>
        <a:ea typeface="宋体" pitchFamily="2" charset="-122"/>
        <a:cs typeface="+mn-cs"/>
      </a:defRPr>
    </a:lvl6pPr>
    <a:lvl7pPr marL="2743200" algn="l" defTabSz="914400" rtl="0" eaLnBrk="1" latinLnBrk="0" hangingPunct="1">
      <a:defRPr b="1" kern="1200">
        <a:solidFill>
          <a:schemeClr val="tx1"/>
        </a:solidFill>
        <a:latin typeface="Arial" pitchFamily="34" charset="0"/>
        <a:ea typeface="宋体" pitchFamily="2" charset="-122"/>
        <a:cs typeface="+mn-cs"/>
      </a:defRPr>
    </a:lvl7pPr>
    <a:lvl8pPr marL="3200400" algn="l" defTabSz="914400" rtl="0" eaLnBrk="1" latinLnBrk="0" hangingPunct="1">
      <a:defRPr b="1" kern="1200">
        <a:solidFill>
          <a:schemeClr val="tx1"/>
        </a:solidFill>
        <a:latin typeface="Arial" pitchFamily="34" charset="0"/>
        <a:ea typeface="宋体" pitchFamily="2" charset="-122"/>
        <a:cs typeface="+mn-cs"/>
      </a:defRPr>
    </a:lvl8pPr>
    <a:lvl9pPr marL="3657600" algn="l" defTabSz="914400" rtl="0" eaLnBrk="1" latinLnBrk="0" hangingPunct="1">
      <a:defRPr b="1"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99CCFF"/>
    <a:srgbClr val="3399FF"/>
    <a:srgbClr val="336600"/>
    <a:srgbClr val="FF3300"/>
    <a:srgbClr val="66CCFF"/>
    <a:srgbClr val="3366CC"/>
    <a:srgbClr val="CCFF99"/>
    <a:srgbClr val="FF6600"/>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15" autoAdjust="0"/>
    <p:restoredTop sz="80597" autoAdjust="0"/>
  </p:normalViewPr>
  <p:slideViewPr>
    <p:cSldViewPr snapToObjects="1">
      <p:cViewPr varScale="1">
        <p:scale>
          <a:sx n="84" d="100"/>
          <a:sy n="84" d="100"/>
        </p:scale>
        <p:origin x="-84" y="-120"/>
      </p:cViewPr>
      <p:guideLst>
        <p:guide orient="horz" pos="3135"/>
        <p:guide orient="horz" pos="2115"/>
        <p:guide pos="4839"/>
        <p:guide pos="4499"/>
      </p:guideLst>
    </p:cSldViewPr>
  </p:slideViewPr>
  <p:notesTextViewPr>
    <p:cViewPr>
      <p:scale>
        <a:sx n="100" d="100"/>
        <a:sy n="100" d="100"/>
      </p:scale>
      <p:origin x="0" y="0"/>
    </p:cViewPr>
  </p:notesTextViewPr>
  <p:notesViewPr>
    <p:cSldViewPr snapToObjects="1">
      <p:cViewPr varScale="1">
        <p:scale>
          <a:sx n="66" d="100"/>
          <a:sy n="66" d="100"/>
        </p:scale>
        <p:origin x="0" y="0"/>
      </p:cViewPr>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8.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23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Tx/>
              <a:buFontTx/>
              <a:buNone/>
              <a:defRPr sz="1200" b="0">
                <a:latin typeface="Arial" charset="0"/>
                <a:ea typeface="宋体" charset="-122"/>
              </a:defRPr>
            </a:lvl1pPr>
          </a:lstStyle>
          <a:p>
            <a:pPr>
              <a:defRPr/>
            </a:pPr>
            <a:endParaRPr lang="en-US" altLang="zh-CN" dirty="0"/>
          </a:p>
        </p:txBody>
      </p:sp>
      <p:sp>
        <p:nvSpPr>
          <p:cNvPr id="10823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200" b="0">
                <a:latin typeface="Arial" charset="0"/>
                <a:ea typeface="宋体" charset="-122"/>
              </a:defRPr>
            </a:lvl1pPr>
          </a:lstStyle>
          <a:p>
            <a:pPr>
              <a:defRPr/>
            </a:pPr>
            <a:endParaRPr lang="en-US" altLang="zh-CN" dirty="0"/>
          </a:p>
        </p:txBody>
      </p:sp>
      <p:sp>
        <p:nvSpPr>
          <p:cNvPr id="10823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ClrTx/>
              <a:buFontTx/>
              <a:buNone/>
              <a:defRPr sz="1200" b="0">
                <a:latin typeface="Arial" charset="0"/>
                <a:ea typeface="宋体" charset="-122"/>
              </a:defRPr>
            </a:lvl1pPr>
          </a:lstStyle>
          <a:p>
            <a:pPr>
              <a:defRPr/>
            </a:pPr>
            <a:endParaRPr lang="en-US" altLang="zh-CN" dirty="0"/>
          </a:p>
        </p:txBody>
      </p:sp>
      <p:sp>
        <p:nvSpPr>
          <p:cNvPr id="10823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200" b="0">
                <a:latin typeface="Arial" charset="0"/>
                <a:ea typeface="宋体" charset="-122"/>
              </a:defRPr>
            </a:lvl1pPr>
          </a:lstStyle>
          <a:p>
            <a:pPr>
              <a:defRPr/>
            </a:pPr>
            <a:fld id="{D3A5752D-49C4-40FB-A3ED-62341E6307C6}" type="slidenum">
              <a:rPr lang="en-US" altLang="zh-CN"/>
              <a:pPr>
                <a:defRPr/>
              </a:pPr>
              <a:t>‹#›</a:t>
            </a:fld>
            <a:endParaRPr lang="en-US" altLang="zh-CN"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Tx/>
              <a:buFontTx/>
              <a:buNone/>
              <a:defRPr sz="1200" b="0">
                <a:latin typeface="Arial" charset="0"/>
                <a:ea typeface="宋体" charset="-122"/>
              </a:defRPr>
            </a:lvl1pPr>
          </a:lstStyle>
          <a:p>
            <a:pPr>
              <a:defRPr/>
            </a:pPr>
            <a:endParaRPr lang="en-US" altLang="zh-CN" dirty="0"/>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200" b="0">
                <a:latin typeface="Arial" charset="0"/>
                <a:ea typeface="宋体" charset="-122"/>
              </a:defRPr>
            </a:lvl1pPr>
          </a:lstStyle>
          <a:p>
            <a:pPr>
              <a:defRPr/>
            </a:pPr>
            <a:endParaRPr lang="en-US" altLang="zh-CN" dirty="0"/>
          </a:p>
        </p:txBody>
      </p:sp>
      <p:sp>
        <p:nvSpPr>
          <p:cNvPr id="20484"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ClrTx/>
              <a:buFontTx/>
              <a:buNone/>
              <a:defRPr sz="1200" b="0">
                <a:latin typeface="Arial" charset="0"/>
                <a:ea typeface="宋体" charset="-122"/>
              </a:defRPr>
            </a:lvl1pPr>
          </a:lstStyle>
          <a:p>
            <a:pPr>
              <a:defRPr/>
            </a:pPr>
            <a:endParaRPr lang="en-US" altLang="zh-CN" dirty="0"/>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200" b="0">
                <a:latin typeface="Arial" charset="0"/>
                <a:ea typeface="宋体" charset="-122"/>
              </a:defRPr>
            </a:lvl1pPr>
          </a:lstStyle>
          <a:p>
            <a:pPr>
              <a:defRPr/>
            </a:pPr>
            <a:fld id="{4DD24131-53A6-4287-9C40-F598553E4C3F}" type="slidenum">
              <a:rPr lang="en-US" altLang="zh-CN"/>
              <a:pPr>
                <a:defRPr/>
              </a:pPr>
              <a:t>‹#›</a:t>
            </a:fld>
            <a:endParaRPr lang="en-US" altLang="zh-CN"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a:ln/>
        </p:spPr>
      </p:sp>
      <p:sp>
        <p:nvSpPr>
          <p:cNvPr id="21507" name="备注占位符 2"/>
          <p:cNvSpPr>
            <a:spLocks noGrp="1"/>
          </p:cNvSpPr>
          <p:nvPr>
            <p:ph type="body" idx="1"/>
          </p:nvPr>
        </p:nvSpPr>
        <p:spPr>
          <a:noFill/>
          <a:ln/>
        </p:spPr>
        <p:txBody>
          <a:bodyPr/>
          <a:lstStyle/>
          <a:p>
            <a:endParaRPr lang="zh-CN" altLang="en-US" smtClean="0">
              <a:latin typeface="Arial" pitchFamily="34" charset="0"/>
              <a:ea typeface="宋体" pitchFamily="2" charset="-122"/>
            </a:endParaRPr>
          </a:p>
        </p:txBody>
      </p:sp>
      <p:sp>
        <p:nvSpPr>
          <p:cNvPr id="21508" name="灯片编号占位符 3"/>
          <p:cNvSpPr>
            <a:spLocks noGrp="1"/>
          </p:cNvSpPr>
          <p:nvPr>
            <p:ph type="sldNum" sz="quarter" idx="5"/>
          </p:nvPr>
        </p:nvSpPr>
        <p:spPr>
          <a:noFill/>
        </p:spPr>
        <p:txBody>
          <a:bodyPr/>
          <a:lstStyle/>
          <a:p>
            <a:fld id="{567226F2-02F6-4C81-8F51-16277FC5546F}" type="slidenum">
              <a:rPr lang="en-US" altLang="zh-CN" smtClean="0">
                <a:latin typeface="Arial" pitchFamily="34" charset="0"/>
                <a:ea typeface="宋体" pitchFamily="2" charset="-122"/>
              </a:rPr>
              <a:pPr/>
              <a:t>1</a:t>
            </a:fld>
            <a:endParaRPr lang="en-US" altLang="zh-CN" dirty="0" smtClean="0">
              <a:latin typeface="Arial" pitchFamily="34" charset="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DD24131-53A6-4287-9C40-F598553E4C3F}" type="slidenum">
              <a:rPr lang="en-US" altLang="zh-CN" smtClean="0"/>
              <a:pPr>
                <a:defRPr/>
              </a:pPr>
              <a:t>2</a:t>
            </a:fld>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b="0" dirty="0" smtClean="0">
                <a:latin typeface="微软雅黑" pitchFamily="34" charset="-122"/>
                <a:ea typeface="微软雅黑" pitchFamily="34" charset="-122"/>
                <a:cs typeface="Arial" charset="0"/>
              </a:rPr>
              <a:t>1.If all RBs and BRBs in the site 1,2,3 support global </a:t>
            </a:r>
            <a:r>
              <a:rPr lang="en-US" altLang="zh-CN" sz="1200" b="0" dirty="0" err="1" smtClean="0">
                <a:latin typeface="微软雅黑" pitchFamily="34" charset="-122"/>
                <a:ea typeface="微软雅黑" pitchFamily="34" charset="-122"/>
                <a:cs typeface="Arial" charset="0"/>
              </a:rPr>
              <a:t>vlans</a:t>
            </a:r>
            <a:r>
              <a:rPr lang="en-US" altLang="zh-CN" sz="1200" b="0" dirty="0" smtClean="0">
                <a:latin typeface="微软雅黑" pitchFamily="34" charset="-122"/>
                <a:ea typeface="微软雅黑" pitchFamily="34" charset="-122"/>
                <a:cs typeface="Arial" charset="0"/>
              </a:rPr>
              <a:t>, see the pruned distribution tree in the right</a:t>
            </a:r>
          </a:p>
          <a:p>
            <a:endParaRPr lang="en-US" altLang="zh-CN" sz="1200" b="0" dirty="0" smtClean="0">
              <a:latin typeface="微软雅黑" pitchFamily="34" charset="-122"/>
              <a:ea typeface="微软雅黑" pitchFamily="34" charset="-122"/>
              <a:cs typeface="Arial" charset="0"/>
            </a:endParaRPr>
          </a:p>
          <a:p>
            <a:r>
              <a:rPr lang="en-US" altLang="zh-CN" sz="1200" b="0" dirty="0" smtClean="0">
                <a:latin typeface="微软雅黑" pitchFamily="34" charset="-122"/>
                <a:ea typeface="微软雅黑" pitchFamily="34" charset="-122"/>
                <a:cs typeface="Arial" charset="0"/>
              </a:rPr>
              <a:t>2. If all RBs in one site doesn’t support differentiating global </a:t>
            </a:r>
            <a:r>
              <a:rPr lang="en-US" altLang="zh-CN" sz="1200" b="0" dirty="0" err="1" smtClean="0">
                <a:latin typeface="微软雅黑" pitchFamily="34" charset="-122"/>
                <a:ea typeface="微软雅黑" pitchFamily="34" charset="-122"/>
                <a:cs typeface="Arial" charset="0"/>
              </a:rPr>
              <a:t>vlans</a:t>
            </a:r>
            <a:r>
              <a:rPr lang="en-US" altLang="zh-CN" sz="1200" b="0" dirty="0" smtClean="0">
                <a:latin typeface="微软雅黑" pitchFamily="34" charset="-122"/>
                <a:ea typeface="微软雅黑" pitchFamily="34" charset="-122"/>
                <a:cs typeface="Arial" charset="0"/>
              </a:rPr>
              <a:t> from local </a:t>
            </a:r>
            <a:r>
              <a:rPr lang="en-US" altLang="zh-CN" sz="1200" b="0" dirty="0" err="1" smtClean="0">
                <a:latin typeface="微软雅黑" pitchFamily="34" charset="-122"/>
                <a:ea typeface="微软雅黑" pitchFamily="34" charset="-122"/>
                <a:cs typeface="Arial" charset="0"/>
              </a:rPr>
              <a:t>vlans</a:t>
            </a:r>
            <a:r>
              <a:rPr lang="en-US" altLang="zh-CN" sz="1200" b="0" dirty="0" smtClean="0">
                <a:latin typeface="微软雅黑" pitchFamily="34" charset="-122"/>
                <a:ea typeface="微软雅黑" pitchFamily="34" charset="-122"/>
                <a:cs typeface="Arial" charset="0"/>
              </a:rPr>
              <a:t>, the </a:t>
            </a:r>
            <a:r>
              <a:rPr lang="en-US" altLang="zh-CN" sz="1200" b="0" dirty="0" err="1" smtClean="0">
                <a:latin typeface="微软雅黑" pitchFamily="34" charset="-122"/>
                <a:ea typeface="微软雅黑" pitchFamily="34" charset="-122"/>
                <a:cs typeface="Arial" charset="0"/>
              </a:rPr>
              <a:t>vlan</a:t>
            </a:r>
            <a:r>
              <a:rPr lang="en-US" altLang="zh-CN" sz="1200" b="0" dirty="0" smtClean="0">
                <a:latin typeface="微软雅黑" pitchFamily="34" charset="-122"/>
                <a:ea typeface="微软雅黑" pitchFamily="34" charset="-122"/>
                <a:cs typeface="Arial" charset="0"/>
              </a:rPr>
              <a:t> in that site will be regarded as global </a:t>
            </a:r>
            <a:r>
              <a:rPr lang="en-US" altLang="zh-CN" sz="1200" b="0" dirty="0" err="1" smtClean="0">
                <a:latin typeface="微软雅黑" pitchFamily="34" charset="-122"/>
                <a:ea typeface="微软雅黑" pitchFamily="34" charset="-122"/>
                <a:cs typeface="Arial" charset="0"/>
              </a:rPr>
              <a:t>vlan</a:t>
            </a:r>
            <a:r>
              <a:rPr lang="en-US" altLang="zh-CN" sz="1200" b="0" dirty="0" smtClean="0">
                <a:latin typeface="微软雅黑" pitchFamily="34" charset="-122"/>
                <a:ea typeface="微软雅黑" pitchFamily="34" charset="-122"/>
                <a:cs typeface="Arial" charset="0"/>
              </a:rPr>
              <a:t>. The distribution tree is pruned per section 4.5.3 of RFC6325. BRB in that site should discard the packet that uses local </a:t>
            </a:r>
            <a:r>
              <a:rPr lang="en-US" altLang="zh-CN" sz="1200" b="0" dirty="0" err="1" smtClean="0">
                <a:latin typeface="微软雅黑" pitchFamily="34" charset="-122"/>
                <a:ea typeface="微软雅黑" pitchFamily="34" charset="-122"/>
                <a:cs typeface="Arial" charset="0"/>
              </a:rPr>
              <a:t>vlan</a:t>
            </a:r>
            <a:r>
              <a:rPr lang="en-US" altLang="zh-CN" sz="1200" b="0" dirty="0" smtClean="0">
                <a:latin typeface="微软雅黑" pitchFamily="34" charset="-122"/>
                <a:ea typeface="微软雅黑" pitchFamily="34" charset="-122"/>
                <a:cs typeface="Arial" charset="0"/>
              </a:rPr>
              <a:t>.</a:t>
            </a:r>
            <a:endParaRPr lang="zh-CN" altLang="en-US" sz="1200" b="0" dirty="0" smtClean="0">
              <a:latin typeface="微软雅黑" pitchFamily="34" charset="-122"/>
              <a:ea typeface="微软雅黑" pitchFamily="34" charset="-122"/>
              <a:cs typeface="Arial" charset="0"/>
            </a:endParaRPr>
          </a:p>
          <a:p>
            <a:endParaRPr lang="zh-CN" altLang="en-US" dirty="0"/>
          </a:p>
        </p:txBody>
      </p:sp>
      <p:sp>
        <p:nvSpPr>
          <p:cNvPr id="4" name="灯片编号占位符 3"/>
          <p:cNvSpPr>
            <a:spLocks noGrp="1"/>
          </p:cNvSpPr>
          <p:nvPr>
            <p:ph type="sldNum" sz="quarter" idx="10"/>
          </p:nvPr>
        </p:nvSpPr>
        <p:spPr/>
        <p:txBody>
          <a:bodyPr/>
          <a:lstStyle/>
          <a:p>
            <a:pPr>
              <a:defRPr/>
            </a:pPr>
            <a:fld id="{4DD24131-53A6-4287-9C40-F598553E4C3F}" type="slidenum">
              <a:rPr lang="en-US" altLang="zh-CN" smtClean="0"/>
              <a:pPr>
                <a:defRPr/>
              </a:pPr>
              <a:t>7</a:t>
            </a:fld>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5.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9.xml"/><Relationship Id="rId4" Type="http://schemas.openxmlformats.org/officeDocument/2006/relationships/image" Target="../media/image5.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0.xml"/><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1.xml"/><Relationship Id="rId4" Type="http://schemas.openxmlformats.org/officeDocument/2006/relationships/image" Target="../media/image5.png"/></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5"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dirty="0">
                <a:latin typeface="FrutigerNext LT Bold" pitchFamily="20" charset="0"/>
                <a:ea typeface="MS PGothic" pitchFamily="34" charset="-128"/>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ＭＳ Ｐゴシック" pitchFamily="34" charset="-128"/>
            </a:endParaRPr>
          </a:p>
        </p:txBody>
      </p:sp>
      <p:grpSp>
        <p:nvGrpSpPr>
          <p:cNvPr id="12"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7"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4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4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5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2C4B4FDD-F27E-4D1F-A722-5587680CB289}" type="slidenum">
              <a:rPr lang="de-DE" altLang="zh-CN"/>
              <a:pPr/>
              <a:t>‹#›</a:t>
            </a:fld>
            <a:endParaRPr lang="en-GB" altLang="zh-CN" dirty="0"/>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65139155-0E6B-47D4-82ED-205725CA031C}"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5862CF5F-8084-480D-B165-EA846581A0D9}"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08E8BA48-69B5-4BBF-AE40-85224CBB79C0}"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F1018235-5C4D-484F-BAEC-523E7A7A5828}"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2C4B4FDD-F27E-4D1F-A722-5587680CB289}"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37D01590-509D-4F1E-8A74-39CC0EC2F017}"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5" y="325449"/>
            <a:ext cx="7632700" cy="871537"/>
          </a:xfrm>
          <a:prstGeom prst="rect">
            <a:avLst/>
          </a:prstGeom>
        </p:spPr>
        <p:txBody>
          <a:bodyPr/>
          <a:lstStyle>
            <a:lvl1pPr>
              <a:defRPr>
                <a:latin typeface="FrutigerNext LT Medium" pitchFamily="34" charset="0"/>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755655" y="1628789"/>
            <a:ext cx="7632700" cy="4194175"/>
          </a:xfrm>
          <a:prstGeom prst="rect">
            <a:avLst/>
          </a:prstGeom>
        </p:spPr>
        <p:txBody>
          <a:bodyPr/>
          <a:lstStyle>
            <a:lvl2pPr>
              <a:defRPr>
                <a:latin typeface="FrutigerNext LT Medium" pitchFamily="34" charset="0"/>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26"/>
          <p:cNvSpPr>
            <a:spLocks noGrp="1" noChangeArrowheads="1"/>
          </p:cNvSpPr>
          <p:nvPr>
            <p:ph type="ftr" sz="quarter" idx="10"/>
          </p:nvPr>
        </p:nvSpPr>
        <p:spPr>
          <a:xfrm>
            <a:off x="4167188" y="6245225"/>
            <a:ext cx="3860800" cy="476250"/>
          </a:xfrm>
          <a:prstGeom prst="rect">
            <a:avLst/>
          </a:prstGeom>
        </p:spPr>
        <p:txBody>
          <a:bodyPr lIns="121935" tIns="60968" rIns="121935" bIns="60968"/>
          <a:lstStyle>
            <a:lvl1pPr>
              <a:defRPr b="0">
                <a:solidFill>
                  <a:srgbClr val="000000"/>
                </a:solidFill>
                <a:latin typeface="Calibri" pitchFamily="34" charset="0"/>
                <a:ea typeface="宋体" charset="-122"/>
              </a:defRPr>
            </a:lvl1pPr>
          </a:lstStyle>
          <a:p>
            <a:pPr>
              <a:defRPr/>
            </a:pPr>
            <a:endParaRPr lang="en-US" altLang="zh-CN" dirty="0"/>
          </a:p>
        </p:txBody>
      </p:sp>
      <p:sp>
        <p:nvSpPr>
          <p:cNvPr id="3" name="Rectangle 427"/>
          <p:cNvSpPr>
            <a:spLocks noGrp="1" noChangeArrowheads="1"/>
          </p:cNvSpPr>
          <p:nvPr>
            <p:ph type="sldNum" sz="quarter" idx="11"/>
          </p:nvPr>
        </p:nvSpPr>
        <p:spPr>
          <a:xfrm>
            <a:off x="8572500" y="6180138"/>
            <a:ext cx="2846388" cy="476250"/>
          </a:xfrm>
          <a:prstGeom prst="rect">
            <a:avLst/>
          </a:prstGeom>
        </p:spPr>
        <p:txBody>
          <a:bodyPr lIns="121935" tIns="60968" rIns="121935" bIns="60968"/>
          <a:lstStyle>
            <a:lvl1pPr>
              <a:defRPr b="0">
                <a:solidFill>
                  <a:srgbClr val="000000"/>
                </a:solidFill>
                <a:latin typeface="Calibri" pitchFamily="34" charset="0"/>
                <a:ea typeface="宋体" charset="-122"/>
              </a:defRPr>
            </a:lvl1pPr>
          </a:lstStyle>
          <a:p>
            <a:pPr>
              <a:defRPr/>
            </a:pPr>
            <a:fld id="{7F59DB74-F96E-46FF-B359-1CB1B85608FB}" type="slidenum">
              <a:rPr lang="zh-CN" altLang="en-US"/>
              <a:pPr>
                <a:defRPr/>
              </a:pPr>
              <a:t>‹#›</a:t>
            </a:fld>
            <a:endParaRPr lang="en-US" altLang="zh-CN" dirty="0"/>
          </a:p>
        </p:txBody>
      </p:sp>
      <p:sp>
        <p:nvSpPr>
          <p:cNvPr id="4" name="Rectangle 425"/>
          <p:cNvSpPr>
            <a:spLocks noGrp="1" noChangeArrowheads="1"/>
          </p:cNvSpPr>
          <p:nvPr>
            <p:ph type="dt" sz="half" idx="12"/>
          </p:nvPr>
        </p:nvSpPr>
        <p:spPr>
          <a:xfrm>
            <a:off x="609600" y="6245225"/>
            <a:ext cx="2846388" cy="476250"/>
          </a:xfrm>
          <a:prstGeom prst="rect">
            <a:avLst/>
          </a:prstGeom>
        </p:spPr>
        <p:txBody>
          <a:bodyPr lIns="121935" tIns="60968" rIns="121935" bIns="60968"/>
          <a:lstStyle>
            <a:lvl1pPr>
              <a:defRPr b="0">
                <a:solidFill>
                  <a:srgbClr val="000000"/>
                </a:solidFill>
                <a:latin typeface="Calibri" pitchFamily="34" charset="0"/>
                <a:ea typeface="宋体" charset="-122"/>
              </a:defRPr>
            </a:lvl1pPr>
          </a:lstStyle>
          <a:p>
            <a:pPr>
              <a:defRPr/>
            </a:pPr>
            <a:endParaRPr lang="en-US" altLang="zh-CN" dirty="0"/>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659" y="365134"/>
            <a:ext cx="10979892" cy="609399"/>
          </a:xfrm>
        </p:spPr>
        <p:txBody>
          <a:bodyPr/>
          <a:lstStyle>
            <a:lvl1pPr>
              <a:defRPr/>
            </a:lvl1pPr>
          </a:lstStyle>
          <a:p>
            <a:r>
              <a:rPr lang="zh-CN" altLang="en-US" smtClean="0"/>
              <a:t>单击此处编辑母版标题样式</a:t>
            </a:r>
            <a:endParaRPr lang="en-US" dirty="0"/>
          </a:p>
        </p:txBody>
      </p:sp>
      <p:sp>
        <p:nvSpPr>
          <p:cNvPr id="5" name="Text Placeholder 4"/>
          <p:cNvSpPr>
            <a:spLocks noGrp="1"/>
          </p:cNvSpPr>
          <p:nvPr>
            <p:ph type="body" sz="quarter" idx="10"/>
          </p:nvPr>
        </p:nvSpPr>
        <p:spPr>
          <a:xfrm>
            <a:off x="607659" y="1600200"/>
            <a:ext cx="10979892" cy="1588640"/>
          </a:xfrm>
        </p:spPr>
        <p:txBody>
          <a:bodyPr/>
          <a:lstStyle>
            <a:lvl1pPr>
              <a:lnSpc>
                <a:spcPts val="2934"/>
              </a:lnSpc>
              <a:defRPr/>
            </a:lvl1pPr>
            <a:lvl2pPr marL="317032" indent="-317032">
              <a:lnSpc>
                <a:spcPts val="2934"/>
              </a:lnSpc>
              <a:spcBef>
                <a:spcPts val="1467"/>
              </a:spcBef>
              <a:defRPr sz="2100"/>
            </a:lvl2pPr>
            <a:lvl3pPr>
              <a:lnSpc>
                <a:spcPts val="2934"/>
              </a:lnSpc>
              <a:spcBef>
                <a:spcPts val="0"/>
              </a:spcBef>
              <a:defRPr sz="2100"/>
            </a:lvl3pPr>
            <a:lvl4pPr>
              <a:lnSpc>
                <a:spcPts val="2934"/>
              </a:lnSpc>
              <a:spcBef>
                <a:spcPts val="0"/>
              </a:spcBef>
              <a:defRPr sz="2100"/>
            </a:lvl4pPr>
            <a:lvl5pPr>
              <a:lnSpc>
                <a:spcPts val="2934"/>
              </a:lnSpc>
              <a:spcBef>
                <a:spcPts val="0"/>
              </a:spcBef>
              <a:defRPr sz="21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Slide Number Placeholder 47"/>
          <p:cNvSpPr>
            <a:spLocks noGrp="1"/>
          </p:cNvSpPr>
          <p:nvPr>
            <p:ph type="sldNum" sz="quarter" idx="11"/>
          </p:nvPr>
        </p:nvSpPr>
        <p:spPr>
          <a:xfrm>
            <a:off x="600075" y="6365875"/>
            <a:ext cx="322263" cy="200025"/>
          </a:xfrm>
          <a:prstGeom prst="rect">
            <a:avLst/>
          </a:prstGeom>
        </p:spPr>
        <p:txBody>
          <a:bodyPr vert="horz" lIns="0" tIns="0" rIns="0" bIns="0" rtlCol="0" anchor="ctr"/>
          <a:lstStyle>
            <a:lvl1pPr algn="ctr">
              <a:defRPr sz="900" b="0">
                <a:solidFill>
                  <a:srgbClr val="000000">
                    <a:tint val="75000"/>
                  </a:srgbClr>
                </a:solidFill>
                <a:latin typeface="Verdana" pitchFamily="34" charset="0"/>
                <a:ea typeface="宋体" charset="-122"/>
                <a:cs typeface="Verdana" pitchFamily="34" charset="0"/>
              </a:defRPr>
            </a:lvl1pPr>
          </a:lstStyle>
          <a:p>
            <a:pPr>
              <a:defRPr/>
            </a:pPr>
            <a:fld id="{A5B8B0F6-7E7F-47E5-9DCC-998DF66E52FB}" type="slidenum">
              <a:rPr lang="en-US"/>
              <a:pPr>
                <a:defRPr/>
              </a:pPr>
              <a:t>‹#›</a:t>
            </a:fld>
            <a:r>
              <a:rPr lang="en-US" dirty="0"/>
              <a:t> |</a:t>
            </a:r>
          </a:p>
        </p:txBody>
      </p:sp>
      <p:sp>
        <p:nvSpPr>
          <p:cNvPr id="6" name="Footer Placeholder 52"/>
          <p:cNvSpPr>
            <a:spLocks noGrp="1"/>
          </p:cNvSpPr>
          <p:nvPr>
            <p:ph type="ftr" sz="quarter" idx="12"/>
          </p:nvPr>
        </p:nvSpPr>
        <p:spPr>
          <a:xfrm>
            <a:off x="925513" y="6364288"/>
            <a:ext cx="3862387" cy="201612"/>
          </a:xfrm>
          <a:prstGeom prst="rect">
            <a:avLst/>
          </a:prstGeom>
        </p:spPr>
        <p:txBody>
          <a:bodyPr vert="horz" lIns="0" tIns="0" rIns="0" bIns="0" rtlCol="0" anchor="ctr"/>
          <a:lstStyle>
            <a:lvl1pPr algn="l">
              <a:defRPr lang="en-US" sz="900" b="0">
                <a:solidFill>
                  <a:srgbClr val="000000">
                    <a:tint val="75000"/>
                  </a:srgbClr>
                </a:solidFill>
                <a:latin typeface="Verdana" pitchFamily="34" charset="0"/>
                <a:ea typeface="宋体" charset="-122"/>
                <a:cs typeface="Verdana" pitchFamily="34" charset="0"/>
              </a:defRPr>
            </a:lvl1pPr>
          </a:lstStyle>
          <a:p>
            <a:pPr>
              <a:defRPr/>
            </a:pPr>
            <a:r>
              <a:rPr dirty="0"/>
              <a:t>INSERT PRESENTATION TITLE</a:t>
            </a:r>
          </a:p>
        </p:txBody>
      </p:sp>
    </p:spTree>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Slide Number Placeholder 47"/>
          <p:cNvSpPr>
            <a:spLocks noGrp="1"/>
          </p:cNvSpPr>
          <p:nvPr>
            <p:ph type="sldNum" sz="quarter" idx="10"/>
          </p:nvPr>
        </p:nvSpPr>
        <p:spPr>
          <a:xfrm>
            <a:off x="600075" y="6365875"/>
            <a:ext cx="322263" cy="200025"/>
          </a:xfrm>
          <a:prstGeom prst="rect">
            <a:avLst/>
          </a:prstGeom>
        </p:spPr>
        <p:txBody>
          <a:bodyPr vert="horz" lIns="0" tIns="0" rIns="0" bIns="0" rtlCol="0" anchor="ctr"/>
          <a:lstStyle>
            <a:lvl1pPr algn="ctr">
              <a:defRPr sz="900" b="0">
                <a:solidFill>
                  <a:srgbClr val="000000">
                    <a:tint val="75000"/>
                  </a:srgbClr>
                </a:solidFill>
                <a:latin typeface="Verdana" pitchFamily="34" charset="0"/>
                <a:ea typeface="宋体" charset="-122"/>
                <a:cs typeface="Verdana" pitchFamily="34" charset="0"/>
              </a:defRPr>
            </a:lvl1pPr>
          </a:lstStyle>
          <a:p>
            <a:pPr>
              <a:defRPr/>
            </a:pPr>
            <a:fld id="{8083E901-3C8C-45FC-8AB0-D55D986FAE1F}" type="slidenum">
              <a:rPr lang="en-US"/>
              <a:pPr>
                <a:defRPr/>
              </a:pPr>
              <a:t>‹#›</a:t>
            </a:fld>
            <a:r>
              <a:rPr lang="en-US" dirty="0"/>
              <a:t> |</a:t>
            </a:r>
          </a:p>
        </p:txBody>
      </p:sp>
      <p:sp>
        <p:nvSpPr>
          <p:cNvPr id="4" name="Footer Placeholder 52"/>
          <p:cNvSpPr>
            <a:spLocks noGrp="1"/>
          </p:cNvSpPr>
          <p:nvPr>
            <p:ph type="ftr" sz="quarter" idx="11"/>
          </p:nvPr>
        </p:nvSpPr>
        <p:spPr>
          <a:xfrm>
            <a:off x="925513" y="6364288"/>
            <a:ext cx="3862387" cy="201612"/>
          </a:xfrm>
          <a:prstGeom prst="rect">
            <a:avLst/>
          </a:prstGeom>
        </p:spPr>
        <p:txBody>
          <a:bodyPr vert="horz" lIns="0" tIns="0" rIns="0" bIns="0" rtlCol="0" anchor="ctr"/>
          <a:lstStyle>
            <a:lvl1pPr algn="l">
              <a:defRPr lang="en-US" sz="900" b="0">
                <a:solidFill>
                  <a:srgbClr val="000000">
                    <a:tint val="75000"/>
                  </a:srgbClr>
                </a:solidFill>
                <a:latin typeface="Verdana" pitchFamily="34" charset="0"/>
                <a:ea typeface="宋体" charset="-122"/>
                <a:cs typeface="Verdana" pitchFamily="34" charset="0"/>
              </a:defRPr>
            </a:lvl1pPr>
          </a:lstStyle>
          <a:p>
            <a:pPr>
              <a:defRPr/>
            </a:pPr>
            <a:r>
              <a:rPr dirty="0"/>
              <a:t>INSERT PRESENTATION TITLE</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37D01590-509D-4F1E-8A74-39CC0EC2F017}" type="slidenum">
              <a:rPr lang="de-DE" altLang="zh-CN"/>
              <a:pPr/>
              <a:t>‹#›</a:t>
            </a:fld>
            <a:endParaRPr lang="en-GB" altLang="zh-CN" dirty="0"/>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34"/>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4BE8AD2-DA5F-485A-A442-3EAF02F6E41F}" type="datetimeFigureOut">
              <a:rPr lang="zh-CN" altLang="en-US" smtClean="0"/>
              <a:pPr/>
              <a:t>2012-7-19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8AA8867-758D-49E5-AFFC-32D977CF28B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4BE8AD2-DA5F-485A-A442-3EAF02F6E41F}" type="datetimeFigureOut">
              <a:rPr lang="zh-CN" altLang="en-US" smtClean="0"/>
              <a:pPr/>
              <a:t>2012-7-19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8AA8867-758D-49E5-AFFC-32D977CF28B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6" y="4406909"/>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6"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4BE8AD2-DA5F-485A-A442-3EAF02F6E41F}" type="datetimeFigureOut">
              <a:rPr lang="zh-CN" altLang="en-US" smtClean="0"/>
              <a:pPr/>
              <a:t>2012-7-19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8AA8867-758D-49E5-AFFC-32D977CF28B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4"/>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7" y="1600204"/>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4BE8AD2-DA5F-485A-A442-3EAF02F6E41F}" type="datetimeFigureOut">
              <a:rPr lang="zh-CN" altLang="en-US" smtClean="0"/>
              <a:pPr/>
              <a:t>2012-7-19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8AA8867-758D-49E5-AFFC-32D977CF28B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5"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5"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4BE8AD2-DA5F-485A-A442-3EAF02F6E41F}" type="datetimeFigureOut">
              <a:rPr lang="zh-CN" altLang="en-US" smtClean="0"/>
              <a:pPr/>
              <a:t>2012-7-19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8AA8867-758D-49E5-AFFC-32D977CF28B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4BE8AD2-DA5F-485A-A442-3EAF02F6E41F}" type="datetimeFigureOut">
              <a:rPr lang="zh-CN" altLang="en-US" smtClean="0"/>
              <a:pPr/>
              <a:t>2012-7-19</a:t>
            </a:fld>
            <a:endParaRPr lang="zh-CN" altLang="en-US"/>
          </a:p>
        </p:txBody>
      </p:sp>
      <p:sp>
        <p:nvSpPr>
          <p:cNvPr id="4" name="页脚占位符 3"/>
          <p:cNvSpPr>
            <a:spLocks noGrp="1"/>
          </p:cNvSpPr>
          <p:nvPr>
            <p:ph type="ftr" sz="quarter" idx="11"/>
          </p:nvPr>
        </p:nvSpPr>
        <p:spPr/>
        <p:txBody>
          <a:bodyPr/>
          <a:lstStyle/>
          <a:p>
            <a:pPr>
              <a:defRPr/>
            </a:pPr>
            <a:r>
              <a:rPr lang="en-US" smtClean="0"/>
              <a:t>INSERT PRESENTATION TITLE</a:t>
            </a:r>
            <a:endParaRPr lang="en-US" dirty="0"/>
          </a:p>
        </p:txBody>
      </p:sp>
      <p:sp>
        <p:nvSpPr>
          <p:cNvPr id="5" name="灯片编号占位符 4"/>
          <p:cNvSpPr>
            <a:spLocks noGrp="1"/>
          </p:cNvSpPr>
          <p:nvPr>
            <p:ph type="sldNum" sz="quarter" idx="12"/>
          </p:nvPr>
        </p:nvSpPr>
        <p:spPr/>
        <p:txBody>
          <a:bodyPr/>
          <a:lstStyle/>
          <a:p>
            <a:pPr>
              <a:defRPr/>
            </a:pPr>
            <a:fld id="{8083E901-3C8C-45FC-8AB0-D55D986FAE1F}" type="slidenum">
              <a:rPr lang="en-US" smtClean="0"/>
              <a:pPr>
                <a:defRPr/>
              </a:pPr>
              <a:t>‹#›</a:t>
            </a:fld>
            <a:r>
              <a:rPr lang="en-US" smtClean="0"/>
              <a:t> |</a:t>
            </a:r>
            <a:endParaRPr lang="en-US" dirty="0"/>
          </a:p>
        </p:txBody>
      </p:sp>
    </p:spTree>
  </p:cSld>
  <p:clrMapOvr>
    <a:masterClrMapping/>
  </p:clrMapOvr>
  <p:transition>
    <p:fade/>
  </p:transition>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en-US" altLang="zh-CN" dirty="0"/>
          </a:p>
        </p:txBody>
      </p:sp>
      <p:sp>
        <p:nvSpPr>
          <p:cNvPr id="3" name="页脚占位符 2"/>
          <p:cNvSpPr>
            <a:spLocks noGrp="1"/>
          </p:cNvSpPr>
          <p:nvPr>
            <p:ph type="ftr" sz="quarter" idx="11"/>
          </p:nvPr>
        </p:nvSpPr>
        <p:spPr/>
        <p:txBody>
          <a:bodyPr/>
          <a:lstStyle/>
          <a:p>
            <a:pPr>
              <a:defRPr/>
            </a:pPr>
            <a:endParaRPr lang="en-US" altLang="zh-CN" dirty="0"/>
          </a:p>
        </p:txBody>
      </p:sp>
      <p:sp>
        <p:nvSpPr>
          <p:cNvPr id="4" name="灯片编号占位符 3"/>
          <p:cNvSpPr>
            <a:spLocks noGrp="1"/>
          </p:cNvSpPr>
          <p:nvPr>
            <p:ph type="sldNum" sz="quarter" idx="12"/>
          </p:nvPr>
        </p:nvSpPr>
        <p:spPr/>
        <p:txBody>
          <a:bodyPr/>
          <a:lstStyle/>
          <a:p>
            <a:pPr>
              <a:defRPr/>
            </a:pPr>
            <a:fld id="{7F59DB74-F96E-46FF-B359-1CB1B85608FB}" type="slidenum">
              <a:rPr lang="zh-CN" altLang="en-US" smtClean="0"/>
              <a:pPr>
                <a:defRPr/>
              </a:pPr>
              <a:t>‹#›</a:t>
            </a:fld>
            <a:endParaRPr lang="en-US" altLang="zh-CN" dirty="0"/>
          </a:p>
        </p:txBody>
      </p:sp>
    </p:spTree>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65"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2"/>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65" y="1435102"/>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4BE8AD2-DA5F-485A-A442-3EAF02F6E41F}" type="datetimeFigureOut">
              <a:rPr lang="zh-CN" altLang="en-US" smtClean="0"/>
              <a:pPr/>
              <a:t>2012-7-19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8AA8867-758D-49E5-AFFC-32D977CF28B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1"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1"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1"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4BE8AD2-DA5F-485A-A442-3EAF02F6E41F}" type="datetimeFigureOut">
              <a:rPr lang="zh-CN" altLang="en-US" smtClean="0"/>
              <a:pPr/>
              <a:t>2012-7-19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8AA8867-758D-49E5-AFFC-32D977CF28B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4BE8AD2-DA5F-485A-A442-3EAF02F6E41F}" type="datetimeFigureOut">
              <a:rPr lang="zh-CN" altLang="en-US" smtClean="0"/>
              <a:pPr/>
              <a:t>2012-7-19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8AA8867-758D-49E5-AFFC-32D977CF28B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6375"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757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8"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4BE8AD2-DA5F-485A-A442-3EAF02F6E41F}" type="datetimeFigureOut">
              <a:rPr lang="zh-CN" altLang="en-US" smtClean="0"/>
              <a:pPr/>
              <a:t>2012-7-19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8AA8867-758D-49E5-AFFC-32D977CF28BE}"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96938" y="1724025"/>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461125" y="1724025"/>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B9FE1E12-7E40-4E7A-BEE5-B62BC4A68460}" type="slidenum">
              <a:rPr lang="de-DE" altLang="zh-CN"/>
              <a:pPr/>
              <a:t>‹#›</a:t>
            </a:fld>
            <a:endParaRPr lang="en-GB" altLang="zh-CN"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01138" y="488950"/>
            <a:ext cx="2771775" cy="57610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488950"/>
            <a:ext cx="8167688" cy="57610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6375"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7575"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5975"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1787"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A47F9AB5-4AFC-4D6F-B425-62B537D6DAF8}" type="slidenum">
              <a:rPr lang="de-DE" altLang="zh-CN"/>
              <a:pPr/>
              <a:t>‹#›</a:t>
            </a:fld>
            <a:endParaRPr lang="en-GB" altLang="zh-CN"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5975"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375" y="274638"/>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80375"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5"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dirty="0">
                <a:solidFill>
                  <a:srgbClr val="000000"/>
                </a:solidFill>
                <a:latin typeface="FrutigerNext LT Bold" pitchFamily="20" charset="0"/>
                <a:ea typeface="MS PGothic" pitchFamily="34" charset="-128"/>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12"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7"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186DDBEE-A066-4A64-A538-D53F446E9DD0}" type="slidenum">
              <a:rPr lang="de-DE" altLang="zh-CN"/>
              <a:pPr/>
              <a:t>‹#›</a:t>
            </a:fld>
            <a:endParaRPr lang="en-GB" altLang="zh-CN"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C64446A0-4D7E-45E4-B97D-819677991C32}" type="slidenum">
              <a:rPr lang="de-DE" altLang="zh-CN"/>
              <a:pPr/>
              <a:t>‹#›</a:t>
            </a:fld>
            <a:endParaRPr lang="en-GB" altLang="zh-CN"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F5252B6A-FDDB-4FA1-BCC2-0FF3D2B01530}" type="slidenum">
              <a:rPr lang="de-DE" altLang="zh-CN"/>
              <a:pPr/>
              <a:t>‹#›</a:t>
            </a:fld>
            <a:endParaRPr lang="en-GB" altLang="zh-CN"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BBB75003-347C-4432-8B81-13EFE7B9AAEE}" type="slidenum">
              <a:rPr lang="de-DE" altLang="zh-CN"/>
              <a:pPr/>
              <a:t>‹#›</a:t>
            </a:fld>
            <a:endParaRPr lang="en-GB" altLang="zh-CN"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8C735D94-18A8-4927-B49D-14D1D4DA3CB9}" type="slidenum">
              <a:rPr lang="de-DE" altLang="zh-CN"/>
              <a:pPr/>
              <a:t>‹#›</a:t>
            </a:fld>
            <a:endParaRPr lang="en-GB"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D7C8657A-5A22-4C46-A88C-41C703C2062A}" type="slidenum">
              <a:rPr lang="de-DE" altLang="zh-CN"/>
              <a:pPr/>
              <a:t>‹#›</a:t>
            </a:fld>
            <a:endParaRPr lang="en-GB" altLang="zh-CN"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527B2611-53D0-4777-B9A6-138169660ACB}" type="slidenum">
              <a:rPr lang="de-DE" altLang="zh-CN"/>
              <a:pPr/>
              <a:t>‹#›</a:t>
            </a:fld>
            <a:endParaRPr lang="en-GB" altLang="zh-CN"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AD212E17-3DCA-4381-BF7C-7F822DB7DED7}" type="slidenum">
              <a:rPr lang="de-DE" altLang="zh-CN"/>
              <a:pPr/>
              <a:t>‹#›</a:t>
            </a:fld>
            <a:endParaRPr lang="en-GB" altLang="zh-CN"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801CC063-1271-4BE0-95DA-1AB1A8FB1251}" type="slidenum">
              <a:rPr lang="de-DE" altLang="zh-CN"/>
              <a:pPr/>
              <a:t>‹#›</a:t>
            </a:fld>
            <a:endParaRPr lang="en-GB" altLang="zh-CN"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45F8CAAD-1C64-43E9-9AA7-82FE4F74A695}" type="slidenum">
              <a:rPr lang="de-DE" altLang="zh-CN"/>
              <a:pPr/>
              <a:t>‹#›</a:t>
            </a:fld>
            <a:endParaRPr lang="en-GB" altLang="zh-CN"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900B417B-A307-47E6-84F5-7FB0F340A104}" type="slidenum">
              <a:rPr lang="de-DE" altLang="zh-CN"/>
              <a:pPr/>
              <a:t>‹#›</a:t>
            </a:fld>
            <a:endParaRPr lang="en-GB" altLang="zh-CN"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5" y="325449"/>
            <a:ext cx="7632700" cy="871537"/>
          </a:xfrm>
          <a:prstGeom prst="rect">
            <a:avLst/>
          </a:prstGeom>
        </p:spPr>
        <p:txBody>
          <a:bodyPr/>
          <a:lstStyle>
            <a:lvl1pPr>
              <a:defRPr>
                <a:latin typeface="FrutigerNext LT Medium" pitchFamily="34" charset="0"/>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755655" y="1628789"/>
            <a:ext cx="7632700" cy="4194175"/>
          </a:xfrm>
          <a:prstGeom prst="rect">
            <a:avLst/>
          </a:prstGeom>
        </p:spPr>
        <p:txBody>
          <a:bodyPr/>
          <a:lstStyle>
            <a:lvl2pPr>
              <a:defRPr>
                <a:latin typeface="FrutigerNext LT Medium" pitchFamily="34" charset="0"/>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26"/>
          <p:cNvSpPr>
            <a:spLocks noGrp="1" noChangeArrowheads="1"/>
          </p:cNvSpPr>
          <p:nvPr>
            <p:ph type="ftr" sz="quarter" idx="10"/>
          </p:nvPr>
        </p:nvSpPr>
        <p:spPr>
          <a:xfrm>
            <a:off x="4167188" y="6245225"/>
            <a:ext cx="3860800" cy="476250"/>
          </a:xfrm>
          <a:prstGeom prst="rect">
            <a:avLst/>
          </a:prstGeom>
        </p:spPr>
        <p:txBody>
          <a:bodyPr lIns="121935" tIns="60968" rIns="121935" bIns="60968"/>
          <a:lstStyle>
            <a:lvl1pPr>
              <a:defRPr b="0">
                <a:solidFill>
                  <a:srgbClr val="000000"/>
                </a:solidFill>
                <a:latin typeface="Calibri" pitchFamily="34" charset="0"/>
                <a:ea typeface="宋体" charset="-122"/>
              </a:defRPr>
            </a:lvl1pPr>
          </a:lstStyle>
          <a:p>
            <a:pPr>
              <a:defRPr/>
            </a:pPr>
            <a:endParaRPr lang="en-US" altLang="zh-CN" dirty="0"/>
          </a:p>
        </p:txBody>
      </p:sp>
      <p:sp>
        <p:nvSpPr>
          <p:cNvPr id="3" name="Rectangle 427"/>
          <p:cNvSpPr>
            <a:spLocks noGrp="1" noChangeArrowheads="1"/>
          </p:cNvSpPr>
          <p:nvPr>
            <p:ph type="sldNum" sz="quarter" idx="11"/>
          </p:nvPr>
        </p:nvSpPr>
        <p:spPr>
          <a:xfrm>
            <a:off x="8572500" y="6180138"/>
            <a:ext cx="2846388" cy="476250"/>
          </a:xfrm>
          <a:prstGeom prst="rect">
            <a:avLst/>
          </a:prstGeom>
        </p:spPr>
        <p:txBody>
          <a:bodyPr lIns="121935" tIns="60968" rIns="121935" bIns="60968"/>
          <a:lstStyle>
            <a:lvl1pPr>
              <a:defRPr b="0">
                <a:solidFill>
                  <a:srgbClr val="000000"/>
                </a:solidFill>
                <a:latin typeface="Calibri" pitchFamily="34" charset="0"/>
                <a:ea typeface="宋体" charset="-122"/>
              </a:defRPr>
            </a:lvl1pPr>
          </a:lstStyle>
          <a:p>
            <a:pPr>
              <a:defRPr/>
            </a:pPr>
            <a:fld id="{7F59DB74-F96E-46FF-B359-1CB1B85608FB}" type="slidenum">
              <a:rPr lang="zh-CN" altLang="en-US"/>
              <a:pPr>
                <a:defRPr/>
              </a:pPr>
              <a:t>‹#›</a:t>
            </a:fld>
            <a:endParaRPr lang="en-US" altLang="zh-CN" dirty="0"/>
          </a:p>
        </p:txBody>
      </p:sp>
      <p:sp>
        <p:nvSpPr>
          <p:cNvPr id="4" name="Rectangle 425"/>
          <p:cNvSpPr>
            <a:spLocks noGrp="1" noChangeArrowheads="1"/>
          </p:cNvSpPr>
          <p:nvPr>
            <p:ph type="dt" sz="half" idx="12"/>
          </p:nvPr>
        </p:nvSpPr>
        <p:spPr>
          <a:xfrm>
            <a:off x="609600" y="6245225"/>
            <a:ext cx="2846388" cy="476250"/>
          </a:xfrm>
          <a:prstGeom prst="rect">
            <a:avLst/>
          </a:prstGeom>
        </p:spPr>
        <p:txBody>
          <a:bodyPr lIns="121935" tIns="60968" rIns="121935" bIns="60968"/>
          <a:lstStyle>
            <a:lvl1pPr>
              <a:defRPr b="0">
                <a:solidFill>
                  <a:srgbClr val="000000"/>
                </a:solidFill>
                <a:latin typeface="Calibri" pitchFamily="34" charset="0"/>
                <a:ea typeface="宋体" charset="-122"/>
              </a:defRPr>
            </a:lvl1pPr>
          </a:lstStyle>
          <a:p>
            <a:pPr>
              <a:defRPr/>
            </a:pPr>
            <a:endParaRPr lang="en-US" altLang="zh-CN"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659" y="365134"/>
            <a:ext cx="10979892" cy="609399"/>
          </a:xfrm>
        </p:spPr>
        <p:txBody>
          <a:bodyPr/>
          <a:lstStyle>
            <a:lvl1pPr>
              <a:defRPr/>
            </a:lvl1pPr>
          </a:lstStyle>
          <a:p>
            <a:r>
              <a:rPr lang="zh-CN" altLang="en-US" smtClean="0"/>
              <a:t>单击此处编辑母版标题样式</a:t>
            </a:r>
            <a:endParaRPr lang="en-US" dirty="0"/>
          </a:p>
        </p:txBody>
      </p:sp>
      <p:sp>
        <p:nvSpPr>
          <p:cNvPr id="5" name="Text Placeholder 4"/>
          <p:cNvSpPr>
            <a:spLocks noGrp="1"/>
          </p:cNvSpPr>
          <p:nvPr>
            <p:ph type="body" sz="quarter" idx="10"/>
          </p:nvPr>
        </p:nvSpPr>
        <p:spPr>
          <a:xfrm>
            <a:off x="607659" y="1600200"/>
            <a:ext cx="10979892" cy="1588640"/>
          </a:xfrm>
        </p:spPr>
        <p:txBody>
          <a:bodyPr/>
          <a:lstStyle>
            <a:lvl1pPr>
              <a:lnSpc>
                <a:spcPts val="2934"/>
              </a:lnSpc>
              <a:defRPr/>
            </a:lvl1pPr>
            <a:lvl2pPr marL="317032" indent="-317032">
              <a:lnSpc>
                <a:spcPts val="2934"/>
              </a:lnSpc>
              <a:spcBef>
                <a:spcPts val="1467"/>
              </a:spcBef>
              <a:defRPr sz="2100"/>
            </a:lvl2pPr>
            <a:lvl3pPr>
              <a:lnSpc>
                <a:spcPts val="2934"/>
              </a:lnSpc>
              <a:spcBef>
                <a:spcPts val="0"/>
              </a:spcBef>
              <a:defRPr sz="2100"/>
            </a:lvl3pPr>
            <a:lvl4pPr>
              <a:lnSpc>
                <a:spcPts val="2934"/>
              </a:lnSpc>
              <a:spcBef>
                <a:spcPts val="0"/>
              </a:spcBef>
              <a:defRPr sz="2100"/>
            </a:lvl4pPr>
            <a:lvl5pPr>
              <a:lnSpc>
                <a:spcPts val="2934"/>
              </a:lnSpc>
              <a:spcBef>
                <a:spcPts val="0"/>
              </a:spcBef>
              <a:defRPr sz="21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Slide Number Placeholder 47"/>
          <p:cNvSpPr>
            <a:spLocks noGrp="1"/>
          </p:cNvSpPr>
          <p:nvPr>
            <p:ph type="sldNum" sz="quarter" idx="11"/>
          </p:nvPr>
        </p:nvSpPr>
        <p:spPr>
          <a:xfrm>
            <a:off x="600075" y="6365875"/>
            <a:ext cx="322263" cy="200025"/>
          </a:xfrm>
          <a:prstGeom prst="rect">
            <a:avLst/>
          </a:prstGeom>
        </p:spPr>
        <p:txBody>
          <a:bodyPr vert="horz" lIns="0" tIns="0" rIns="0" bIns="0" rtlCol="0" anchor="ctr"/>
          <a:lstStyle>
            <a:lvl1pPr algn="ctr">
              <a:defRPr sz="900" b="0">
                <a:solidFill>
                  <a:srgbClr val="000000">
                    <a:tint val="75000"/>
                  </a:srgbClr>
                </a:solidFill>
                <a:latin typeface="Verdana" pitchFamily="34" charset="0"/>
                <a:ea typeface="宋体" charset="-122"/>
                <a:cs typeface="Verdana" pitchFamily="34" charset="0"/>
              </a:defRPr>
            </a:lvl1pPr>
          </a:lstStyle>
          <a:p>
            <a:pPr>
              <a:defRPr/>
            </a:pPr>
            <a:fld id="{A5B8B0F6-7E7F-47E5-9DCC-998DF66E52FB}" type="slidenum">
              <a:rPr lang="en-US"/>
              <a:pPr>
                <a:defRPr/>
              </a:pPr>
              <a:t>‹#›</a:t>
            </a:fld>
            <a:r>
              <a:rPr lang="en-US" dirty="0"/>
              <a:t> |</a:t>
            </a:r>
          </a:p>
        </p:txBody>
      </p:sp>
      <p:sp>
        <p:nvSpPr>
          <p:cNvPr id="6" name="Footer Placeholder 52"/>
          <p:cNvSpPr>
            <a:spLocks noGrp="1"/>
          </p:cNvSpPr>
          <p:nvPr>
            <p:ph type="ftr" sz="quarter" idx="12"/>
          </p:nvPr>
        </p:nvSpPr>
        <p:spPr>
          <a:xfrm>
            <a:off x="925513" y="6364288"/>
            <a:ext cx="3862387" cy="201612"/>
          </a:xfrm>
          <a:prstGeom prst="rect">
            <a:avLst/>
          </a:prstGeom>
        </p:spPr>
        <p:txBody>
          <a:bodyPr vert="horz" lIns="0" tIns="0" rIns="0" bIns="0" rtlCol="0" anchor="ctr"/>
          <a:lstStyle>
            <a:lvl1pPr algn="l">
              <a:defRPr lang="en-US" sz="900" b="0">
                <a:solidFill>
                  <a:srgbClr val="000000">
                    <a:tint val="75000"/>
                  </a:srgbClr>
                </a:solidFill>
                <a:latin typeface="Verdana" pitchFamily="34" charset="0"/>
                <a:ea typeface="宋体" charset="-122"/>
                <a:cs typeface="Verdana" pitchFamily="34" charset="0"/>
              </a:defRPr>
            </a:lvl1pPr>
          </a:lstStyle>
          <a:p>
            <a:pPr>
              <a:defRPr/>
            </a:pPr>
            <a:r>
              <a:rPr dirty="0"/>
              <a:t>INSERT PRESENTATION TITLE</a:t>
            </a:r>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Slide Number Placeholder 47"/>
          <p:cNvSpPr>
            <a:spLocks noGrp="1"/>
          </p:cNvSpPr>
          <p:nvPr>
            <p:ph type="sldNum" sz="quarter" idx="10"/>
          </p:nvPr>
        </p:nvSpPr>
        <p:spPr>
          <a:xfrm>
            <a:off x="600075" y="6365875"/>
            <a:ext cx="322263" cy="200025"/>
          </a:xfrm>
          <a:prstGeom prst="rect">
            <a:avLst/>
          </a:prstGeom>
        </p:spPr>
        <p:txBody>
          <a:bodyPr vert="horz" lIns="0" tIns="0" rIns="0" bIns="0" rtlCol="0" anchor="ctr"/>
          <a:lstStyle>
            <a:lvl1pPr algn="ctr">
              <a:defRPr sz="900" b="0">
                <a:solidFill>
                  <a:srgbClr val="000000">
                    <a:tint val="75000"/>
                  </a:srgbClr>
                </a:solidFill>
                <a:latin typeface="Verdana" pitchFamily="34" charset="0"/>
                <a:ea typeface="宋体" charset="-122"/>
                <a:cs typeface="Verdana" pitchFamily="34" charset="0"/>
              </a:defRPr>
            </a:lvl1pPr>
          </a:lstStyle>
          <a:p>
            <a:pPr>
              <a:defRPr/>
            </a:pPr>
            <a:fld id="{8083E901-3C8C-45FC-8AB0-D55D986FAE1F}" type="slidenum">
              <a:rPr lang="en-US"/>
              <a:pPr>
                <a:defRPr/>
              </a:pPr>
              <a:t>‹#›</a:t>
            </a:fld>
            <a:r>
              <a:rPr lang="en-US" dirty="0"/>
              <a:t> |</a:t>
            </a:r>
          </a:p>
        </p:txBody>
      </p:sp>
      <p:sp>
        <p:nvSpPr>
          <p:cNvPr id="4" name="Footer Placeholder 52"/>
          <p:cNvSpPr>
            <a:spLocks noGrp="1"/>
          </p:cNvSpPr>
          <p:nvPr>
            <p:ph type="ftr" sz="quarter" idx="11"/>
          </p:nvPr>
        </p:nvSpPr>
        <p:spPr>
          <a:xfrm>
            <a:off x="925513" y="6364288"/>
            <a:ext cx="3862387" cy="201612"/>
          </a:xfrm>
          <a:prstGeom prst="rect">
            <a:avLst/>
          </a:prstGeom>
        </p:spPr>
        <p:txBody>
          <a:bodyPr vert="horz" lIns="0" tIns="0" rIns="0" bIns="0" rtlCol="0" anchor="ctr"/>
          <a:lstStyle>
            <a:lvl1pPr algn="l">
              <a:defRPr lang="en-US" sz="900" b="0">
                <a:solidFill>
                  <a:srgbClr val="000000">
                    <a:tint val="75000"/>
                  </a:srgbClr>
                </a:solidFill>
                <a:latin typeface="Verdana" pitchFamily="34" charset="0"/>
                <a:ea typeface="宋体" charset="-122"/>
                <a:cs typeface="Verdana" pitchFamily="34" charset="0"/>
              </a:defRPr>
            </a:lvl1pPr>
          </a:lstStyle>
          <a:p>
            <a:pPr>
              <a:defRPr/>
            </a:pPr>
            <a:r>
              <a:rPr dirty="0"/>
              <a:t>INSERT PRESENTATION TITLE</a:t>
            </a:r>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6375"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7575"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F6DE326E-8A5A-4A87-9AE7-92C02C55037D}" type="slidenum">
              <a:rPr lang="de-DE" altLang="zh-CN"/>
              <a:pPr/>
              <a:t>‹#›</a:t>
            </a:fld>
            <a:endParaRPr lang="en-GB" altLang="zh-CN"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2"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dirty="0">
                <a:solidFill>
                  <a:srgbClr val="000000"/>
                </a:solidFill>
                <a:latin typeface="FrutigerNext LT Bold" pitchFamily="20" charset="0"/>
                <a:ea typeface="MS PGothic" pitchFamily="34" charset="-128"/>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B9FE1E12-7E40-4E7A-BEE5-B62BC4A68460}"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A47F9AB5-4AFC-4D6F-B425-62B537D6DAF8}"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D7C8657A-5A22-4C46-A88C-41C703C2062A}"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F6DE326E-8A5A-4A87-9AE7-92C02C55037D}"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65139155-0E6B-47D4-82ED-205725CA031C}"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5862CF5F-8084-480D-B165-EA846581A0D9}"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08E8BA48-69B5-4BBF-AE40-85224CBB79C0}"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F1018235-5C4D-484F-BAEC-523E7A7A5828}"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2C4B4FDD-F27E-4D1F-A722-5587680CB289}"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65139155-0E6B-47D4-82ED-205725CA031C}" type="slidenum">
              <a:rPr lang="de-DE" altLang="zh-CN"/>
              <a:pPr/>
              <a:t>‹#›</a:t>
            </a:fld>
            <a:endParaRPr lang="en-GB" altLang="zh-CN"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37D01590-509D-4F1E-8A74-39CC0EC2F017}"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2"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dirty="0">
                <a:solidFill>
                  <a:srgbClr val="000000"/>
                </a:solidFill>
                <a:latin typeface="FrutigerNext LT Bold" pitchFamily="20" charset="0"/>
                <a:ea typeface="MS PGothic" pitchFamily="34" charset="-128"/>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defRPr/>
            </a:pPr>
            <a:endParaRPr lang="zh-CN" altLang="zh-CN" sz="1500" b="0">
              <a:solidFill>
                <a:srgbClr val="000000"/>
              </a:solidFill>
              <a:latin typeface="FrutigerNext LT Regular" pitchFamily="34" charset="0"/>
              <a:ea typeface="MS PGothic" pitchFamily="34" charset="-128"/>
            </a:endParaRPr>
          </a:p>
        </p:txBody>
      </p:sp>
      <p:grpSp>
        <p:nvGrpSpPr>
          <p:cNvPr id="3"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pPr>
              <a:defRPr/>
            </a:pPr>
            <a:endParaRPr lang="de-DE" altLang="zh-CN">
              <a:solidFill>
                <a:srgbClr val="000000"/>
              </a:solidFill>
            </a:endParaRPr>
          </a:p>
          <a:p>
            <a:pPr>
              <a:defRPr/>
            </a:pPr>
            <a:r>
              <a:rPr lang="de-DE" altLang="zh-CN">
                <a:solidFill>
                  <a:srgbClr val="000000"/>
                </a:solidFill>
              </a:rPr>
              <a:t>Page </a:t>
            </a:r>
            <a:fld id="{205F57B0-6F54-4930-BF37-44C5C37171FE}" type="slidenum">
              <a:rPr lang="de-DE" altLang="zh-CN">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pPr>
              <a:defRPr/>
            </a:pPr>
            <a:endParaRPr lang="de-DE" altLang="zh-CN">
              <a:solidFill>
                <a:srgbClr val="000000"/>
              </a:solidFill>
            </a:endParaRPr>
          </a:p>
          <a:p>
            <a:pPr>
              <a:defRPr/>
            </a:pPr>
            <a:r>
              <a:rPr lang="de-DE" altLang="zh-CN">
                <a:solidFill>
                  <a:srgbClr val="000000"/>
                </a:solidFill>
              </a:rPr>
              <a:t>Page </a:t>
            </a:r>
            <a:fld id="{FC53DD3E-6D40-412E-BF80-2114DE552AD2}" type="slidenum">
              <a:rPr lang="de-DE" altLang="zh-CN">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pPr>
              <a:defRPr/>
            </a:pPr>
            <a:endParaRPr lang="de-DE" altLang="zh-CN">
              <a:solidFill>
                <a:srgbClr val="000000"/>
              </a:solidFill>
            </a:endParaRPr>
          </a:p>
          <a:p>
            <a:pPr>
              <a:defRPr/>
            </a:pPr>
            <a:r>
              <a:rPr lang="de-DE" altLang="zh-CN">
                <a:solidFill>
                  <a:srgbClr val="000000"/>
                </a:solidFill>
              </a:rPr>
              <a:t>Page </a:t>
            </a:r>
            <a:fld id="{4FF546BB-938A-4049-A96D-73037C2700BE}" type="slidenum">
              <a:rPr lang="de-DE" altLang="zh-CN">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pPr>
              <a:defRPr/>
            </a:pPr>
            <a:endParaRPr lang="de-DE" altLang="zh-CN">
              <a:solidFill>
                <a:srgbClr val="000000"/>
              </a:solidFill>
            </a:endParaRPr>
          </a:p>
          <a:p>
            <a:pPr>
              <a:defRPr/>
            </a:pPr>
            <a:r>
              <a:rPr lang="de-DE" altLang="zh-CN">
                <a:solidFill>
                  <a:srgbClr val="000000"/>
                </a:solidFill>
              </a:rPr>
              <a:t>Page </a:t>
            </a:r>
            <a:fld id="{649D8503-A9A8-4764-B77C-5F522514A81D}" type="slidenum">
              <a:rPr lang="de-DE" altLang="zh-CN">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pPr>
              <a:defRPr/>
            </a:pPr>
            <a:endParaRPr lang="de-DE" altLang="zh-CN">
              <a:solidFill>
                <a:srgbClr val="000000"/>
              </a:solidFill>
            </a:endParaRPr>
          </a:p>
          <a:p>
            <a:pPr>
              <a:defRPr/>
            </a:pPr>
            <a:r>
              <a:rPr lang="de-DE" altLang="zh-CN">
                <a:solidFill>
                  <a:srgbClr val="000000"/>
                </a:solidFill>
              </a:rPr>
              <a:t>Page </a:t>
            </a:r>
            <a:fld id="{ACED936D-817C-4187-A154-AD71B1ACFAD6}" type="slidenum">
              <a:rPr lang="de-DE" altLang="zh-CN">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pPr>
              <a:defRPr/>
            </a:pPr>
            <a:endParaRPr lang="de-DE" altLang="zh-CN">
              <a:solidFill>
                <a:srgbClr val="000000"/>
              </a:solidFill>
            </a:endParaRPr>
          </a:p>
          <a:p>
            <a:pPr>
              <a:defRPr/>
            </a:pPr>
            <a:r>
              <a:rPr lang="de-DE" altLang="zh-CN">
                <a:solidFill>
                  <a:srgbClr val="000000"/>
                </a:solidFill>
              </a:rPr>
              <a:t>Page </a:t>
            </a:r>
            <a:fld id="{8DF13C64-DF40-42F8-8CA6-0ED0A4150EE9}" type="slidenum">
              <a:rPr lang="de-DE" altLang="zh-CN">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pPr>
              <a:defRPr/>
            </a:pPr>
            <a:endParaRPr lang="de-DE" altLang="zh-CN">
              <a:solidFill>
                <a:srgbClr val="000000"/>
              </a:solidFill>
            </a:endParaRPr>
          </a:p>
          <a:p>
            <a:pPr>
              <a:defRPr/>
            </a:pPr>
            <a:r>
              <a:rPr lang="de-DE" altLang="zh-CN">
                <a:solidFill>
                  <a:srgbClr val="000000"/>
                </a:solidFill>
              </a:rPr>
              <a:t>Page </a:t>
            </a:r>
            <a:fld id="{4C7F8D4A-8DDC-455B-BFA9-EFB4522BA977}" type="slidenum">
              <a:rPr lang="de-DE" altLang="zh-CN">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pPr>
              <a:defRPr/>
            </a:pPr>
            <a:endParaRPr lang="de-DE" altLang="zh-CN">
              <a:solidFill>
                <a:srgbClr val="000000"/>
              </a:solidFill>
            </a:endParaRPr>
          </a:p>
          <a:p>
            <a:pPr>
              <a:defRPr/>
            </a:pPr>
            <a:r>
              <a:rPr lang="de-DE" altLang="zh-CN">
                <a:solidFill>
                  <a:srgbClr val="000000"/>
                </a:solidFill>
              </a:rPr>
              <a:t>Page </a:t>
            </a:r>
            <a:fld id="{4EC0B380-57BD-4B93-A293-AB1192A3616F}" type="slidenum">
              <a:rPr lang="de-DE" altLang="zh-CN">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5862CF5F-8084-480D-B165-EA846581A0D9}" type="slidenum">
              <a:rPr lang="de-DE" altLang="zh-CN"/>
              <a:pPr/>
              <a:t>‹#›</a:t>
            </a:fld>
            <a:endParaRPr lang="en-GB" altLang="zh-CN"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pPr>
              <a:defRPr/>
            </a:pPr>
            <a:endParaRPr lang="de-DE" altLang="zh-CN">
              <a:solidFill>
                <a:srgbClr val="000000"/>
              </a:solidFill>
            </a:endParaRPr>
          </a:p>
          <a:p>
            <a:pPr>
              <a:defRPr/>
            </a:pPr>
            <a:r>
              <a:rPr lang="de-DE" altLang="zh-CN">
                <a:solidFill>
                  <a:srgbClr val="000000"/>
                </a:solidFill>
              </a:rPr>
              <a:t>Page </a:t>
            </a:r>
            <a:fld id="{74D71200-10EA-402F-BC02-71751346439B}" type="slidenum">
              <a:rPr lang="de-DE" altLang="zh-CN">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pPr>
              <a:defRPr/>
            </a:pPr>
            <a:endParaRPr lang="de-DE" altLang="zh-CN">
              <a:solidFill>
                <a:srgbClr val="000000"/>
              </a:solidFill>
            </a:endParaRPr>
          </a:p>
          <a:p>
            <a:pPr>
              <a:defRPr/>
            </a:pPr>
            <a:r>
              <a:rPr lang="de-DE" altLang="zh-CN">
                <a:solidFill>
                  <a:srgbClr val="000000"/>
                </a:solidFill>
              </a:rPr>
              <a:t>Page </a:t>
            </a:r>
            <a:fld id="{C89D2726-B823-49EF-B05D-BD0FC5E539EA}" type="slidenum">
              <a:rPr lang="de-DE" altLang="zh-CN">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2"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dirty="0">
                <a:solidFill>
                  <a:srgbClr val="000000"/>
                </a:solidFill>
                <a:latin typeface="FrutigerNext LT Bold" pitchFamily="20" charset="0"/>
                <a:ea typeface="MS PGothic" pitchFamily="34" charset="-128"/>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B9FE1E12-7E40-4E7A-BEE5-B62BC4A68460}"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A47F9AB5-4AFC-4D6F-B425-62B537D6DAF8}"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D7C8657A-5A22-4C46-A88C-41C703C2062A}"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F6DE326E-8A5A-4A87-9AE7-92C02C55037D}"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65139155-0E6B-47D4-82ED-205725CA031C}"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5862CF5F-8084-480D-B165-EA846581A0D9}"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08E8BA48-69B5-4BBF-AE40-85224CBB79C0}" type="slidenum">
              <a:rPr lang="de-DE" altLang="zh-CN"/>
              <a:pPr/>
              <a:t>‹#›</a:t>
            </a:fld>
            <a:endParaRPr lang="en-GB" altLang="zh-CN"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08E8BA48-69B5-4BBF-AE40-85224CBB79C0}"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F1018235-5C4D-484F-BAEC-523E7A7A5828}"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2C4B4FDD-F27E-4D1F-A722-5587680CB289}"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37D01590-509D-4F1E-8A74-39CC0EC2F017}"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2"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dirty="0">
                <a:solidFill>
                  <a:srgbClr val="000000"/>
                </a:solidFill>
                <a:latin typeface="FrutigerNext LT Bold" pitchFamily="20" charset="0"/>
                <a:ea typeface="MS PGothic" pitchFamily="34" charset="-128"/>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B9FE1E12-7E40-4E7A-BEE5-B62BC4A68460}"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A47F9AB5-4AFC-4D6F-B425-62B537D6DAF8}"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D7C8657A-5A22-4C46-A88C-41C703C2062A}"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F6DE326E-8A5A-4A87-9AE7-92C02C55037D}"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65139155-0E6B-47D4-82ED-205725CA031C}"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p>
          <a:p>
            <a:r>
              <a:rPr lang="de-DE" altLang="zh-CN"/>
              <a:t>Page </a:t>
            </a:r>
            <a:fld id="{F1018235-5C4D-484F-BAEC-523E7A7A5828}" type="slidenum">
              <a:rPr lang="de-DE" altLang="zh-CN"/>
              <a:pPr/>
              <a:t>‹#›</a:t>
            </a:fld>
            <a:endParaRPr lang="en-GB" altLang="zh-CN"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5862CF5F-8084-480D-B165-EA846581A0D9}"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08E8BA48-69B5-4BBF-AE40-85224CBB79C0}"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F1018235-5C4D-484F-BAEC-523E7A7A5828}"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2C4B4FDD-F27E-4D1F-A722-5587680CB289}"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37D01590-509D-4F1E-8A74-39CC0EC2F017}"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0"/>
            <a:ext cx="12193588" cy="6492875"/>
          </a:xfrm>
          <a:prstGeom prst="rect">
            <a:avLst/>
          </a:prstGeom>
          <a:noFill/>
          <a:ln w="9525">
            <a:noFill/>
            <a:miter lim="800000"/>
            <a:headEnd/>
            <a:tailEnd/>
          </a:ln>
        </p:spPr>
      </p:pic>
      <p:grpSp>
        <p:nvGrpSpPr>
          <p:cNvPr id="2" name="Group 72"/>
          <p:cNvGrpSpPr>
            <a:grpSpLocks/>
          </p:cNvGrpSpPr>
          <p:nvPr userDrawn="1"/>
        </p:nvGrpSpPr>
        <p:grpSpPr bwMode="auto">
          <a:xfrm>
            <a:off x="7938" y="7938"/>
            <a:ext cx="12193587"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8" name="Text Box 76"/>
          <p:cNvSpPr txBox="1">
            <a:spLocks noChangeArrowheads="1"/>
          </p:cNvSpPr>
          <p:nvPr userDrawn="1"/>
        </p:nvSpPr>
        <p:spPr bwMode="auto">
          <a:xfrm>
            <a:off x="811213" y="6199188"/>
            <a:ext cx="3059112" cy="304800"/>
          </a:xfrm>
          <a:prstGeom prst="rect">
            <a:avLst/>
          </a:prstGeom>
          <a:noFill/>
          <a:ln w="9525">
            <a:noFill/>
            <a:miter lim="800000"/>
            <a:headEnd/>
            <a:tailEnd/>
          </a:ln>
        </p:spPr>
        <p:txBody>
          <a:bodyPr wrap="none">
            <a:spAutoFit/>
          </a:bodyPr>
          <a:lstStyle/>
          <a:p>
            <a:pPr eaLnBrk="0" hangingPunct="0">
              <a:defRPr/>
            </a:pPr>
            <a:r>
              <a:rPr lang="en-US" altLang="zh-CN" sz="1400" b="0" dirty="0">
                <a:solidFill>
                  <a:srgbClr val="000000"/>
                </a:solidFill>
                <a:latin typeface="FrutigerNext LT Bold" pitchFamily="20" charset="0"/>
                <a:ea typeface="MS PGothic" pitchFamily="34" charset="-128"/>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9302750" y="5737225"/>
            <a:ext cx="706438" cy="704850"/>
          </a:xfrm>
          <a:prstGeom prst="rect">
            <a:avLst/>
          </a:prstGeom>
          <a:noFill/>
          <a:ln w="9525">
            <a:noFill/>
            <a:miter lim="800000"/>
            <a:headEnd/>
            <a:tailEnd/>
          </a:ln>
        </p:spPr>
      </p:pic>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
        <p:nvSpPr>
          <p:cNvPr id="1508364" name="Rectangle 12"/>
          <p:cNvSpPr>
            <a:spLocks noGrp="1" noChangeArrowheads="1"/>
          </p:cNvSpPr>
          <p:nvPr>
            <p:ph type="ctrTitle"/>
          </p:nvPr>
        </p:nvSpPr>
        <p:spPr>
          <a:xfrm>
            <a:off x="896938" y="2130425"/>
            <a:ext cx="7350125"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896938" y="4108450"/>
            <a:ext cx="7348537"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B9FE1E12-7E40-4E7A-BEE5-B62BC4A68460}"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A47F9AB5-4AFC-4D6F-B425-62B537D6DAF8}"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D7C8657A-5A22-4C46-A88C-41C703C2062A}"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F6DE326E-8A5A-4A87-9AE7-92C02C55037D}" type="slidenum">
              <a:rPr lang="de-DE" altLang="zh-CN">
                <a:solidFill>
                  <a:srgbClr val="000000"/>
                </a:solidFill>
              </a:rPr>
              <a:pPr/>
              <a:t>‹#›</a:t>
            </a:fld>
            <a:endParaRPr lang="en-GB" altLang="zh-CN" dirty="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image" Target="../media/image1.png"/><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10.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image" Target="../media/image3.png"/><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image" Target="../media/image1.png"/><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theme" Target="../theme/theme11.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image" Target="../media/image3.png"/><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108.xml"/><Relationship Id="rId7" Type="http://schemas.openxmlformats.org/officeDocument/2006/relationships/image" Target="../media/image9.png"/><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image" Target="../media/image8.jpeg"/><Relationship Id="rId5" Type="http://schemas.openxmlformats.org/officeDocument/2006/relationships/theme" Target="../theme/theme12.xml"/><Relationship Id="rId4" Type="http://schemas.openxmlformats.org/officeDocument/2006/relationships/slideLayout" Target="../slideLayouts/slideLayout109.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17.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theme" Target="../theme/theme13.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7.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3.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47.xml"/><Relationship Id="rId7" Type="http://schemas.openxmlformats.org/officeDocument/2006/relationships/image" Target="../media/image8.jpeg"/><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theme" Target="../theme/theme5.xml"/><Relationship Id="rId5" Type="http://schemas.openxmlformats.org/officeDocument/2006/relationships/slideLayout" Target="../slideLayouts/slideLayout49.xml"/><Relationship Id="rId4" Type="http://schemas.openxmlformats.org/officeDocument/2006/relationships/slideLayout" Target="../slideLayouts/slideLayout48.xml"/><Relationship Id="rId9" Type="http://schemas.openxmlformats.org/officeDocument/2006/relationships/image" Target="../media/image10.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image" Target="../media/image1.pn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6.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3.pn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image" Target="../media/image1.pn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7.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3.pn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8.xml"/><Relationship Id="rId1" Type="http://schemas.openxmlformats.org/officeDocument/2006/relationships/slideLayout" Target="../slideLayouts/slideLayout72.xml"/><Relationship Id="rId4" Type="http://schemas.openxmlformats.org/officeDocument/2006/relationships/image" Target="../media/image7.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image" Target="../media/image1.png"/><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9.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image" Target="../media/image3.png"/><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dirty="0">
                <a:latin typeface="FrutigerNext LT Bold" pitchFamily="20" charset="0"/>
                <a:ea typeface="MS PGothic" pitchFamily="34" charset="-128"/>
              </a:rPr>
              <a:t>HISILICON SEMICONDUCTOR</a:t>
            </a:r>
          </a:p>
        </p:txBody>
      </p:sp>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latin typeface="FrutigerNext LT Medium" pitchFamily="34" charset="0"/>
                <a:ea typeface="ＭＳ Ｐゴシック" pitchFamily="34" charset="-128"/>
              </a:defRPr>
            </a:lvl1pPr>
          </a:lstStyle>
          <a:p>
            <a:endParaRPr lang="de-DE" altLang="zh-CN"/>
          </a:p>
          <a:p>
            <a:r>
              <a:rPr lang="de-DE" altLang="zh-CN"/>
              <a:t>Page </a:t>
            </a:r>
            <a:fld id="{7CDE2CA1-F7E1-49A0-B8E9-2419213D1BBD}" type="slidenum">
              <a:rPr lang="de-DE" altLang="zh-CN"/>
              <a:pPr/>
              <a:t>‹#›</a:t>
            </a:fld>
            <a:endParaRPr lang="en-GB" altLang="zh-CN" dirty="0"/>
          </a:p>
        </p:txBody>
      </p:sp>
      <p:grpSp>
        <p:nvGrpSpPr>
          <p:cNvPr id="1029" name="Group 81"/>
          <p:cNvGrpSpPr>
            <a:grpSpLocks/>
          </p:cNvGrpSpPr>
          <p:nvPr/>
        </p:nvGrpSpPr>
        <p:grpSpPr bwMode="auto">
          <a:xfrm>
            <a:off x="0" y="6216650"/>
            <a:ext cx="12195175" cy="635000"/>
            <a:chOff x="0" y="3920"/>
            <a:chExt cx="7682" cy="400"/>
          </a:xfrm>
        </p:grpSpPr>
        <p:pic>
          <p:nvPicPr>
            <p:cNvPr id="1084"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1085"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1086"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869950" y="6457950"/>
            <a:ext cx="277653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dirty="0">
                <a:latin typeface="Arial" charset="0"/>
                <a:ea typeface="MS PGothic" pitchFamily="34" charset="-128"/>
              </a:rPr>
              <a:t>HUAWEI TECHNOLOGIES CO., LTD.</a:t>
            </a:r>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ea typeface="ＭＳ Ｐゴシック" pitchFamily="34" charset="-128"/>
            </a:endParaRPr>
          </a:p>
          <a:p>
            <a:pPr defTabSz="784225" eaLnBrk="0" hangingPunct="0">
              <a:lnSpc>
                <a:spcPct val="85000"/>
              </a:lnSpc>
            </a:pPr>
            <a:r>
              <a:rPr lang="de-DE" altLang="zh-CN" sz="1000" b="0">
                <a:ea typeface="ＭＳ Ｐゴシック" pitchFamily="34" charset="-128"/>
              </a:rPr>
              <a:t>Page </a:t>
            </a:r>
            <a:fld id="{681F509B-6304-4899-9022-413807E4E575}" type="slidenum">
              <a:rPr lang="de-DE" altLang="zh-CN" sz="1000" b="0">
                <a:ea typeface="ＭＳ Ｐゴシック" pitchFamily="34" charset="-128"/>
              </a:rPr>
              <a:pPr defTabSz="784225" eaLnBrk="0" hangingPunct="0">
                <a:lnSpc>
                  <a:spcPct val="85000"/>
                </a:lnSpc>
              </a:pPr>
              <a:t>‹#›</a:t>
            </a:fld>
            <a:endParaRPr lang="en-GB" altLang="zh-CN" sz="1000" b="0" dirty="0">
              <a:ea typeface="ＭＳ Ｐゴシック" pitchFamily="34" charset="-128"/>
            </a:endParaRPr>
          </a:p>
        </p:txBody>
      </p:sp>
      <p:pic>
        <p:nvPicPr>
          <p:cNvPr id="1032" name="Picture 87" descr="图片3副本"/>
          <p:cNvPicPr>
            <a:picLocks noChangeAspect="1" noChangeArrowheads="1"/>
          </p:cNvPicPr>
          <p:nvPr/>
        </p:nvPicPr>
        <p:blipFill>
          <a:blip r:embed="rId15" cstate="print"/>
          <a:srcRect/>
          <a:stretch>
            <a:fillRect/>
          </a:stretch>
        </p:blipFill>
        <p:spPr bwMode="auto">
          <a:xfrm>
            <a:off x="10182225" y="6386513"/>
            <a:ext cx="1295400" cy="307975"/>
          </a:xfrm>
          <a:prstGeom prst="rect">
            <a:avLst/>
          </a:prstGeom>
          <a:noFill/>
          <a:ln w="9525">
            <a:noFill/>
            <a:miter lim="800000"/>
            <a:headEnd/>
            <a:tailEnd/>
          </a:ln>
        </p:spPr>
      </p:pic>
      <p:sp>
        <p:nvSpPr>
          <p:cNvPr id="1033"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ＭＳ Ｐゴシック" pitchFamily="34" charset="-128"/>
            </a:endParaRPr>
          </a:p>
        </p:txBody>
      </p:sp>
      <p:grpSp>
        <p:nvGrpSpPr>
          <p:cNvPr id="1037"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38"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39"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0"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1"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2"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3"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4"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5"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35"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dirty="0">
                <a:solidFill>
                  <a:srgbClr val="000000"/>
                </a:solidFill>
                <a:latin typeface="FrutigerNext LT Bold" pitchFamily="20" charset="0"/>
                <a:ea typeface="MS PGothic" pitchFamily="34" charset="-128"/>
              </a:rPr>
              <a:t>HISILICON SEMICONDUCTOR</a:t>
            </a:r>
          </a:p>
        </p:txBody>
      </p:sp>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latin typeface="FrutigerNext LT Medium" pitchFamily="34" charset="0"/>
                <a:ea typeface="ＭＳ Ｐゴシック" pitchFamily="34" charset="-128"/>
              </a:defRPr>
            </a:lvl1pPr>
          </a:lstStyle>
          <a:p>
            <a:endParaRPr lang="de-DE" altLang="zh-CN">
              <a:solidFill>
                <a:srgbClr val="000000"/>
              </a:solidFill>
            </a:endParaRPr>
          </a:p>
          <a:p>
            <a:r>
              <a:rPr lang="de-DE" altLang="zh-CN">
                <a:solidFill>
                  <a:srgbClr val="000000"/>
                </a:solidFill>
              </a:rPr>
              <a:t>Page </a:t>
            </a:r>
            <a:fld id="{7CDE2CA1-F7E1-49A0-B8E9-2419213D1BBD}" type="slidenum">
              <a:rPr lang="de-DE" altLang="zh-CN">
                <a:solidFill>
                  <a:srgbClr val="000000"/>
                </a:solidFill>
              </a:rPr>
              <a:pPr/>
              <a:t>‹#›</a:t>
            </a:fld>
            <a:endParaRPr lang="en-GB" altLang="zh-CN" dirty="0">
              <a:solidFill>
                <a:srgbClr val="000000"/>
              </a:solidFill>
            </a:endParaRPr>
          </a:p>
        </p:txBody>
      </p:sp>
      <p:grpSp>
        <p:nvGrpSpPr>
          <p:cNvPr id="2" name="Group 81"/>
          <p:cNvGrpSpPr>
            <a:grpSpLocks/>
          </p:cNvGrpSpPr>
          <p:nvPr/>
        </p:nvGrpSpPr>
        <p:grpSpPr bwMode="auto">
          <a:xfrm>
            <a:off x="0" y="6216650"/>
            <a:ext cx="12195175" cy="635000"/>
            <a:chOff x="0" y="3920"/>
            <a:chExt cx="7682" cy="400"/>
          </a:xfrm>
        </p:grpSpPr>
        <p:pic>
          <p:nvPicPr>
            <p:cNvPr id="1084"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1085"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1086"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869950" y="6457950"/>
            <a:ext cx="277653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dirty="0">
                <a:solidFill>
                  <a:srgbClr val="000000"/>
                </a:solidFill>
                <a:latin typeface="Arial" charset="0"/>
                <a:ea typeface="MS PGothic" pitchFamily="34" charset="-128"/>
              </a:rPr>
              <a:t>HUAWEI TECHNOLOGIES CO., LTD.</a:t>
            </a:r>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solidFill>
                <a:srgbClr val="000000"/>
              </a:solidFill>
              <a:ea typeface="ＭＳ Ｐゴシック" pitchFamily="34" charset="-128"/>
            </a:endParaRPr>
          </a:p>
          <a:p>
            <a:pPr defTabSz="784225" eaLnBrk="0" hangingPunct="0">
              <a:lnSpc>
                <a:spcPct val="85000"/>
              </a:lnSpc>
            </a:pPr>
            <a:r>
              <a:rPr lang="de-DE" altLang="zh-CN" sz="1000" b="0">
                <a:solidFill>
                  <a:srgbClr val="000000"/>
                </a:solidFill>
                <a:ea typeface="ＭＳ Ｐゴシック" pitchFamily="34" charset="-128"/>
              </a:rPr>
              <a:t>Page </a:t>
            </a:r>
            <a:fld id="{681F509B-6304-4899-9022-413807E4E575}" type="slidenum">
              <a:rPr lang="de-DE" altLang="zh-CN" sz="1000" b="0">
                <a:solidFill>
                  <a:srgbClr val="000000"/>
                </a:solidFill>
                <a:ea typeface="ＭＳ Ｐゴシック" pitchFamily="34" charset="-128"/>
              </a:rPr>
              <a:pPr defTabSz="784225" eaLnBrk="0" hangingPunct="0">
                <a:lnSpc>
                  <a:spcPct val="85000"/>
                </a:lnSpc>
              </a:pPr>
              <a:t>‹#›</a:t>
            </a:fld>
            <a:endParaRPr lang="en-GB" altLang="zh-CN" sz="1000" b="0" dirty="0">
              <a:solidFill>
                <a:srgbClr val="000000"/>
              </a:solidFill>
              <a:ea typeface="ＭＳ Ｐゴシック" pitchFamily="34" charset="-128"/>
            </a:endParaRPr>
          </a:p>
        </p:txBody>
      </p:sp>
      <p:pic>
        <p:nvPicPr>
          <p:cNvPr id="1032" name="Picture 87" descr="图片3副本"/>
          <p:cNvPicPr>
            <a:picLocks noChangeAspect="1" noChangeArrowheads="1"/>
          </p:cNvPicPr>
          <p:nvPr/>
        </p:nvPicPr>
        <p:blipFill>
          <a:blip r:embed="rId15" cstate="print"/>
          <a:srcRect/>
          <a:stretch>
            <a:fillRect/>
          </a:stretch>
        </p:blipFill>
        <p:spPr bwMode="auto">
          <a:xfrm>
            <a:off x="10182225" y="6386513"/>
            <a:ext cx="1295400" cy="307975"/>
          </a:xfrm>
          <a:prstGeom prst="rect">
            <a:avLst/>
          </a:prstGeom>
          <a:noFill/>
          <a:ln w="9525">
            <a:noFill/>
            <a:miter lim="800000"/>
            <a:headEnd/>
            <a:tailEnd/>
          </a:ln>
        </p:spPr>
      </p:pic>
      <p:sp>
        <p:nvSpPr>
          <p:cNvPr id="1033"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6"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7"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8"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9"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0"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1"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79" r:id="rId1"/>
    <p:sldLayoutId id="2147486580" r:id="rId2"/>
    <p:sldLayoutId id="2147486581" r:id="rId3"/>
    <p:sldLayoutId id="2147486582" r:id="rId4"/>
    <p:sldLayoutId id="2147486583" r:id="rId5"/>
    <p:sldLayoutId id="2147486584" r:id="rId6"/>
    <p:sldLayoutId id="2147486585" r:id="rId7"/>
    <p:sldLayoutId id="2147486586" r:id="rId8"/>
    <p:sldLayoutId id="2147486587" r:id="rId9"/>
    <p:sldLayoutId id="2147486588" r:id="rId10"/>
    <p:sldLayoutId id="2147486589"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dirty="0">
                <a:solidFill>
                  <a:srgbClr val="000000"/>
                </a:solidFill>
                <a:latin typeface="FrutigerNext LT Bold" pitchFamily="20" charset="0"/>
                <a:ea typeface="MS PGothic" pitchFamily="34" charset="-128"/>
              </a:rPr>
              <a:t>HISILICON SEMICONDUCTOR</a:t>
            </a:r>
          </a:p>
        </p:txBody>
      </p:sp>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latin typeface="FrutigerNext LT Medium" pitchFamily="34" charset="0"/>
                <a:ea typeface="ＭＳ Ｐゴシック" pitchFamily="34" charset="-128"/>
              </a:defRPr>
            </a:lvl1pPr>
          </a:lstStyle>
          <a:p>
            <a:endParaRPr lang="de-DE" altLang="zh-CN">
              <a:solidFill>
                <a:srgbClr val="000000"/>
              </a:solidFill>
            </a:endParaRPr>
          </a:p>
          <a:p>
            <a:r>
              <a:rPr lang="de-DE" altLang="zh-CN">
                <a:solidFill>
                  <a:srgbClr val="000000"/>
                </a:solidFill>
              </a:rPr>
              <a:t>Page </a:t>
            </a:r>
            <a:fld id="{7CDE2CA1-F7E1-49A0-B8E9-2419213D1BBD}" type="slidenum">
              <a:rPr lang="de-DE" altLang="zh-CN">
                <a:solidFill>
                  <a:srgbClr val="000000"/>
                </a:solidFill>
              </a:rPr>
              <a:pPr/>
              <a:t>‹#›</a:t>
            </a:fld>
            <a:endParaRPr lang="en-GB" altLang="zh-CN" dirty="0">
              <a:solidFill>
                <a:srgbClr val="000000"/>
              </a:solidFill>
            </a:endParaRPr>
          </a:p>
        </p:txBody>
      </p:sp>
      <p:grpSp>
        <p:nvGrpSpPr>
          <p:cNvPr id="2" name="Group 81"/>
          <p:cNvGrpSpPr>
            <a:grpSpLocks/>
          </p:cNvGrpSpPr>
          <p:nvPr/>
        </p:nvGrpSpPr>
        <p:grpSpPr bwMode="auto">
          <a:xfrm>
            <a:off x="0" y="6216650"/>
            <a:ext cx="12195175" cy="635000"/>
            <a:chOff x="0" y="3920"/>
            <a:chExt cx="7682" cy="400"/>
          </a:xfrm>
        </p:grpSpPr>
        <p:pic>
          <p:nvPicPr>
            <p:cNvPr id="1084"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1085"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1086"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869950" y="6457950"/>
            <a:ext cx="277653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dirty="0">
                <a:solidFill>
                  <a:srgbClr val="000000"/>
                </a:solidFill>
                <a:latin typeface="Arial" charset="0"/>
                <a:ea typeface="MS PGothic" pitchFamily="34" charset="-128"/>
              </a:rPr>
              <a:t>HUAWEI TECHNOLOGIES CO., LTD.</a:t>
            </a:r>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solidFill>
                <a:srgbClr val="000000"/>
              </a:solidFill>
              <a:ea typeface="ＭＳ Ｐゴシック" pitchFamily="34" charset="-128"/>
            </a:endParaRPr>
          </a:p>
          <a:p>
            <a:pPr defTabSz="784225" eaLnBrk="0" hangingPunct="0">
              <a:lnSpc>
                <a:spcPct val="85000"/>
              </a:lnSpc>
            </a:pPr>
            <a:r>
              <a:rPr lang="de-DE" altLang="zh-CN" sz="1000" b="0">
                <a:solidFill>
                  <a:srgbClr val="000000"/>
                </a:solidFill>
                <a:ea typeface="ＭＳ Ｐゴシック" pitchFamily="34" charset="-128"/>
              </a:rPr>
              <a:t>Page </a:t>
            </a:r>
            <a:fld id="{681F509B-6304-4899-9022-413807E4E575}" type="slidenum">
              <a:rPr lang="de-DE" altLang="zh-CN" sz="1000" b="0">
                <a:solidFill>
                  <a:srgbClr val="000000"/>
                </a:solidFill>
                <a:ea typeface="ＭＳ Ｐゴシック" pitchFamily="34" charset="-128"/>
              </a:rPr>
              <a:pPr defTabSz="784225" eaLnBrk="0" hangingPunct="0">
                <a:lnSpc>
                  <a:spcPct val="85000"/>
                </a:lnSpc>
              </a:pPr>
              <a:t>‹#›</a:t>
            </a:fld>
            <a:endParaRPr lang="en-GB" altLang="zh-CN" sz="1000" b="0" dirty="0">
              <a:solidFill>
                <a:srgbClr val="000000"/>
              </a:solidFill>
              <a:ea typeface="ＭＳ Ｐゴシック" pitchFamily="34" charset="-128"/>
            </a:endParaRPr>
          </a:p>
        </p:txBody>
      </p:sp>
      <p:pic>
        <p:nvPicPr>
          <p:cNvPr id="1032" name="Picture 87" descr="图片3副本"/>
          <p:cNvPicPr>
            <a:picLocks noChangeAspect="1" noChangeArrowheads="1"/>
          </p:cNvPicPr>
          <p:nvPr/>
        </p:nvPicPr>
        <p:blipFill>
          <a:blip r:embed="rId15" cstate="print"/>
          <a:srcRect/>
          <a:stretch>
            <a:fillRect/>
          </a:stretch>
        </p:blipFill>
        <p:spPr bwMode="auto">
          <a:xfrm>
            <a:off x="10182225" y="6386513"/>
            <a:ext cx="1295400" cy="307975"/>
          </a:xfrm>
          <a:prstGeom prst="rect">
            <a:avLst/>
          </a:prstGeom>
          <a:noFill/>
          <a:ln w="9525">
            <a:noFill/>
            <a:miter lim="800000"/>
            <a:headEnd/>
            <a:tailEnd/>
          </a:ln>
        </p:spPr>
      </p:pic>
      <p:sp>
        <p:nvSpPr>
          <p:cNvPr id="1033"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6"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7"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8"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9"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0"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1"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91" r:id="rId1"/>
    <p:sldLayoutId id="2147486592" r:id="rId2"/>
    <p:sldLayoutId id="2147486593" r:id="rId3"/>
    <p:sldLayoutId id="2147486594" r:id="rId4"/>
    <p:sldLayoutId id="2147486595" r:id="rId5"/>
    <p:sldLayoutId id="2147486596" r:id="rId6"/>
    <p:sldLayoutId id="2147486597" r:id="rId7"/>
    <p:sldLayoutId id="2147486598" r:id="rId8"/>
    <p:sldLayoutId id="2147486599" r:id="rId9"/>
    <p:sldLayoutId id="2147486600" r:id="rId10"/>
    <p:sldLayoutId id="2147486601"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102" descr="PPT胶片内页元素-16比9-内页"/>
          <p:cNvPicPr>
            <a:picLocks noChangeAspect="1" noChangeArrowheads="1"/>
          </p:cNvPicPr>
          <p:nvPr/>
        </p:nvPicPr>
        <p:blipFill>
          <a:blip r:embed="rId6" cstate="print"/>
          <a:srcRect/>
          <a:stretch>
            <a:fillRect/>
          </a:stretch>
        </p:blipFill>
        <p:spPr bwMode="auto">
          <a:xfrm>
            <a:off x="0" y="0"/>
            <a:ext cx="12192000" cy="6858000"/>
          </a:xfrm>
          <a:prstGeom prst="rect">
            <a:avLst/>
          </a:prstGeom>
          <a:noFill/>
          <a:ln w="9525">
            <a:noFill/>
            <a:miter lim="800000"/>
            <a:headEnd/>
            <a:tailEnd/>
          </a:ln>
        </p:spPr>
      </p:pic>
      <p:pic>
        <p:nvPicPr>
          <p:cNvPr id="5123" name="Picture 104" descr="PPT胶片内页元素-16比9-内页灰条"/>
          <p:cNvPicPr>
            <a:picLocks noChangeAspect="1" noChangeArrowheads="1"/>
          </p:cNvPicPr>
          <p:nvPr/>
        </p:nvPicPr>
        <p:blipFill>
          <a:blip r:embed="rId7" cstate="print"/>
          <a:srcRect/>
          <a:stretch>
            <a:fillRect/>
          </a:stretch>
        </p:blipFill>
        <p:spPr bwMode="auto">
          <a:xfrm>
            <a:off x="0" y="6224588"/>
            <a:ext cx="12190413" cy="633412"/>
          </a:xfrm>
          <a:prstGeom prst="rect">
            <a:avLst/>
          </a:prstGeom>
          <a:noFill/>
          <a:ln w="9525">
            <a:noFill/>
            <a:miter lim="800000"/>
            <a:headEnd/>
            <a:tailEnd/>
          </a:ln>
        </p:spPr>
      </p:pic>
      <p:pic>
        <p:nvPicPr>
          <p:cNvPr id="5124" name="Picture 101" descr="图片3副本"/>
          <p:cNvPicPr>
            <a:picLocks noChangeAspect="1" noChangeArrowheads="1"/>
          </p:cNvPicPr>
          <p:nvPr/>
        </p:nvPicPr>
        <p:blipFill>
          <a:blip r:embed="rId8" cstate="print"/>
          <a:srcRect/>
          <a:stretch>
            <a:fillRect/>
          </a:stretch>
        </p:blipFill>
        <p:spPr bwMode="auto">
          <a:xfrm>
            <a:off x="10182225" y="6392863"/>
            <a:ext cx="1295400" cy="307975"/>
          </a:xfrm>
          <a:prstGeom prst="rect">
            <a:avLst/>
          </a:prstGeom>
          <a:noFill/>
          <a:ln w="9525">
            <a:noFill/>
            <a:miter lim="800000"/>
            <a:headEnd/>
            <a:tailEnd/>
          </a:ln>
        </p:spPr>
      </p:pic>
      <p:sp>
        <p:nvSpPr>
          <p:cNvPr id="154" name="Text Box 8"/>
          <p:cNvSpPr txBox="1">
            <a:spLocks noChangeArrowheads="1"/>
          </p:cNvSpPr>
          <p:nvPr/>
        </p:nvSpPr>
        <p:spPr bwMode="auto">
          <a:xfrm>
            <a:off x="876300" y="6502400"/>
            <a:ext cx="3376613" cy="246063"/>
          </a:xfrm>
          <a:prstGeom prst="rect">
            <a:avLst/>
          </a:prstGeom>
          <a:noFill/>
          <a:ln>
            <a:noFill/>
          </a:ln>
          <a:extLst>
            <a:ext uri="{909E8E84-426E-40DD-AFC4-6F175D3DCCD1}"/>
            <a:ext uri="{91240B29-F687-4F45-9708-019B960494DF}"/>
          </a:extLst>
        </p:spPr>
        <p:txBody>
          <a:bodyPr wrap="none" lIns="0" tIns="0" rIns="106832"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600" b="0" dirty="0" smtClean="0">
                <a:solidFill>
                  <a:srgbClr val="000000"/>
                </a:solidFill>
                <a:latin typeface="FrutigerNext LT Bold" pitchFamily="34" charset="0"/>
                <a:ea typeface="MS PGothic" pitchFamily="34" charset="-128"/>
              </a:rPr>
              <a:t>HUAWEI TECHNOLOGIES CO., LTD.</a:t>
            </a:r>
          </a:p>
        </p:txBody>
      </p:sp>
      <p:sp>
        <p:nvSpPr>
          <p:cNvPr id="5126" name="Rectangle 13"/>
          <p:cNvSpPr>
            <a:spLocks noGrp="1" noChangeArrowheads="1"/>
          </p:cNvSpPr>
          <p:nvPr>
            <p:ph type="title"/>
          </p:nvPr>
        </p:nvSpPr>
        <p:spPr bwMode="auto">
          <a:xfrm>
            <a:off x="876300" y="325438"/>
            <a:ext cx="10440988" cy="871537"/>
          </a:xfrm>
          <a:prstGeom prst="rect">
            <a:avLst/>
          </a:prstGeom>
          <a:noFill/>
          <a:ln w="9525">
            <a:noFill/>
            <a:miter lim="800000"/>
            <a:headEnd/>
            <a:tailEnd/>
          </a:ln>
        </p:spPr>
        <p:txBody>
          <a:bodyPr vert="horz" wrap="square" lIns="0" tIns="53425" rIns="106852" bIns="53425" numCol="1" anchor="ctr" anchorCtr="0" compatLnSpc="1">
            <a:prstTxWarp prst="textNoShape">
              <a:avLst/>
            </a:prstTxWarp>
          </a:bodyPr>
          <a:lstStyle/>
          <a:p>
            <a:pPr lvl="0"/>
            <a:r>
              <a:rPr lang="zh-CN" altLang="en-US" smtClean="0"/>
              <a:t>单击此处编辑母版标题样式</a:t>
            </a:r>
          </a:p>
        </p:txBody>
      </p:sp>
      <p:sp>
        <p:nvSpPr>
          <p:cNvPr id="3079" name="Rectangle 21"/>
          <p:cNvSpPr>
            <a:spLocks noChangeArrowheads="1"/>
          </p:cNvSpPr>
          <p:nvPr/>
        </p:nvSpPr>
        <p:spPr bwMode="auto">
          <a:xfrm>
            <a:off x="5137150" y="6502400"/>
            <a:ext cx="2190750" cy="246063"/>
          </a:xfrm>
          <a:prstGeom prst="rect">
            <a:avLst/>
          </a:prstGeom>
          <a:noFill/>
          <a:ln>
            <a:noFill/>
          </a:ln>
          <a:effectLst/>
          <a:extLst>
            <a:ext uri="{909E8E84-426E-40DD-AFC4-6F175D3DCCD1}"/>
            <a:ext uri="{91240B29-F687-4F45-9708-019B960494DF}"/>
            <a:ext uri="{AF507438-7753-43E0-B8FC-AC1667EBCBE1}"/>
          </a:extLst>
        </p:spPr>
        <p:txBody>
          <a:bodyPr wrap="none" lIns="106789" tIns="0" rIns="106789" bIns="0">
            <a:spAutoFit/>
          </a:bodyPr>
          <a:lstStyle/>
          <a:p>
            <a:pPr defTabSz="1069051" eaLnBrk="0" hangingPunct="0">
              <a:defRPr/>
            </a:pPr>
            <a:r>
              <a:rPr lang="en-US" altLang="zh-CN" sz="1600" b="0" dirty="0">
                <a:solidFill>
                  <a:srgbClr val="000000"/>
                </a:solidFill>
                <a:latin typeface="FrutigerNext LT Bold" pitchFamily="34" charset="0"/>
                <a:ea typeface="ＭＳ Ｐゴシック" pitchFamily="34" charset="-128"/>
              </a:rPr>
              <a:t>Huawei Confidential </a:t>
            </a:r>
          </a:p>
        </p:txBody>
      </p:sp>
      <p:sp>
        <p:nvSpPr>
          <p:cNvPr id="5128" name="Rectangle 68"/>
          <p:cNvSpPr>
            <a:spLocks noGrp="1" noChangeArrowheads="1"/>
          </p:cNvSpPr>
          <p:nvPr>
            <p:ph type="body" idx="1"/>
          </p:nvPr>
        </p:nvSpPr>
        <p:spPr bwMode="auto">
          <a:xfrm>
            <a:off x="876300" y="1628775"/>
            <a:ext cx="10440988" cy="4194175"/>
          </a:xfrm>
          <a:prstGeom prst="rect">
            <a:avLst/>
          </a:prstGeom>
          <a:noFill/>
          <a:ln w="9525">
            <a:noFill/>
            <a:miter lim="800000"/>
            <a:headEnd/>
            <a:tailEnd/>
          </a:ln>
        </p:spPr>
        <p:txBody>
          <a:bodyPr vert="horz" wrap="square" lIns="106869" tIns="53433" rIns="106869" bIns="53433"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2" name="Group 88"/>
          <p:cNvGrpSpPr>
            <a:grpSpLocks/>
          </p:cNvGrpSpPr>
          <p:nvPr/>
        </p:nvGrpSpPr>
        <p:grpSpPr bwMode="auto">
          <a:xfrm>
            <a:off x="12436475" y="3832225"/>
            <a:ext cx="1152525" cy="3025775"/>
            <a:chOff x="5874" y="2414"/>
            <a:chExt cx="544" cy="1906"/>
          </a:xfrm>
        </p:grpSpPr>
        <p:sp>
          <p:nvSpPr>
            <p:cNvPr id="308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ext uri="{AF507438-7753-43E0-B8FC-AC1667EBCBE1}"/>
            </a:extLst>
          </p:spPr>
          <p:txBody>
            <a:bodyPr wrap="none" anchor="ctr"/>
            <a:lstStyle/>
            <a:p>
              <a:pPr>
                <a:defRPr/>
              </a:pPr>
              <a:endParaRPr lang="zh-CN" altLang="en-US" b="0" dirty="0">
                <a:solidFill>
                  <a:srgbClr val="000000"/>
                </a:solidFill>
                <a:latin typeface="FrutigerNext LT Medium"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3149"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50"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51"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52"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3145"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6"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7"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8"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3141"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2"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3"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4"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3137"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8"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9"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0"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3133"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4"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5"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6"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3129"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0"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1"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2"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3125"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6"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7"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8"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3121"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2"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3"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4"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3117"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8"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9"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0"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3113"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4"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5"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6"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3109"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0"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1"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2"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3105"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6"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7"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8"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3101"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2"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3"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4"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grpSp>
      <p:sp>
        <p:nvSpPr>
          <p:cNvPr id="3082" name="Rectangle 5"/>
          <p:cNvSpPr>
            <a:spLocks noChangeArrowheads="1"/>
          </p:cNvSpPr>
          <p:nvPr/>
        </p:nvSpPr>
        <p:spPr bwMode="auto">
          <a:xfrm>
            <a:off x="8483600" y="6502400"/>
            <a:ext cx="2797175" cy="455613"/>
          </a:xfrm>
          <a:prstGeom prst="rect">
            <a:avLst/>
          </a:prstGeom>
          <a:noFill/>
          <a:ln>
            <a:noFill/>
          </a:ln>
          <a:extLst>
            <a:ext uri="{909E8E84-426E-40DD-AFC4-6F175D3DCCD1}"/>
            <a:ext uri="{91240B29-F687-4F45-9708-019B960494DF}"/>
          </a:extLst>
        </p:spPr>
        <p:txBody>
          <a:bodyPr lIns="0" tIns="0" rIns="0" bIns="0"/>
          <a:lstStyle/>
          <a:p>
            <a:pPr eaLnBrk="0" hangingPunct="0">
              <a:lnSpc>
                <a:spcPct val="85000"/>
              </a:lnSpc>
            </a:pPr>
            <a:r>
              <a:rPr lang="de-DE" altLang="zh-CN" sz="1600" b="0">
                <a:solidFill>
                  <a:srgbClr val="000000"/>
                </a:solidFill>
                <a:latin typeface="FrutigerNext LT Bold" pitchFamily="1" charset="0"/>
                <a:ea typeface="ＭＳ Ｐゴシック" pitchFamily="34" charset="-128"/>
              </a:rPr>
              <a:t>Page </a:t>
            </a:r>
            <a:fld id="{19764716-AEAC-47EC-938F-A2DD78BD3555}" type="slidenum">
              <a:rPr lang="de-DE" altLang="zh-CN" sz="1600" b="0">
                <a:solidFill>
                  <a:srgbClr val="000000"/>
                </a:solidFill>
                <a:latin typeface="FrutigerNext LT Bold" pitchFamily="1" charset="0"/>
                <a:ea typeface="ＭＳ Ｐゴシック" pitchFamily="34" charset="-128"/>
              </a:rPr>
              <a:pPr eaLnBrk="0" hangingPunct="0">
                <a:lnSpc>
                  <a:spcPct val="85000"/>
                </a:lnSpc>
              </a:pPr>
              <a:t>‹#›</a:t>
            </a:fld>
            <a:endParaRPr lang="en-GB" altLang="zh-CN" sz="1600" b="0" dirty="0">
              <a:solidFill>
                <a:srgbClr val="000000"/>
              </a:solidFill>
              <a:latin typeface="FrutigerNext LT Bold" pitchFamily="1" charset="0"/>
              <a:ea typeface="ＭＳ Ｐゴシック" pitchFamily="34" charset="-128"/>
            </a:endParaRPr>
          </a:p>
        </p:txBody>
      </p:sp>
      <p:sp>
        <p:nvSpPr>
          <p:cNvPr id="10321" name="Text Box 81"/>
          <p:cNvSpPr txBox="1">
            <a:spLocks noChangeArrowheads="1"/>
          </p:cNvSpPr>
          <p:nvPr/>
        </p:nvSpPr>
        <p:spPr bwMode="auto">
          <a:xfrm>
            <a:off x="-3846513" y="1330325"/>
            <a:ext cx="3702050" cy="5322888"/>
          </a:xfrm>
          <a:prstGeom prst="rect">
            <a:avLst/>
          </a:prstGeom>
          <a:noFill/>
          <a:ln>
            <a:noFill/>
          </a:ln>
          <a:effectLst/>
          <a:extLst>
            <a:ext uri="{909E8E84-426E-40DD-AFC4-6F175D3DCCD1}"/>
            <a:ext uri="{91240B29-F687-4F45-9708-019B960494DF}"/>
            <a:ext uri="{AF507438-7753-43E0-B8FC-AC1667EBCBE1}"/>
          </a:extLst>
        </p:spPr>
        <p:txBody>
          <a:bodyPr lIns="104473" tIns="52236" rIns="104473" bIns="52236">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defRPr/>
            </a:pPr>
            <a:r>
              <a:rPr lang="zh-CN" altLang="zh-CN" sz="1500" b="0" smtClean="0">
                <a:solidFill>
                  <a:srgbClr val="FFFFFF"/>
                </a:solidFill>
                <a:latin typeface="FrutigerNext LT Regular" pitchFamily="34" charset="0"/>
              </a:rPr>
              <a:t>Slide title :32-35pt  </a:t>
            </a:r>
          </a:p>
          <a:p>
            <a:pPr algn="r" eaLnBrk="1" hangingPunct="1">
              <a:spcBef>
                <a:spcPct val="20000"/>
              </a:spcBef>
              <a:defRPr/>
            </a:pPr>
            <a:r>
              <a:rPr lang="zh-CN" altLang="zh-CN" sz="1500" b="0" smtClean="0">
                <a:solidFill>
                  <a:srgbClr val="FFFFFF"/>
                </a:solidFill>
                <a:latin typeface="FrutigerNext LT Regular" pitchFamily="34" charset="0"/>
              </a:rPr>
              <a:t>Color: R153 G0 B0</a:t>
            </a:r>
          </a:p>
          <a:p>
            <a:pPr algn="r" eaLnBrk="1" hangingPunct="1">
              <a:spcBef>
                <a:spcPct val="20000"/>
              </a:spcBef>
              <a:defRPr/>
            </a:pPr>
            <a:r>
              <a:rPr lang="zh-CN" altLang="zh-CN" sz="1500" b="0" smtClean="0">
                <a:solidFill>
                  <a:srgbClr val="FFFFFF"/>
                </a:solidFill>
                <a:latin typeface="FrutigerNext LT Regular" pitchFamily="34" charset="0"/>
              </a:rPr>
              <a:t>Corporate Font :</a:t>
            </a:r>
          </a:p>
          <a:p>
            <a:pPr algn="r" eaLnBrk="1" hangingPunct="1">
              <a:spcBef>
                <a:spcPct val="20000"/>
              </a:spcBef>
              <a:defRPr/>
            </a:pPr>
            <a:r>
              <a:rPr lang="zh-CN" altLang="zh-CN" sz="1500" b="0" smtClean="0">
                <a:solidFill>
                  <a:srgbClr val="FFFFFF"/>
                </a:solidFill>
                <a:latin typeface="FrutigerNext LT Regular" pitchFamily="34" charset="0"/>
              </a:rPr>
              <a:t>FrutigerNext LT Medium</a:t>
            </a:r>
          </a:p>
          <a:p>
            <a:pPr algn="r" eaLnBrk="1" hangingPunct="1">
              <a:spcBef>
                <a:spcPct val="20000"/>
              </a:spcBef>
              <a:defRPr/>
            </a:pPr>
            <a:r>
              <a:rPr lang="zh-CN" altLang="zh-CN" sz="1500" b="0" smtClean="0">
                <a:solidFill>
                  <a:srgbClr val="FFFFFF"/>
                </a:solidFill>
                <a:latin typeface="FrutigerNext LT Regular" pitchFamily="34" charset="0"/>
              </a:rPr>
              <a:t>Font to be used by customers and </a:t>
            </a:r>
          </a:p>
          <a:p>
            <a:pPr algn="r" eaLnBrk="1" hangingPunct="1">
              <a:spcBef>
                <a:spcPct val="20000"/>
              </a:spcBef>
              <a:defRPr/>
            </a:pPr>
            <a:r>
              <a:rPr lang="zh-CN" altLang="zh-CN" sz="1500" b="0" smtClean="0">
                <a:solidFill>
                  <a:srgbClr val="FFFFFF"/>
                </a:solidFill>
                <a:latin typeface="FrutigerNext LT Regular" pitchFamily="34" charset="0"/>
              </a:rPr>
              <a:t>partners : </a:t>
            </a:r>
          </a:p>
          <a:p>
            <a:pPr algn="r" eaLnBrk="1" hangingPunct="1">
              <a:spcBef>
                <a:spcPct val="20000"/>
              </a:spcBef>
              <a:defRPr/>
            </a:pPr>
            <a:r>
              <a:rPr lang="zh-CN" altLang="zh-CN" sz="1500" b="0" smtClean="0">
                <a:solidFill>
                  <a:srgbClr val="FFFFFF"/>
                </a:solidFill>
                <a:latin typeface="FrutigerNext LT Regular" pitchFamily="34" charset="0"/>
              </a:rPr>
              <a:t>Arial</a:t>
            </a:r>
          </a:p>
          <a:p>
            <a:pPr algn="r" eaLnBrk="1" hangingPunct="1">
              <a:spcBef>
                <a:spcPct val="20000"/>
              </a:spcBef>
              <a:defRPr/>
            </a:pPr>
            <a:endParaRPr lang="zh-CN" altLang="zh-CN" sz="1500" b="0" smtClean="0">
              <a:solidFill>
                <a:srgbClr val="FFFFFF"/>
              </a:solidFill>
              <a:latin typeface="FrutigerNext LT Regular" pitchFamily="34" charset="0"/>
            </a:endParaRPr>
          </a:p>
          <a:p>
            <a:pPr algn="r" eaLnBrk="1" hangingPunct="1">
              <a:spcBef>
                <a:spcPct val="20000"/>
              </a:spcBef>
              <a:defRPr/>
            </a:pPr>
            <a:endParaRPr lang="zh-CN" altLang="zh-CN" sz="1500" b="0" smtClean="0">
              <a:solidFill>
                <a:srgbClr val="FFFFFF"/>
              </a:solidFill>
              <a:latin typeface="FrutigerNext LT Regular" pitchFamily="34" charset="0"/>
            </a:endParaRPr>
          </a:p>
          <a:p>
            <a:pPr algn="r" eaLnBrk="1" hangingPunct="1">
              <a:spcBef>
                <a:spcPct val="20000"/>
              </a:spcBef>
              <a:defRPr/>
            </a:pPr>
            <a:endParaRPr lang="zh-CN" altLang="zh-CN" sz="1500" b="0" smtClean="0">
              <a:solidFill>
                <a:srgbClr val="FFFFFF"/>
              </a:solidFill>
              <a:latin typeface="FrutigerNext LT Regular" pitchFamily="34" charset="0"/>
            </a:endParaRPr>
          </a:p>
          <a:p>
            <a:pPr algn="r" eaLnBrk="1" hangingPunct="1">
              <a:spcBef>
                <a:spcPct val="20000"/>
              </a:spcBef>
              <a:defRPr/>
            </a:pPr>
            <a:r>
              <a:rPr lang="zh-CN" altLang="zh-CN" sz="1500" b="0" smtClean="0">
                <a:solidFill>
                  <a:srgbClr val="FFFFFF"/>
                </a:solidFill>
                <a:latin typeface="FrutigerNext LT Regular" pitchFamily="34" charset="0"/>
              </a:rPr>
              <a:t>Slide text :20-22pt</a:t>
            </a:r>
          </a:p>
          <a:p>
            <a:pPr algn="r" eaLnBrk="1" hangingPunct="1">
              <a:spcBef>
                <a:spcPct val="20000"/>
              </a:spcBef>
              <a:defRPr/>
            </a:pPr>
            <a:r>
              <a:rPr lang="zh-CN" altLang="zh-CN" sz="1500" b="0" smtClean="0">
                <a:solidFill>
                  <a:srgbClr val="FFFFFF"/>
                </a:solidFill>
                <a:latin typeface="FrutigerNext LT Regular" pitchFamily="34" charset="0"/>
              </a:rPr>
              <a:t>Bullets level 2-5:</a:t>
            </a:r>
          </a:p>
          <a:p>
            <a:pPr algn="r" eaLnBrk="1" hangingPunct="1">
              <a:spcBef>
                <a:spcPct val="20000"/>
              </a:spcBef>
              <a:defRPr/>
            </a:pPr>
            <a:r>
              <a:rPr lang="zh-CN" altLang="zh-CN" sz="1500" b="0" smtClean="0">
                <a:solidFill>
                  <a:srgbClr val="FFFFFF"/>
                </a:solidFill>
                <a:latin typeface="FrutigerNext LT Regular" pitchFamily="34" charset="0"/>
              </a:rPr>
              <a:t> 18pt  </a:t>
            </a:r>
          </a:p>
          <a:p>
            <a:pPr algn="r" eaLnBrk="1" hangingPunct="1">
              <a:spcBef>
                <a:spcPct val="20000"/>
              </a:spcBef>
              <a:defRPr/>
            </a:pPr>
            <a:r>
              <a:rPr lang="zh-CN" altLang="zh-CN" sz="1500" b="0" smtClean="0">
                <a:solidFill>
                  <a:srgbClr val="FFFFFF"/>
                </a:solidFill>
                <a:latin typeface="FrutigerNext LT Regular" pitchFamily="34" charset="0"/>
              </a:rPr>
              <a:t>Color:Black</a:t>
            </a:r>
          </a:p>
          <a:p>
            <a:pPr algn="r" eaLnBrk="1" hangingPunct="1">
              <a:spcBef>
                <a:spcPct val="20000"/>
              </a:spcBef>
              <a:defRPr/>
            </a:pPr>
            <a:r>
              <a:rPr lang="zh-CN" altLang="zh-CN" sz="1500" b="0" smtClean="0">
                <a:solidFill>
                  <a:srgbClr val="FFFFFF"/>
                </a:solidFill>
                <a:latin typeface="FrutigerNext LT Regular" pitchFamily="34" charset="0"/>
              </a:rPr>
              <a:t>Corporate Font :</a:t>
            </a:r>
          </a:p>
          <a:p>
            <a:pPr algn="r" eaLnBrk="1" hangingPunct="1">
              <a:spcBef>
                <a:spcPct val="20000"/>
              </a:spcBef>
              <a:defRPr/>
            </a:pPr>
            <a:r>
              <a:rPr lang="zh-CN" altLang="zh-CN" sz="1500" b="0" smtClean="0">
                <a:solidFill>
                  <a:srgbClr val="FFFFFF"/>
                </a:solidFill>
                <a:latin typeface="FrutigerNext LT Regular" pitchFamily="34" charset="0"/>
              </a:rPr>
              <a:t>FrutigerNext LT Medium</a:t>
            </a:r>
          </a:p>
          <a:p>
            <a:pPr algn="r" eaLnBrk="1" hangingPunct="1">
              <a:spcBef>
                <a:spcPct val="20000"/>
              </a:spcBef>
              <a:defRPr/>
            </a:pPr>
            <a:r>
              <a:rPr lang="zh-CN" altLang="zh-CN" sz="1500" b="0" smtClean="0">
                <a:solidFill>
                  <a:srgbClr val="FFFFFF"/>
                </a:solidFill>
                <a:latin typeface="FrutigerNext LT Regular" pitchFamily="34" charset="0"/>
              </a:rPr>
              <a:t>Font to be used by customers and </a:t>
            </a:r>
          </a:p>
          <a:p>
            <a:pPr algn="r" eaLnBrk="1" hangingPunct="1">
              <a:spcBef>
                <a:spcPct val="20000"/>
              </a:spcBef>
              <a:defRPr/>
            </a:pPr>
            <a:r>
              <a:rPr lang="zh-CN" altLang="zh-CN" sz="1500" b="0" smtClean="0">
                <a:solidFill>
                  <a:srgbClr val="FFFFFF"/>
                </a:solidFill>
                <a:latin typeface="FrutigerNext LT Regular" pitchFamily="34" charset="0"/>
              </a:rPr>
              <a:t>partners : </a:t>
            </a:r>
          </a:p>
          <a:p>
            <a:pPr algn="r" eaLnBrk="1" hangingPunct="1">
              <a:spcBef>
                <a:spcPct val="20000"/>
              </a:spcBef>
              <a:defRPr/>
            </a:pPr>
            <a:r>
              <a:rPr lang="zh-CN" altLang="zh-CN" sz="1500" b="0" smtClean="0">
                <a:solidFill>
                  <a:srgbClr val="FFFFFF"/>
                </a:solidFill>
                <a:latin typeface="FrutigerNext LT Regular" pitchFamily="34" charset="0"/>
              </a:rPr>
              <a:t>Arial</a:t>
            </a:r>
          </a:p>
        </p:txBody>
      </p:sp>
      <p:sp>
        <p:nvSpPr>
          <p:cNvPr id="3084" name="Text Box 84"/>
          <p:cNvSpPr txBox="1">
            <a:spLocks noChangeArrowheads="1"/>
          </p:cNvSpPr>
          <p:nvPr/>
        </p:nvSpPr>
        <p:spPr bwMode="auto">
          <a:xfrm>
            <a:off x="12339638" y="57150"/>
            <a:ext cx="1727200" cy="1738313"/>
          </a:xfrm>
          <a:prstGeom prst="rect">
            <a:avLst/>
          </a:prstGeom>
          <a:noFill/>
          <a:ln>
            <a:noFill/>
          </a:ln>
          <a:effectLst/>
          <a:extLst>
            <a:ext uri="{909E8E84-426E-40DD-AFC4-6F175D3DCCD1}"/>
            <a:ext uri="{91240B29-F687-4F45-9708-019B960494DF}"/>
            <a:ext uri="{AF507438-7753-43E0-B8FC-AC1667EBCBE1}"/>
          </a:extLst>
        </p:spPr>
        <p:txBody>
          <a:bodyPr lIns="121935" tIns="60968" rIns="121935" bIns="6096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500" b="0" dirty="0">
                <a:solidFill>
                  <a:srgbClr val="FFFFFF"/>
                </a:solidFill>
                <a:latin typeface="FrutigerNext LT Regular" pitchFamily="34" charset="0"/>
              </a:rPr>
              <a:t>Top right  corner  for   field-mark, customer or partner logotypes. </a:t>
            </a:r>
          </a:p>
          <a:p>
            <a:pPr eaLnBrk="1" hangingPunct="1">
              <a:defRPr/>
            </a:pPr>
            <a:endParaRPr lang="en-US" altLang="zh-CN" sz="1500" b="0" dirty="0">
              <a:solidFill>
                <a:srgbClr val="FFFFFF"/>
              </a:solidFill>
              <a:latin typeface="FrutigerNext LT Regular" pitchFamily="34" charset="0"/>
            </a:endParaRPr>
          </a:p>
          <a:p>
            <a:pPr eaLnBrk="1" hangingPunct="1">
              <a:defRPr/>
            </a:pPr>
            <a:r>
              <a:rPr lang="en-US" altLang="zh-CN" sz="1500" b="0" dirty="0">
                <a:solidFill>
                  <a:srgbClr val="FFFFFF"/>
                </a:solidFill>
                <a:latin typeface="FrutigerNext LT Regular" pitchFamily="34" charset="0"/>
              </a:rPr>
              <a:t>----------------   </a:t>
            </a:r>
          </a:p>
          <a:p>
            <a:pPr eaLnBrk="1" hangingPunct="1">
              <a:defRPr/>
            </a:pPr>
            <a:endParaRPr lang="zh-CN" altLang="en-US" sz="1500" b="0">
              <a:solidFill>
                <a:srgbClr val="FFFFFF"/>
              </a:solidFill>
              <a:latin typeface="FrutigerNext LT Regular" pitchFamily="34" charset="0"/>
            </a:endParaRPr>
          </a:p>
        </p:txBody>
      </p:sp>
      <p:sp>
        <p:nvSpPr>
          <p:cNvPr id="3085" name="Text Box 85"/>
          <p:cNvSpPr txBox="1">
            <a:spLocks noChangeArrowheads="1"/>
          </p:cNvSpPr>
          <p:nvPr/>
        </p:nvSpPr>
        <p:spPr bwMode="auto">
          <a:xfrm>
            <a:off x="12339638" y="1196975"/>
            <a:ext cx="1727200" cy="3586163"/>
          </a:xfrm>
          <a:prstGeom prst="rect">
            <a:avLst/>
          </a:prstGeom>
          <a:noFill/>
          <a:ln>
            <a:noFill/>
          </a:ln>
          <a:effectLst/>
          <a:extLst>
            <a:ext uri="{909E8E84-426E-40DD-AFC4-6F175D3DCCD1}"/>
            <a:ext uri="{91240B29-F687-4F45-9708-019B960494DF}"/>
            <a:ext uri="{AF507438-7753-43E0-B8FC-AC1667EBCBE1}"/>
          </a:extLst>
        </p:spPr>
        <p:txBody>
          <a:bodyPr lIns="121935" tIns="60968" rIns="121935" bIns="6096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500" b="0" dirty="0">
                <a:solidFill>
                  <a:srgbClr val="FFFFFF"/>
                </a:solidFill>
                <a:latin typeface="FrutigerNext LT Regular" pitchFamily="34" charset="0"/>
              </a:rPr>
              <a:t>The following nine groups of colors are an example of how our design colors can be used, please take note that you should only use one design color group per slide. </a:t>
            </a:r>
          </a:p>
          <a:p>
            <a:pPr eaLnBrk="1" hangingPunct="1">
              <a:defRPr/>
            </a:pPr>
            <a:r>
              <a:rPr lang="en-US" altLang="zh-CN" sz="1500" b="0" dirty="0">
                <a:solidFill>
                  <a:srgbClr val="FFFFFF"/>
                </a:solidFill>
                <a:latin typeface="FrutigerNext LT Regular" pitchFamily="34" charset="0"/>
              </a:rPr>
              <a:t> For specific usage details, refer to the “Typesetting Standard”.</a:t>
            </a:r>
          </a:p>
        </p:txBody>
      </p:sp>
    </p:spTree>
  </p:cSld>
  <p:clrMap bg1="lt1" tx1="dk1" bg2="lt2" tx2="dk2" accent1="accent1" accent2="accent2" accent3="accent3" accent4="accent4" accent5="accent5" accent6="accent6" hlink="hlink" folHlink="folHlink"/>
  <p:sldLayoutIdLst>
    <p:sldLayoutId id="2147486603" r:id="rId1"/>
    <p:sldLayoutId id="2147486604" r:id="rId2"/>
    <p:sldLayoutId id="2147486605" r:id="rId3"/>
    <p:sldLayoutId id="2147486606" r:id="rId4"/>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5pPr>
      <a:lvl6pPr marL="609676"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6pPr>
      <a:lvl7pPr marL="1219352"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7pPr>
      <a:lvl8pPr marL="1829029"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8pPr>
      <a:lvl9pPr marL="2438705"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9pPr>
    </p:titleStyle>
    <p:bodyStyle>
      <a:lvl1pPr marL="457200" indent="-457200" algn="l" rtl="0" eaLnBrk="0" fontAlgn="base" hangingPunct="0">
        <a:lnSpc>
          <a:spcPct val="140000"/>
        </a:lnSpc>
        <a:spcBef>
          <a:spcPct val="0"/>
        </a:spcBef>
        <a:spcAft>
          <a:spcPct val="0"/>
        </a:spcAft>
        <a:buClr>
          <a:srgbClr val="777777"/>
        </a:buClr>
        <a:buSzPct val="60000"/>
        <a:buFont typeface="Wingdings" pitchFamily="2" charset="2"/>
        <a:buChar char="l"/>
        <a:defRPr sz="2700" b="1">
          <a:solidFill>
            <a:schemeClr val="tx1"/>
          </a:solidFill>
          <a:latin typeface="FrutigerNext LT Regular" pitchFamily="34" charset="0"/>
          <a:ea typeface="黑体" pitchFamily="49" charset="-122"/>
          <a:cs typeface="+mn-cs"/>
        </a:defRPr>
      </a:lvl1pPr>
      <a:lvl2pPr marL="990600" indent="-38100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FrutigerNext LT Medium" pitchFamily="34" charset="0"/>
          <a:ea typeface="+mn-ea"/>
          <a:cs typeface="+mn-cs"/>
        </a:defRPr>
      </a:lvl2pPr>
      <a:lvl3pPr marL="1524000" indent="-304800" algn="l" rtl="0" eaLnBrk="0" fontAlgn="base" hangingPunct="0">
        <a:lnSpc>
          <a:spcPct val="140000"/>
        </a:lnSpc>
        <a:spcBef>
          <a:spcPct val="0"/>
        </a:spcBef>
        <a:spcAft>
          <a:spcPct val="0"/>
        </a:spcAft>
        <a:buSzPct val="50000"/>
        <a:buFont typeface="Wingdings" pitchFamily="2" charset="2"/>
        <a:buChar char="n"/>
        <a:defRPr sz="2100">
          <a:solidFill>
            <a:schemeClr val="tx1"/>
          </a:solidFill>
          <a:latin typeface="FrutigerNext LT Regular" pitchFamily="34" charset="0"/>
          <a:ea typeface="+mn-ea"/>
          <a:cs typeface="+mn-cs"/>
        </a:defRPr>
      </a:lvl3pPr>
      <a:lvl4pPr marL="2133600" indent="-304800" algn="l" rtl="0" eaLnBrk="0" fontAlgn="base" hangingPunct="0">
        <a:lnSpc>
          <a:spcPct val="140000"/>
        </a:lnSpc>
        <a:spcBef>
          <a:spcPct val="0"/>
        </a:spcBef>
        <a:spcAft>
          <a:spcPct val="0"/>
        </a:spcAft>
        <a:buChar char="–"/>
        <a:defRPr sz="1900">
          <a:solidFill>
            <a:schemeClr val="tx1"/>
          </a:solidFill>
          <a:latin typeface="FrutigerNext LT Regular" pitchFamily="34" charset="0"/>
          <a:ea typeface="+mn-ea"/>
          <a:cs typeface="+mn-cs"/>
        </a:defRPr>
      </a:lvl4pPr>
      <a:lvl5pPr marL="2743200" indent="-304800" algn="l" rtl="0" eaLnBrk="0" fontAlgn="base" hangingPunct="0">
        <a:lnSpc>
          <a:spcPct val="140000"/>
        </a:lnSpc>
        <a:spcBef>
          <a:spcPct val="0"/>
        </a:spcBef>
        <a:spcAft>
          <a:spcPct val="0"/>
        </a:spcAft>
        <a:buFont typeface="Arial" pitchFamily="34" charset="0"/>
        <a:buChar char="~"/>
        <a:defRPr sz="1600">
          <a:solidFill>
            <a:schemeClr val="tx1"/>
          </a:solidFill>
          <a:latin typeface="FrutigerNext LT Regular" pitchFamily="34" charset="0"/>
          <a:ea typeface="+mn-ea"/>
          <a:cs typeface="+mn-cs"/>
        </a:defRPr>
      </a:lvl5pPr>
      <a:lvl6pPr marL="3353219"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6pPr>
      <a:lvl7pPr marL="3962895"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7pPr>
      <a:lvl8pPr marL="4572572"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8pPr>
      <a:lvl9pPr marL="5182248"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9pPr>
    </p:bodyStyle>
    <p:otherStyle>
      <a:defPPr>
        <a:defRPr lang="zh-CN"/>
      </a:defPPr>
      <a:lvl1pPr marL="0" algn="l" defTabSz="1219352" rtl="0" eaLnBrk="1" latinLnBrk="0" hangingPunct="1">
        <a:defRPr sz="2400" kern="1200">
          <a:solidFill>
            <a:schemeClr val="tx1"/>
          </a:solidFill>
          <a:latin typeface="+mn-lt"/>
          <a:ea typeface="+mn-ea"/>
          <a:cs typeface="+mn-cs"/>
        </a:defRPr>
      </a:lvl1pPr>
      <a:lvl2pPr marL="609676" algn="l" defTabSz="1219352" rtl="0" eaLnBrk="1" latinLnBrk="0" hangingPunct="1">
        <a:defRPr sz="2400" kern="1200">
          <a:solidFill>
            <a:schemeClr val="tx1"/>
          </a:solidFill>
          <a:latin typeface="+mn-lt"/>
          <a:ea typeface="+mn-ea"/>
          <a:cs typeface="+mn-cs"/>
        </a:defRPr>
      </a:lvl2pPr>
      <a:lvl3pPr marL="1219352" algn="l" defTabSz="1219352" rtl="0" eaLnBrk="1" latinLnBrk="0" hangingPunct="1">
        <a:defRPr sz="2400" kern="1200">
          <a:solidFill>
            <a:schemeClr val="tx1"/>
          </a:solidFill>
          <a:latin typeface="+mn-lt"/>
          <a:ea typeface="+mn-ea"/>
          <a:cs typeface="+mn-cs"/>
        </a:defRPr>
      </a:lvl3pPr>
      <a:lvl4pPr marL="1829029" algn="l" defTabSz="1219352" rtl="0" eaLnBrk="1" latinLnBrk="0" hangingPunct="1">
        <a:defRPr sz="2400" kern="1200">
          <a:solidFill>
            <a:schemeClr val="tx1"/>
          </a:solidFill>
          <a:latin typeface="+mn-lt"/>
          <a:ea typeface="+mn-ea"/>
          <a:cs typeface="+mn-cs"/>
        </a:defRPr>
      </a:lvl4pPr>
      <a:lvl5pPr marL="2438705" algn="l" defTabSz="1219352" rtl="0" eaLnBrk="1" latinLnBrk="0" hangingPunct="1">
        <a:defRPr sz="2400" kern="1200">
          <a:solidFill>
            <a:schemeClr val="tx1"/>
          </a:solidFill>
          <a:latin typeface="+mn-lt"/>
          <a:ea typeface="+mn-ea"/>
          <a:cs typeface="+mn-cs"/>
        </a:defRPr>
      </a:lvl5pPr>
      <a:lvl6pPr marL="3048381" algn="l" defTabSz="1219352" rtl="0" eaLnBrk="1" latinLnBrk="0" hangingPunct="1">
        <a:defRPr sz="2400" kern="1200">
          <a:solidFill>
            <a:schemeClr val="tx1"/>
          </a:solidFill>
          <a:latin typeface="+mn-lt"/>
          <a:ea typeface="+mn-ea"/>
          <a:cs typeface="+mn-cs"/>
        </a:defRPr>
      </a:lvl6pPr>
      <a:lvl7pPr marL="3658057" algn="l" defTabSz="1219352" rtl="0" eaLnBrk="1" latinLnBrk="0" hangingPunct="1">
        <a:defRPr sz="2400" kern="1200">
          <a:solidFill>
            <a:schemeClr val="tx1"/>
          </a:solidFill>
          <a:latin typeface="+mn-lt"/>
          <a:ea typeface="+mn-ea"/>
          <a:cs typeface="+mn-cs"/>
        </a:defRPr>
      </a:lvl7pPr>
      <a:lvl8pPr marL="4267733" algn="l" defTabSz="1219352" rtl="0" eaLnBrk="1" latinLnBrk="0" hangingPunct="1">
        <a:defRPr sz="2400" kern="1200">
          <a:solidFill>
            <a:schemeClr val="tx1"/>
          </a:solidFill>
          <a:latin typeface="+mn-lt"/>
          <a:ea typeface="+mn-ea"/>
          <a:cs typeface="+mn-cs"/>
        </a:defRPr>
      </a:lvl8pPr>
      <a:lvl9pPr marL="4877410" algn="l" defTabSz="1219352" rtl="0" eaLnBrk="1" latinLnBrk="0" hangingPunct="1">
        <a:defRPr sz="24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4"/>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60" y="6356359"/>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ltLang="zh-CN" smtClean="0"/>
          </a:p>
          <a:p>
            <a:r>
              <a:rPr lang="de-DE" altLang="zh-CN" smtClean="0"/>
              <a:t>Page </a:t>
            </a:r>
            <a:fld id="{7CDE2CA1-F7E1-49A0-B8E9-2419213D1BBD}" type="slidenum">
              <a:rPr lang="de-DE" altLang="zh-CN" smtClean="0"/>
              <a:pPr/>
              <a:t>‹#›</a:t>
            </a:fld>
            <a:endParaRPr lang="en-GB" altLang="zh-CN" dirty="0"/>
          </a:p>
        </p:txBody>
      </p:sp>
      <p:sp>
        <p:nvSpPr>
          <p:cNvPr id="5" name="页脚占位符 4"/>
          <p:cNvSpPr>
            <a:spLocks noGrp="1"/>
          </p:cNvSpPr>
          <p:nvPr>
            <p:ph type="ftr" sz="quarter" idx="3"/>
          </p:nvPr>
        </p:nvSpPr>
        <p:spPr>
          <a:xfrm>
            <a:off x="4166685" y="6356359"/>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9"/>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AA8867-758D-49E5-AFFC-32D977CF28BE}"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6633" r:id="rId1"/>
    <p:sldLayoutId id="2147486634" r:id="rId2"/>
    <p:sldLayoutId id="2147486635" r:id="rId3"/>
    <p:sldLayoutId id="2147486636" r:id="rId4"/>
    <p:sldLayoutId id="2147486637" r:id="rId5"/>
    <p:sldLayoutId id="2147486638" r:id="rId6"/>
    <p:sldLayoutId id="2147486639" r:id="rId7"/>
    <p:sldLayoutId id="2147486640" r:id="rId8"/>
    <p:sldLayoutId id="2147486641" r:id="rId9"/>
    <p:sldLayoutId id="2147486642" r:id="rId10"/>
    <p:sldLayoutId id="2147486643" r:id="rId11"/>
  </p:sldLayoutIdLst>
  <p:transition>
    <p:fade thruBlk="1"/>
  </p:transition>
  <p:timing>
    <p:tnLst>
      <p:par>
        <p:cTn id="1" dur="indefinite" restart="never" nodeType="tmRoot"/>
      </p:par>
    </p:tnLst>
  </p:timing>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8690" name="Rectangle 34"/>
          <p:cNvSpPr>
            <a:spLocks noChangeArrowheads="1"/>
          </p:cNvSpPr>
          <p:nvPr/>
        </p:nvSpPr>
        <p:spPr bwMode="auto">
          <a:xfrm>
            <a:off x="0" y="0"/>
            <a:ext cx="12195175" cy="6859588"/>
          </a:xfrm>
          <a:prstGeom prst="rect">
            <a:avLst/>
          </a:prstGeom>
          <a:solidFill>
            <a:srgbClr val="DDDDDD"/>
          </a:solidFill>
          <a:ln w="9525">
            <a:noFill/>
            <a:miter lim="800000"/>
            <a:headEnd/>
            <a:tailEnd/>
          </a:ln>
          <a:effectLst/>
        </p:spPr>
        <p:txBody>
          <a:bodyPr wrap="none" anchor="ctr"/>
          <a:lstStyle/>
          <a:p>
            <a:pPr algn="ctr">
              <a:buClr>
                <a:srgbClr val="CC9900"/>
              </a:buClr>
              <a:buFont typeface="Wingdings" pitchFamily="2" charset="2"/>
              <a:buChar char="n"/>
              <a:defRPr/>
            </a:pPr>
            <a:endParaRPr lang="zh-CN" altLang="zh-CN">
              <a:latin typeface="Arial" charset="0"/>
              <a:ea typeface="宋体" charset="-122"/>
            </a:endParaRPr>
          </a:p>
        </p:txBody>
      </p:sp>
      <p:pic>
        <p:nvPicPr>
          <p:cNvPr id="2052" name="Picture 35" descr="目录元素"/>
          <p:cNvPicPr>
            <a:picLocks noChangeAspect="1" noChangeArrowheads="1"/>
          </p:cNvPicPr>
          <p:nvPr/>
        </p:nvPicPr>
        <p:blipFill>
          <a:blip r:embed="rId14" cstate="print"/>
          <a:srcRect/>
          <a:stretch>
            <a:fillRect/>
          </a:stretch>
        </p:blipFill>
        <p:spPr bwMode="auto">
          <a:xfrm>
            <a:off x="0" y="7938"/>
            <a:ext cx="6523038" cy="6851650"/>
          </a:xfrm>
          <a:prstGeom prst="rect">
            <a:avLst/>
          </a:prstGeom>
          <a:noFill/>
          <a:ln w="9525">
            <a:noFill/>
            <a:miter lim="800000"/>
            <a:headEnd/>
            <a:tailEnd/>
          </a:ln>
        </p:spPr>
      </p:pic>
      <p:sp>
        <p:nvSpPr>
          <p:cNvPr id="2053" name="Rectangle 36"/>
          <p:cNvSpPr>
            <a:spLocks noGrp="1" noChangeArrowheads="1"/>
          </p:cNvSpPr>
          <p:nvPr>
            <p:ph type="title"/>
          </p:nvPr>
        </p:nvSpPr>
        <p:spPr bwMode="auto">
          <a:xfrm>
            <a:off x="781050" y="488950"/>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Content</a:t>
            </a:r>
          </a:p>
        </p:txBody>
      </p:sp>
      <p:sp>
        <p:nvSpPr>
          <p:cNvPr id="2054" name="Rectangle 37"/>
          <p:cNvSpPr>
            <a:spLocks noGrp="1" noChangeArrowheads="1"/>
          </p:cNvSpPr>
          <p:nvPr>
            <p:ph type="body" idx="1"/>
          </p:nvPr>
        </p:nvSpPr>
        <p:spPr bwMode="auto">
          <a:xfrm>
            <a:off x="896938" y="1724025"/>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8742" name="Rectangle 86"/>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chemeClr val="tx2"/>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chemeClr val="tx2"/>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chemeClr val="tx2"/>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chemeClr val="tx2"/>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chemeClr val="tx2"/>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chemeClr val="tx2"/>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chemeClr val="tx2"/>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p>
          <a:p>
            <a:pPr marL="342900" indent="-342900" algn="r">
              <a:lnSpc>
                <a:spcPct val="125000"/>
              </a:lnSpc>
              <a:spcBef>
                <a:spcPct val="20000"/>
              </a:spcBef>
              <a:buClr>
                <a:schemeClr val="tx2"/>
              </a:buClr>
              <a:defRPr/>
            </a:pPr>
            <a:endParaRPr lang="en-US" altLang="zh-CN" sz="1200" b="0" dirty="0">
              <a:solidFill>
                <a:srgbClr val="080808"/>
              </a:solidFill>
              <a:latin typeface="Arial" charset="0"/>
              <a:ea typeface="华文细黑" pitchFamily="2" charset="-122"/>
            </a:endParaRPr>
          </a:p>
        </p:txBody>
      </p:sp>
      <p:sp>
        <p:nvSpPr>
          <p:cNvPr id="1478743" name="Rectangle 87"/>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ＭＳ Ｐゴシック" pitchFamily="34" charset="-128"/>
            </a:endParaRPr>
          </a:p>
        </p:txBody>
      </p:sp>
      <p:grpSp>
        <p:nvGrpSpPr>
          <p:cNvPr id="2057" name="Group 88"/>
          <p:cNvGrpSpPr>
            <a:grpSpLocks/>
          </p:cNvGrpSpPr>
          <p:nvPr/>
        </p:nvGrpSpPr>
        <p:grpSpPr bwMode="auto">
          <a:xfrm>
            <a:off x="12472988" y="5278438"/>
            <a:ext cx="989012" cy="184150"/>
            <a:chOff x="6657" y="3492"/>
            <a:chExt cx="527" cy="121"/>
          </a:xfrm>
        </p:grpSpPr>
        <p:sp>
          <p:nvSpPr>
            <p:cNvPr id="1478745" name="Rectangle 89"/>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46" name="Rectangle 90"/>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47" name="Rectangle 91"/>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48" name="Rectangle 92"/>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58" name="Group 93"/>
          <p:cNvGrpSpPr>
            <a:grpSpLocks/>
          </p:cNvGrpSpPr>
          <p:nvPr/>
        </p:nvGrpSpPr>
        <p:grpSpPr bwMode="auto">
          <a:xfrm>
            <a:off x="12472988" y="6203950"/>
            <a:ext cx="989012" cy="182563"/>
            <a:chOff x="6657" y="4103"/>
            <a:chExt cx="527" cy="121"/>
          </a:xfrm>
        </p:grpSpPr>
        <p:sp>
          <p:nvSpPr>
            <p:cNvPr id="1478750" name="Rectangle 94"/>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1" name="Rectangle 95"/>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2" name="Rectangle 96"/>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3" name="Rectangle 97"/>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59" name="Group 98"/>
          <p:cNvGrpSpPr>
            <a:grpSpLocks/>
          </p:cNvGrpSpPr>
          <p:nvPr/>
        </p:nvGrpSpPr>
        <p:grpSpPr bwMode="auto">
          <a:xfrm>
            <a:off x="12472988" y="6450013"/>
            <a:ext cx="989012" cy="182562"/>
            <a:chOff x="6657" y="4266"/>
            <a:chExt cx="527" cy="121"/>
          </a:xfrm>
        </p:grpSpPr>
        <p:sp>
          <p:nvSpPr>
            <p:cNvPr id="1478755" name="Rectangle 99"/>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6" name="Rectangle 100"/>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7" name="Rectangle 101"/>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8" name="Rectangle 102"/>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0" name="Group 103"/>
          <p:cNvGrpSpPr>
            <a:grpSpLocks/>
          </p:cNvGrpSpPr>
          <p:nvPr/>
        </p:nvGrpSpPr>
        <p:grpSpPr bwMode="auto">
          <a:xfrm>
            <a:off x="12472988" y="5527675"/>
            <a:ext cx="989012" cy="182563"/>
            <a:chOff x="6657" y="3656"/>
            <a:chExt cx="527" cy="121"/>
          </a:xfrm>
        </p:grpSpPr>
        <p:sp>
          <p:nvSpPr>
            <p:cNvPr id="1478760" name="Rectangle 104"/>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1" name="Rectangle 105"/>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2" name="Rectangle 106"/>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3" name="Rectangle 107"/>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1" name="Group 108"/>
          <p:cNvGrpSpPr>
            <a:grpSpLocks/>
          </p:cNvGrpSpPr>
          <p:nvPr/>
        </p:nvGrpSpPr>
        <p:grpSpPr bwMode="auto">
          <a:xfrm>
            <a:off x="12472988" y="5957888"/>
            <a:ext cx="989012" cy="182562"/>
            <a:chOff x="6657" y="3941"/>
            <a:chExt cx="527" cy="121"/>
          </a:xfrm>
        </p:grpSpPr>
        <p:sp>
          <p:nvSpPr>
            <p:cNvPr id="1478765" name="Rectangle 109"/>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6" name="Rectangle 110"/>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7" name="Rectangle 111"/>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8" name="Rectangle 112"/>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2" name="Group 113"/>
          <p:cNvGrpSpPr>
            <a:grpSpLocks/>
          </p:cNvGrpSpPr>
          <p:nvPr/>
        </p:nvGrpSpPr>
        <p:grpSpPr bwMode="auto">
          <a:xfrm>
            <a:off x="12472988" y="6697663"/>
            <a:ext cx="989012" cy="182562"/>
            <a:chOff x="6657" y="4430"/>
            <a:chExt cx="527" cy="121"/>
          </a:xfrm>
        </p:grpSpPr>
        <p:sp>
          <p:nvSpPr>
            <p:cNvPr id="1478770" name="Rectangle 114"/>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1" name="Rectangle 115"/>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2" name="Rectangle 116"/>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3" name="Rectangle 117"/>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3" name="Group 118"/>
          <p:cNvGrpSpPr>
            <a:grpSpLocks/>
          </p:cNvGrpSpPr>
          <p:nvPr/>
        </p:nvGrpSpPr>
        <p:grpSpPr bwMode="auto">
          <a:xfrm>
            <a:off x="12472988" y="5032375"/>
            <a:ext cx="989012" cy="184150"/>
            <a:chOff x="6657" y="3329"/>
            <a:chExt cx="527" cy="122"/>
          </a:xfrm>
        </p:grpSpPr>
        <p:sp>
          <p:nvSpPr>
            <p:cNvPr id="1478775" name="Rectangle 119"/>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6" name="Rectangle 120"/>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7" name="Rectangle 121"/>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8" name="Rectangle 122"/>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4" name="Group 123"/>
          <p:cNvGrpSpPr>
            <a:grpSpLocks/>
          </p:cNvGrpSpPr>
          <p:nvPr/>
        </p:nvGrpSpPr>
        <p:grpSpPr bwMode="auto">
          <a:xfrm>
            <a:off x="12472988" y="4600575"/>
            <a:ext cx="989012" cy="182563"/>
            <a:chOff x="6657" y="3043"/>
            <a:chExt cx="527" cy="121"/>
          </a:xfrm>
        </p:grpSpPr>
        <p:sp>
          <p:nvSpPr>
            <p:cNvPr id="1478780" name="Rectangle 124"/>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1" name="Rectangle 125"/>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2" name="Rectangle 126"/>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3" name="Rectangle 127"/>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5" name="Group 128"/>
          <p:cNvGrpSpPr>
            <a:grpSpLocks/>
          </p:cNvGrpSpPr>
          <p:nvPr/>
        </p:nvGrpSpPr>
        <p:grpSpPr bwMode="auto">
          <a:xfrm>
            <a:off x="12472988" y="4354513"/>
            <a:ext cx="989012" cy="184150"/>
            <a:chOff x="6657" y="2881"/>
            <a:chExt cx="527" cy="121"/>
          </a:xfrm>
        </p:grpSpPr>
        <p:sp>
          <p:nvSpPr>
            <p:cNvPr id="1478785" name="Rectangle 129"/>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6" name="Rectangle 130"/>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7" name="Rectangle 131"/>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8" name="Rectangle 132"/>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sp>
        <p:nvSpPr>
          <p:cNvPr id="1478789" name="Rectangle 133"/>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rPr>
              <a:t>（仅供参考）</a:t>
            </a:r>
          </a:p>
        </p:txBody>
      </p:sp>
      <p:sp>
        <p:nvSpPr>
          <p:cNvPr id="1478790" name="Rectangle 134"/>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505" r:id="rId4"/>
    <p:sldLayoutId id="2147486506" r:id="rId5"/>
    <p:sldLayoutId id="2147486507" r:id="rId6"/>
    <p:sldLayoutId id="2147486508" r:id="rId7"/>
    <p:sldLayoutId id="2147486509" r:id="rId8"/>
    <p:sldLayoutId id="2147486510" r:id="rId9"/>
    <p:sldLayoutId id="2147486511" r:id="rId10"/>
    <p:sldLayoutId id="2147486512" r:id="rId11"/>
  </p:sldLayoutIdLst>
  <p:txStyles>
    <p:titleStyle>
      <a:lvl1pPr algn="l" rtl="0" eaLnBrk="0" fontAlgn="base" hangingPunct="0">
        <a:spcBef>
          <a:spcPct val="0"/>
        </a:spcBef>
        <a:spcAft>
          <a:spcPct val="0"/>
        </a:spcAft>
        <a:defRPr sz="4800" b="1">
          <a:solidFill>
            <a:srgbClr val="990000"/>
          </a:solidFill>
          <a:latin typeface="+mj-lt"/>
          <a:ea typeface="+mj-ea"/>
          <a:cs typeface="宋体" charset="-122"/>
        </a:defRPr>
      </a:lvl1pPr>
      <a:lvl2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lnSpc>
          <a:spcPct val="125000"/>
        </a:lnSpc>
        <a:spcBef>
          <a:spcPct val="20000"/>
        </a:spcBef>
        <a:spcAft>
          <a:spcPct val="0"/>
        </a:spcAft>
        <a:buClr>
          <a:schemeClr val="tx2"/>
        </a:buClr>
        <a:buChar char="•"/>
        <a:defRPr sz="3200" b="1">
          <a:solidFill>
            <a:srgbClr val="808080"/>
          </a:solidFill>
          <a:latin typeface="+mn-lt"/>
          <a:ea typeface="+mn-ea"/>
          <a:cs typeface="宋体" charset="-122"/>
        </a:defRPr>
      </a:lvl1pPr>
      <a:lvl2pPr marL="742950" indent="-285750" algn="l" rtl="0" eaLnBrk="0" fontAlgn="base" hangingPunct="0">
        <a:lnSpc>
          <a:spcPct val="125000"/>
        </a:lnSpc>
        <a:spcBef>
          <a:spcPct val="20000"/>
        </a:spcBef>
        <a:spcAft>
          <a:spcPct val="0"/>
        </a:spcAft>
        <a:buFont typeface="Arial" pitchFamily="34" charset="0"/>
        <a:buChar char="›"/>
        <a:defRPr sz="2800">
          <a:solidFill>
            <a:srgbClr val="808080"/>
          </a:solidFill>
          <a:latin typeface="+mn-lt"/>
          <a:ea typeface="+mn-ea"/>
          <a:cs typeface="宋体" charset="-122"/>
        </a:defRPr>
      </a:lvl2pPr>
      <a:lvl3pPr marL="1143000" indent="-228600" algn="l" rtl="0" eaLnBrk="0" fontAlgn="base" hangingPunct="0">
        <a:lnSpc>
          <a:spcPct val="125000"/>
        </a:lnSpc>
        <a:spcBef>
          <a:spcPct val="20000"/>
        </a:spcBef>
        <a:spcAft>
          <a:spcPct val="0"/>
        </a:spcAft>
        <a:buFont typeface="FrutigerNext LT Medium" pitchFamily="34" charset="0"/>
        <a:buChar char="»"/>
        <a:defRPr sz="2400">
          <a:solidFill>
            <a:srgbClr val="808080"/>
          </a:solidFill>
          <a:latin typeface="+mn-lt"/>
          <a:ea typeface="+mn-ea"/>
          <a:cs typeface="宋体" charset="-122"/>
        </a:defRPr>
      </a:lvl3pPr>
      <a:lvl4pPr marL="1600200" indent="-228600" algn="l" rtl="0" eaLnBrk="0" fontAlgn="base" hangingPunct="0">
        <a:lnSpc>
          <a:spcPct val="125000"/>
        </a:lnSpc>
        <a:spcBef>
          <a:spcPct val="20000"/>
        </a:spcBef>
        <a:spcAft>
          <a:spcPct val="0"/>
        </a:spcAft>
        <a:buChar char="–"/>
        <a:defRPr sz="2000">
          <a:solidFill>
            <a:srgbClr val="808080"/>
          </a:solidFill>
          <a:latin typeface="+mn-lt"/>
          <a:ea typeface="+mn-ea"/>
          <a:cs typeface="宋体" charset="-122"/>
        </a:defRPr>
      </a:lvl4pPr>
      <a:lvl5pPr marL="2057400" indent="-228600" algn="l" rtl="0" eaLnBrk="0" fontAlgn="base" hangingPunct="0">
        <a:lnSpc>
          <a:spcPct val="125000"/>
        </a:lnSpc>
        <a:spcBef>
          <a:spcPct val="20000"/>
        </a:spcBef>
        <a:spcAft>
          <a:spcPct val="0"/>
        </a:spcAft>
        <a:buFont typeface="Arial" pitchFamily="34" charset="0"/>
        <a:buChar char="~"/>
        <a:defRPr sz="2000">
          <a:solidFill>
            <a:srgbClr val="808080"/>
          </a:solidFill>
          <a:latin typeface="+mn-lt"/>
          <a:ea typeface="+mn-ea"/>
          <a:cs typeface="宋体" charset="-122"/>
        </a:defRPr>
      </a:lvl5pPr>
      <a:lvl6pPr marL="25146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6pPr>
      <a:lvl7pPr marL="29718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7pPr>
      <a:lvl8pPr marL="34290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8pPr>
      <a:lvl9pPr marL="38862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3"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pic>
        <p:nvPicPr>
          <p:cNvPr id="3075" name="Picture 15" descr="5"/>
          <p:cNvPicPr>
            <a:picLocks noChangeAspect="1" noChangeArrowheads="1"/>
          </p:cNvPicPr>
          <p:nvPr/>
        </p:nvPicPr>
        <p:blipFill>
          <a:blip r:embed="rId14" cstate="print"/>
          <a:srcRect/>
          <a:stretch>
            <a:fillRect/>
          </a:stretch>
        </p:blipFill>
        <p:spPr bwMode="auto">
          <a:xfrm>
            <a:off x="0" y="5616575"/>
            <a:ext cx="12195175" cy="1241425"/>
          </a:xfrm>
          <a:prstGeom prst="rect">
            <a:avLst/>
          </a:prstGeom>
          <a:noFill/>
          <a:ln w="9525">
            <a:noFill/>
            <a:miter lim="800000"/>
            <a:headEnd/>
            <a:tailEnd/>
          </a:ln>
        </p:spPr>
      </p:pic>
      <p:sp>
        <p:nvSpPr>
          <p:cNvPr id="1487888" name="Text Box 16"/>
          <p:cNvSpPr txBox="1">
            <a:spLocks noChangeArrowheads="1"/>
          </p:cNvSpPr>
          <p:nvPr/>
        </p:nvSpPr>
        <p:spPr bwMode="auto">
          <a:xfrm>
            <a:off x="4579938" y="2616200"/>
            <a:ext cx="2968625" cy="823913"/>
          </a:xfrm>
          <a:prstGeom prst="rect">
            <a:avLst/>
          </a:prstGeom>
          <a:noFill/>
          <a:ln w="9525">
            <a:noFill/>
            <a:miter lim="800000"/>
            <a:headEnd/>
            <a:tailEnd/>
          </a:ln>
        </p:spPr>
        <p:txBody>
          <a:bodyPr wrap="none">
            <a:spAutoFit/>
          </a:bodyPr>
          <a:lstStyle/>
          <a:p>
            <a:pPr eaLnBrk="0" hangingPunct="0">
              <a:defRPr/>
            </a:pPr>
            <a:r>
              <a:rPr lang="en-US" altLang="zh-CN" sz="4800" b="0" dirty="0">
                <a:solidFill>
                  <a:srgbClr val="990000"/>
                </a:solidFill>
                <a:latin typeface="FrutigerNext LT Medium" pitchFamily="34" charset="0"/>
                <a:ea typeface="MS PGothic" pitchFamily="34" charset="-128"/>
              </a:rPr>
              <a:t>Thank you</a:t>
            </a:r>
          </a:p>
        </p:txBody>
      </p:sp>
      <p:sp>
        <p:nvSpPr>
          <p:cNvPr id="1487889" name="Text Box 17"/>
          <p:cNvSpPr txBox="1">
            <a:spLocks noChangeArrowheads="1"/>
          </p:cNvSpPr>
          <p:nvPr/>
        </p:nvSpPr>
        <p:spPr bwMode="auto">
          <a:xfrm>
            <a:off x="4627563" y="3409950"/>
            <a:ext cx="2927350" cy="519113"/>
          </a:xfrm>
          <a:prstGeom prst="rect">
            <a:avLst/>
          </a:prstGeom>
          <a:noFill/>
          <a:ln w="9525">
            <a:noFill/>
            <a:miter lim="800000"/>
            <a:headEnd/>
            <a:tailEnd/>
          </a:ln>
        </p:spPr>
        <p:txBody>
          <a:bodyPr wrap="none">
            <a:spAutoFit/>
          </a:bodyPr>
          <a:lstStyle/>
          <a:p>
            <a:pPr eaLnBrk="0" hangingPunct="0"/>
            <a:r>
              <a:rPr lang="en-US" altLang="zh-CN" sz="2800" b="0" dirty="0">
                <a:solidFill>
                  <a:srgbClr val="666666"/>
                </a:solidFill>
                <a:latin typeface="FrutigerNext LT Regular" pitchFamily="34" charset="0"/>
                <a:ea typeface="ＭＳ Ｐゴシック" pitchFamily="34" charset="-128"/>
              </a:rPr>
              <a:t>www.huawei.com</a:t>
            </a:r>
            <a:endParaRPr lang="en-US" altLang="zh-CN" sz="2300" b="0" dirty="0">
              <a:solidFill>
                <a:srgbClr val="990000"/>
              </a:solidFill>
              <a:latin typeface="FrutigerNext LT Regular" pitchFamily="34" charset="0"/>
              <a:ea typeface="ＭＳ Ｐゴシック" pitchFamily="34" charset="-128"/>
            </a:endParaRPr>
          </a:p>
        </p:txBody>
      </p:sp>
      <p:sp>
        <p:nvSpPr>
          <p:cNvPr id="1487938" name="Rectangle 66"/>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英文标题</a:t>
            </a:r>
            <a:r>
              <a:rPr lang="en-US" altLang="zh-CN" sz="1200" b="0" dirty="0">
                <a:solidFill>
                  <a:srgbClr val="F8F8F8"/>
                </a:solidFill>
                <a:latin typeface="Arial" charset="0"/>
                <a:ea typeface="宋体"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颜色</a:t>
            </a:r>
            <a:r>
              <a:rPr lang="en-US" altLang="zh-CN" sz="1200" b="0" dirty="0">
                <a:solidFill>
                  <a:srgbClr val="F8F8F8"/>
                </a:solidFill>
                <a:latin typeface="Arial" charset="0"/>
                <a:ea typeface="宋体"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rPr>
              <a:t>内部使用字体 </a:t>
            </a:r>
            <a:r>
              <a:rPr lang="en-US" altLang="zh-CN" sz="1200" b="0" dirty="0">
                <a:solidFill>
                  <a:srgbClr val="F8F8F8"/>
                </a:solidFill>
                <a:latin typeface="FrutigerNext LT Medium" pitchFamily="34" charset="0"/>
                <a:ea typeface="宋体"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宋体"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rPr>
              <a:t>外部使用字体 </a:t>
            </a:r>
            <a:r>
              <a:rPr lang="en-US" altLang="zh-CN" sz="1200" b="0" dirty="0">
                <a:solidFill>
                  <a:srgbClr val="F8F8F8"/>
                </a:solidFill>
                <a:latin typeface="FrutigerNext LT Medium" pitchFamily="34" charset="0"/>
                <a:ea typeface="宋体"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宋体"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中文标题</a:t>
            </a:r>
            <a:r>
              <a:rPr lang="en-US" altLang="zh-CN" sz="1200" b="0" dirty="0">
                <a:solidFill>
                  <a:srgbClr val="F8F8F8"/>
                </a:solidFill>
                <a:latin typeface="Arial" charset="0"/>
                <a:ea typeface="宋体"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颜色</a:t>
            </a:r>
            <a:r>
              <a:rPr lang="en-US" altLang="zh-CN" sz="1200" b="0" dirty="0">
                <a:solidFill>
                  <a:srgbClr val="F8F8F8"/>
                </a:solidFill>
                <a:latin typeface="Arial" charset="0"/>
                <a:ea typeface="宋体"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字体</a:t>
            </a:r>
            <a:r>
              <a:rPr lang="en-US" altLang="zh-CN" sz="1200" b="0" dirty="0">
                <a:solidFill>
                  <a:srgbClr val="F8F8F8"/>
                </a:solidFill>
                <a:latin typeface="Arial" charset="0"/>
                <a:ea typeface="宋体" charset="-122"/>
              </a:rPr>
              <a:t>:</a:t>
            </a:r>
            <a:r>
              <a:rPr lang="zh-CN" altLang="en-US" sz="1200" b="0">
                <a:solidFill>
                  <a:srgbClr val="F8F8F8"/>
                </a:solidFill>
                <a:latin typeface="Arial" charset="0"/>
                <a:ea typeface="宋体"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宋体"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宋体"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宋体"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英文正文</a:t>
            </a:r>
            <a:r>
              <a:rPr lang="en-US" altLang="zh-CN" sz="1200" b="0" dirty="0">
                <a:solidFill>
                  <a:srgbClr val="F8F8F8"/>
                </a:solidFill>
                <a:latin typeface="Arial" charset="0"/>
                <a:ea typeface="宋体"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子目录 </a:t>
            </a:r>
            <a:r>
              <a:rPr lang="en-US" altLang="zh-CN" sz="1200" b="0" dirty="0">
                <a:solidFill>
                  <a:srgbClr val="F8F8F8"/>
                </a:solidFill>
                <a:latin typeface="Arial" charset="0"/>
                <a:ea typeface="宋体" charset="-122"/>
              </a:rPr>
              <a:t>(2-5</a:t>
            </a:r>
            <a:r>
              <a:rPr lang="zh-CN" altLang="en-US" sz="1200" b="0">
                <a:solidFill>
                  <a:srgbClr val="F8F8F8"/>
                </a:solidFill>
                <a:latin typeface="Arial" charset="0"/>
                <a:ea typeface="宋体" charset="-122"/>
              </a:rPr>
              <a:t>级</a:t>
            </a:r>
            <a:r>
              <a:rPr lang="en-US" altLang="zh-CN" sz="1200" b="0" dirty="0">
                <a:solidFill>
                  <a:srgbClr val="F8F8F8"/>
                </a:solidFill>
                <a:latin typeface="Arial" charset="0"/>
                <a:ea typeface="宋体"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颜色</a:t>
            </a:r>
            <a:r>
              <a:rPr lang="en-US" altLang="zh-CN" sz="1200" b="0" dirty="0">
                <a:solidFill>
                  <a:srgbClr val="F8F8F8"/>
                </a:solidFill>
                <a:latin typeface="Arial" charset="0"/>
                <a:ea typeface="宋体" charset="-122"/>
              </a:rPr>
              <a:t>:</a:t>
            </a:r>
            <a:r>
              <a:rPr lang="zh-CN" altLang="en-US" sz="1200" b="0">
                <a:solidFill>
                  <a:srgbClr val="F8F8F8"/>
                </a:solidFill>
                <a:latin typeface="Arial" charset="0"/>
                <a:ea typeface="宋体"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rPr>
              <a:t>内部使用字体 </a:t>
            </a:r>
            <a:r>
              <a:rPr lang="en-US" altLang="zh-CN" sz="1200" b="0" dirty="0">
                <a:solidFill>
                  <a:srgbClr val="F8F8F8"/>
                </a:solidFill>
                <a:latin typeface="FrutigerNext LT Medium" pitchFamily="34" charset="0"/>
                <a:ea typeface="宋体"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宋体"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rPr>
              <a:t>外部使用字体 </a:t>
            </a:r>
            <a:r>
              <a:rPr lang="en-US" altLang="zh-CN" sz="1200" b="0" dirty="0">
                <a:solidFill>
                  <a:srgbClr val="F8F8F8"/>
                </a:solidFill>
                <a:latin typeface="FrutigerNext LT Medium" pitchFamily="34" charset="0"/>
                <a:ea typeface="宋体"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宋体"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中文正文</a:t>
            </a:r>
            <a:r>
              <a:rPr lang="en-US" altLang="zh-CN" sz="1200" b="0" dirty="0">
                <a:solidFill>
                  <a:srgbClr val="F8F8F8"/>
                </a:solidFill>
                <a:latin typeface="Arial" charset="0"/>
                <a:ea typeface="宋体"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子目录</a:t>
            </a:r>
            <a:r>
              <a:rPr lang="en-US" altLang="zh-CN" sz="1200" b="0" dirty="0">
                <a:solidFill>
                  <a:srgbClr val="F8F8F8"/>
                </a:solidFill>
                <a:latin typeface="Arial" charset="0"/>
                <a:ea typeface="宋体" charset="-122"/>
              </a:rPr>
              <a:t>(2-5</a:t>
            </a:r>
            <a:r>
              <a:rPr lang="zh-CN" altLang="en-US" sz="1200" b="0">
                <a:solidFill>
                  <a:srgbClr val="F8F8F8"/>
                </a:solidFill>
                <a:latin typeface="Arial" charset="0"/>
                <a:ea typeface="宋体" charset="-122"/>
              </a:rPr>
              <a:t>级</a:t>
            </a:r>
            <a:r>
              <a:rPr lang="en-US" altLang="zh-CN" sz="1200" b="0" dirty="0">
                <a:solidFill>
                  <a:srgbClr val="F8F8F8"/>
                </a:solidFill>
                <a:latin typeface="Arial" charset="0"/>
                <a:ea typeface="宋体"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颜色</a:t>
            </a:r>
            <a:r>
              <a:rPr lang="en-US" altLang="zh-CN" sz="1200" b="0" dirty="0">
                <a:solidFill>
                  <a:srgbClr val="F8F8F8"/>
                </a:solidFill>
                <a:latin typeface="Arial" charset="0"/>
                <a:ea typeface="宋体" charset="-122"/>
              </a:rPr>
              <a:t>:</a:t>
            </a:r>
            <a:r>
              <a:rPr lang="zh-CN" altLang="en-US" sz="1200" b="0">
                <a:solidFill>
                  <a:srgbClr val="F8F8F8"/>
                </a:solidFill>
                <a:latin typeface="Arial" charset="0"/>
                <a:ea typeface="宋体"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字体</a:t>
            </a:r>
            <a:r>
              <a:rPr lang="en-US" altLang="zh-CN" sz="1200" b="0" dirty="0">
                <a:solidFill>
                  <a:srgbClr val="F8F8F8"/>
                </a:solidFill>
                <a:latin typeface="Arial" charset="0"/>
                <a:ea typeface="宋体" charset="-122"/>
              </a:rPr>
              <a:t>:</a:t>
            </a:r>
            <a:r>
              <a:rPr lang="zh-CN" altLang="en-US" sz="1200" b="0">
                <a:solidFill>
                  <a:srgbClr val="F8F8F8"/>
                </a:solidFill>
                <a:latin typeface="Arial" charset="0"/>
                <a:ea typeface="宋体" charset="-122"/>
              </a:rPr>
              <a:t>细黑体 </a:t>
            </a:r>
          </a:p>
          <a:p>
            <a:pPr marL="342900" indent="-342900" algn="r">
              <a:lnSpc>
                <a:spcPct val="125000"/>
              </a:lnSpc>
              <a:spcBef>
                <a:spcPct val="20000"/>
              </a:spcBef>
              <a:buClr>
                <a:srgbClr val="990000"/>
              </a:buClr>
              <a:defRPr/>
            </a:pPr>
            <a:endParaRPr lang="en-US" altLang="zh-CN" sz="1200" b="0" dirty="0">
              <a:solidFill>
                <a:srgbClr val="080808"/>
              </a:solidFill>
              <a:latin typeface="Arial" charset="0"/>
              <a:ea typeface="宋体" charset="-122"/>
            </a:endParaRPr>
          </a:p>
        </p:txBody>
      </p:sp>
      <p:sp>
        <p:nvSpPr>
          <p:cNvPr id="1487939" name="Rectangle 67"/>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ＭＳ Ｐゴシック" pitchFamily="34" charset="-128"/>
            </a:endParaRPr>
          </a:p>
        </p:txBody>
      </p:sp>
      <p:grpSp>
        <p:nvGrpSpPr>
          <p:cNvPr id="3080" name="Group 68"/>
          <p:cNvGrpSpPr>
            <a:grpSpLocks/>
          </p:cNvGrpSpPr>
          <p:nvPr/>
        </p:nvGrpSpPr>
        <p:grpSpPr bwMode="auto">
          <a:xfrm>
            <a:off x="12472988" y="5278438"/>
            <a:ext cx="989012" cy="184150"/>
            <a:chOff x="6657" y="3492"/>
            <a:chExt cx="527" cy="121"/>
          </a:xfrm>
        </p:grpSpPr>
        <p:sp>
          <p:nvSpPr>
            <p:cNvPr id="1487941" name="Rectangle 69"/>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2" name="Rectangle 70"/>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3" name="Rectangle 71"/>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4" name="Rectangle 72"/>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1" name="Group 73"/>
          <p:cNvGrpSpPr>
            <a:grpSpLocks/>
          </p:cNvGrpSpPr>
          <p:nvPr/>
        </p:nvGrpSpPr>
        <p:grpSpPr bwMode="auto">
          <a:xfrm>
            <a:off x="12472988" y="6203950"/>
            <a:ext cx="989012" cy="182563"/>
            <a:chOff x="6657" y="4103"/>
            <a:chExt cx="527" cy="121"/>
          </a:xfrm>
        </p:grpSpPr>
        <p:sp>
          <p:nvSpPr>
            <p:cNvPr id="1487946" name="Rectangle 74"/>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7" name="Rectangle 75"/>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8" name="Rectangle 76"/>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9" name="Rectangle 77"/>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2" name="Group 78"/>
          <p:cNvGrpSpPr>
            <a:grpSpLocks/>
          </p:cNvGrpSpPr>
          <p:nvPr/>
        </p:nvGrpSpPr>
        <p:grpSpPr bwMode="auto">
          <a:xfrm>
            <a:off x="12472988" y="6450013"/>
            <a:ext cx="989012" cy="182562"/>
            <a:chOff x="6657" y="4266"/>
            <a:chExt cx="527" cy="121"/>
          </a:xfrm>
        </p:grpSpPr>
        <p:sp>
          <p:nvSpPr>
            <p:cNvPr id="1487951" name="Rectangle 79"/>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2" name="Rectangle 80"/>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3" name="Rectangle 81"/>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4" name="Rectangle 82"/>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3" name="Group 83"/>
          <p:cNvGrpSpPr>
            <a:grpSpLocks/>
          </p:cNvGrpSpPr>
          <p:nvPr/>
        </p:nvGrpSpPr>
        <p:grpSpPr bwMode="auto">
          <a:xfrm>
            <a:off x="12472988" y="5527675"/>
            <a:ext cx="989012" cy="182563"/>
            <a:chOff x="6657" y="3656"/>
            <a:chExt cx="527" cy="121"/>
          </a:xfrm>
        </p:grpSpPr>
        <p:sp>
          <p:nvSpPr>
            <p:cNvPr id="1487956" name="Rectangle 84"/>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7" name="Rectangle 85"/>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8" name="Rectangle 86"/>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9" name="Rectangle 87"/>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4" name="Group 88"/>
          <p:cNvGrpSpPr>
            <a:grpSpLocks/>
          </p:cNvGrpSpPr>
          <p:nvPr/>
        </p:nvGrpSpPr>
        <p:grpSpPr bwMode="auto">
          <a:xfrm>
            <a:off x="12472988" y="5957888"/>
            <a:ext cx="989012" cy="182562"/>
            <a:chOff x="6657" y="3941"/>
            <a:chExt cx="527" cy="121"/>
          </a:xfrm>
        </p:grpSpPr>
        <p:sp>
          <p:nvSpPr>
            <p:cNvPr id="1487961" name="Rectangle 89"/>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2" name="Rectangle 90"/>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3" name="Rectangle 91"/>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4" name="Rectangle 92"/>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5" name="Group 93"/>
          <p:cNvGrpSpPr>
            <a:grpSpLocks/>
          </p:cNvGrpSpPr>
          <p:nvPr/>
        </p:nvGrpSpPr>
        <p:grpSpPr bwMode="auto">
          <a:xfrm>
            <a:off x="12472988" y="6697663"/>
            <a:ext cx="989012" cy="182562"/>
            <a:chOff x="6657" y="4430"/>
            <a:chExt cx="527" cy="121"/>
          </a:xfrm>
        </p:grpSpPr>
        <p:sp>
          <p:nvSpPr>
            <p:cNvPr id="1487966" name="Rectangle 94"/>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7" name="Rectangle 95"/>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8" name="Rectangle 96"/>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9" name="Rectangle 97"/>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6" name="Group 98"/>
          <p:cNvGrpSpPr>
            <a:grpSpLocks/>
          </p:cNvGrpSpPr>
          <p:nvPr/>
        </p:nvGrpSpPr>
        <p:grpSpPr bwMode="auto">
          <a:xfrm>
            <a:off x="12472988" y="5032375"/>
            <a:ext cx="989012" cy="184150"/>
            <a:chOff x="6657" y="3329"/>
            <a:chExt cx="527" cy="122"/>
          </a:xfrm>
        </p:grpSpPr>
        <p:sp>
          <p:nvSpPr>
            <p:cNvPr id="1487971" name="Rectangle 99"/>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2" name="Rectangle 100"/>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3" name="Rectangle 101"/>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4" name="Rectangle 102"/>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7" name="Group 103"/>
          <p:cNvGrpSpPr>
            <a:grpSpLocks/>
          </p:cNvGrpSpPr>
          <p:nvPr/>
        </p:nvGrpSpPr>
        <p:grpSpPr bwMode="auto">
          <a:xfrm>
            <a:off x="12472988" y="4600575"/>
            <a:ext cx="989012" cy="182563"/>
            <a:chOff x="6657" y="3043"/>
            <a:chExt cx="527" cy="121"/>
          </a:xfrm>
        </p:grpSpPr>
        <p:sp>
          <p:nvSpPr>
            <p:cNvPr id="1487976" name="Rectangle 104"/>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7" name="Rectangle 105"/>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8" name="Rectangle 106"/>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9" name="Rectangle 107"/>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8" name="Group 108"/>
          <p:cNvGrpSpPr>
            <a:grpSpLocks/>
          </p:cNvGrpSpPr>
          <p:nvPr/>
        </p:nvGrpSpPr>
        <p:grpSpPr bwMode="auto">
          <a:xfrm>
            <a:off x="12472988" y="4354513"/>
            <a:ext cx="989012" cy="184150"/>
            <a:chOff x="6657" y="2881"/>
            <a:chExt cx="527" cy="121"/>
          </a:xfrm>
        </p:grpSpPr>
        <p:sp>
          <p:nvSpPr>
            <p:cNvPr id="1487981" name="Rectangle 109"/>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82" name="Rectangle 110"/>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83" name="Rectangle 111"/>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84" name="Rectangle 112"/>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sp>
        <p:nvSpPr>
          <p:cNvPr id="1487985" name="Rectangle 113"/>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rPr>
              <a:t>（仅供参考）</a:t>
            </a:r>
          </a:p>
        </p:txBody>
      </p:sp>
      <p:sp>
        <p:nvSpPr>
          <p:cNvPr id="1487986" name="Rectangle 114"/>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rPr>
              <a:t>客户或者合作伙伴的标志放在右上角</a:t>
            </a:r>
            <a:r>
              <a:rPr lang="en-US" altLang="zh-CN" sz="1200" b="0" dirty="0">
                <a:solidFill>
                  <a:srgbClr val="F8F8F8"/>
                </a:solidFill>
                <a:latin typeface="华文细黑" pitchFamily="2" charset="-122"/>
                <a:ea typeface="宋体" charset="-122"/>
              </a:rPr>
              <a:t>.</a:t>
            </a:r>
          </a:p>
        </p:txBody>
      </p:sp>
    </p:spTree>
  </p:cSld>
  <p:clrMap bg1="lt1" tx1="dk1" bg2="lt2" tx2="dk2" accent1="accent1" accent2="accent2" accent3="accent3" accent4="accent4" accent5="accent5" accent6="accent6" hlink="hlink" folHlink="folHlink"/>
  <p:sldLayoutIdLst>
    <p:sldLayoutId id="2147486513" r:id="rId1"/>
    <p:sldLayoutId id="2147486514" r:id="rId2"/>
    <p:sldLayoutId id="2147486515" r:id="rId3"/>
    <p:sldLayoutId id="2147486516" r:id="rId4"/>
    <p:sldLayoutId id="2147486517" r:id="rId5"/>
    <p:sldLayoutId id="2147486518" r:id="rId6"/>
    <p:sldLayoutId id="2147486519" r:id="rId7"/>
    <p:sldLayoutId id="2147486520" r:id="rId8"/>
    <p:sldLayoutId id="2147486521" r:id="rId9"/>
    <p:sldLayoutId id="2147486522" r:id="rId10"/>
    <p:sldLayoutId id="2147486523" r:id="rId11"/>
  </p:sldLayoutIdLst>
  <p:txStyles>
    <p:titleStyle>
      <a:lvl1pPr algn="l" rtl="0" eaLnBrk="0" fontAlgn="base" hangingPunct="0">
        <a:spcBef>
          <a:spcPct val="0"/>
        </a:spcBef>
        <a:spcAft>
          <a:spcPct val="0"/>
        </a:spcAft>
        <a:defRPr sz="3200" b="1">
          <a:solidFill>
            <a:srgbClr val="990000"/>
          </a:solidFill>
          <a:latin typeface="+mj-lt"/>
          <a:ea typeface="宋体"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宋体" charset="-122"/>
        </a:defRPr>
      </a:lvl5pPr>
      <a:lvl6pPr marL="457200" algn="l" rtl="0" fontAlgn="base">
        <a:spcBef>
          <a:spcPct val="0"/>
        </a:spcBef>
        <a:spcAft>
          <a:spcPct val="0"/>
        </a:spcAft>
        <a:defRPr sz="3200" b="1">
          <a:solidFill>
            <a:srgbClr val="990000"/>
          </a:solidFill>
          <a:latin typeface="FrutigerNext LT Medium" pitchFamily="34" charset="0"/>
          <a:ea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宋体" charset="-122"/>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defRPr>
      </a:lvl6pPr>
      <a:lvl7pPr marL="2971800" indent="-228600" algn="l" rtl="0" fontAlgn="base">
        <a:spcBef>
          <a:spcPct val="20000"/>
        </a:spcBef>
        <a:spcAft>
          <a:spcPct val="0"/>
        </a:spcAft>
        <a:buFont typeface="Arial" charset="0"/>
        <a:buChar char="~"/>
        <a:defRPr sz="1600">
          <a:solidFill>
            <a:schemeClr val="tx1"/>
          </a:solidFill>
          <a:latin typeface="+mn-lt"/>
          <a:ea typeface="+mn-ea"/>
        </a:defRPr>
      </a:lvl7pPr>
      <a:lvl8pPr marL="3429000" indent="-228600" algn="l" rtl="0" fontAlgn="base">
        <a:spcBef>
          <a:spcPct val="20000"/>
        </a:spcBef>
        <a:spcAft>
          <a:spcPct val="0"/>
        </a:spcAft>
        <a:buFont typeface="Arial" charset="0"/>
        <a:buChar char="~"/>
        <a:defRPr sz="1600">
          <a:solidFill>
            <a:schemeClr val="tx1"/>
          </a:solidFill>
          <a:latin typeface="+mn-lt"/>
          <a:ea typeface="+mn-ea"/>
        </a:defRPr>
      </a:lvl8pPr>
      <a:lvl9pPr marL="3886200" indent="-228600" algn="l" rtl="0" fontAlgn="base">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dirty="0">
                <a:solidFill>
                  <a:srgbClr val="000000"/>
                </a:solidFill>
                <a:latin typeface="FrutigerNext LT Bold" pitchFamily="20" charset="0"/>
                <a:ea typeface="MS PGothic" pitchFamily="34" charset="-128"/>
              </a:rPr>
              <a:t>HISILICON SEMICONDUCTOR</a:t>
            </a:r>
          </a:p>
        </p:txBody>
      </p:sp>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solidFill>
                  <a:srgbClr val="000000"/>
                </a:solidFill>
                <a:latin typeface="FrutigerNext LT Medium" pitchFamily="34" charset="0"/>
                <a:ea typeface="ＭＳ Ｐゴシック" pitchFamily="34" charset="-128"/>
              </a:defRPr>
            </a:lvl1pPr>
          </a:lstStyle>
          <a:p>
            <a:endParaRPr lang="de-DE" altLang="zh-CN"/>
          </a:p>
          <a:p>
            <a:r>
              <a:rPr lang="de-DE" altLang="zh-CN"/>
              <a:t>Page </a:t>
            </a:r>
            <a:fld id="{099A5BE1-E722-4102-BFFA-222131C94A39}" type="slidenum">
              <a:rPr lang="de-DE" altLang="zh-CN"/>
              <a:pPr/>
              <a:t>‹#›</a:t>
            </a:fld>
            <a:endParaRPr lang="en-GB" altLang="zh-CN" dirty="0"/>
          </a:p>
        </p:txBody>
      </p:sp>
      <p:grpSp>
        <p:nvGrpSpPr>
          <p:cNvPr id="4101" name="Group 81"/>
          <p:cNvGrpSpPr>
            <a:grpSpLocks/>
          </p:cNvGrpSpPr>
          <p:nvPr/>
        </p:nvGrpSpPr>
        <p:grpSpPr bwMode="auto">
          <a:xfrm>
            <a:off x="0" y="6216650"/>
            <a:ext cx="12195175" cy="635000"/>
            <a:chOff x="0" y="3920"/>
            <a:chExt cx="7682" cy="400"/>
          </a:xfrm>
        </p:grpSpPr>
        <p:pic>
          <p:nvPicPr>
            <p:cNvPr id="4156"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4157"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4158"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869950" y="6457950"/>
            <a:ext cx="277653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dirty="0">
                <a:solidFill>
                  <a:srgbClr val="000000"/>
                </a:solidFill>
                <a:latin typeface="Arial" charset="0"/>
                <a:ea typeface="MS PGothic" pitchFamily="34" charset="-128"/>
              </a:rPr>
              <a:t>HUAWEI TECHNOLOGIES CO., LTD.</a:t>
            </a:r>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solidFill>
                <a:srgbClr val="000000"/>
              </a:solidFill>
              <a:ea typeface="ＭＳ Ｐゴシック" pitchFamily="34" charset="-128"/>
            </a:endParaRPr>
          </a:p>
          <a:p>
            <a:pPr defTabSz="784225" eaLnBrk="0" hangingPunct="0">
              <a:lnSpc>
                <a:spcPct val="85000"/>
              </a:lnSpc>
            </a:pPr>
            <a:r>
              <a:rPr lang="de-DE" altLang="zh-CN" sz="1000" b="0">
                <a:solidFill>
                  <a:srgbClr val="000000"/>
                </a:solidFill>
                <a:ea typeface="ＭＳ Ｐゴシック" pitchFamily="34" charset="-128"/>
              </a:rPr>
              <a:t>Page </a:t>
            </a:r>
            <a:fld id="{9311FC3E-4466-4CC5-907B-9C78BBAADC5A}" type="slidenum">
              <a:rPr lang="de-DE" altLang="zh-CN" sz="1000" b="0">
                <a:solidFill>
                  <a:srgbClr val="000000"/>
                </a:solidFill>
                <a:ea typeface="ＭＳ Ｐゴシック" pitchFamily="34" charset="-128"/>
              </a:rPr>
              <a:pPr defTabSz="784225" eaLnBrk="0" hangingPunct="0">
                <a:lnSpc>
                  <a:spcPct val="85000"/>
                </a:lnSpc>
              </a:pPr>
              <a:t>‹#›</a:t>
            </a:fld>
            <a:endParaRPr lang="en-GB" altLang="zh-CN" sz="1000" b="0" dirty="0">
              <a:solidFill>
                <a:srgbClr val="000000"/>
              </a:solidFill>
              <a:ea typeface="ＭＳ Ｐゴシック" pitchFamily="34" charset="-128"/>
            </a:endParaRPr>
          </a:p>
        </p:txBody>
      </p:sp>
      <p:pic>
        <p:nvPicPr>
          <p:cNvPr id="4104" name="Picture 87" descr="图片3副本"/>
          <p:cNvPicPr>
            <a:picLocks noChangeAspect="1" noChangeArrowheads="1"/>
          </p:cNvPicPr>
          <p:nvPr/>
        </p:nvPicPr>
        <p:blipFill>
          <a:blip r:embed="rId15" cstate="print"/>
          <a:srcRect/>
          <a:stretch>
            <a:fillRect/>
          </a:stretch>
        </p:blipFill>
        <p:spPr bwMode="auto">
          <a:xfrm>
            <a:off x="10182225" y="6386513"/>
            <a:ext cx="1295400" cy="307975"/>
          </a:xfrm>
          <a:prstGeom prst="rect">
            <a:avLst/>
          </a:prstGeom>
          <a:noFill/>
          <a:ln w="9525">
            <a:noFill/>
            <a:miter lim="800000"/>
            <a:headEnd/>
            <a:tailEnd/>
          </a:ln>
        </p:spPr>
      </p:pic>
      <p:sp>
        <p:nvSpPr>
          <p:cNvPr id="4105"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4106"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4109"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0"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1"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2"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3"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4"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5"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6"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7"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36" r:id="rId1"/>
    <p:sldLayoutId id="2147486524" r:id="rId2"/>
    <p:sldLayoutId id="2147486525" r:id="rId3"/>
    <p:sldLayoutId id="2147486526" r:id="rId4"/>
    <p:sldLayoutId id="2147486527" r:id="rId5"/>
    <p:sldLayoutId id="2147486528" r:id="rId6"/>
    <p:sldLayoutId id="2147486529" r:id="rId7"/>
    <p:sldLayoutId id="2147486530" r:id="rId8"/>
    <p:sldLayoutId id="2147486531" r:id="rId9"/>
    <p:sldLayoutId id="2147486532" r:id="rId10"/>
    <p:sldLayoutId id="2147486533"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102" descr="PPT胶片内页元素-16比9-内页"/>
          <p:cNvPicPr>
            <a:picLocks noChangeAspect="1" noChangeArrowheads="1"/>
          </p:cNvPicPr>
          <p:nvPr/>
        </p:nvPicPr>
        <p:blipFill>
          <a:blip r:embed="rId7" cstate="print"/>
          <a:srcRect/>
          <a:stretch>
            <a:fillRect/>
          </a:stretch>
        </p:blipFill>
        <p:spPr bwMode="auto">
          <a:xfrm>
            <a:off x="0" y="0"/>
            <a:ext cx="12192000" cy="6858000"/>
          </a:xfrm>
          <a:prstGeom prst="rect">
            <a:avLst/>
          </a:prstGeom>
          <a:noFill/>
          <a:ln w="9525">
            <a:noFill/>
            <a:miter lim="800000"/>
            <a:headEnd/>
            <a:tailEnd/>
          </a:ln>
        </p:spPr>
      </p:pic>
      <p:pic>
        <p:nvPicPr>
          <p:cNvPr id="5123" name="Picture 104" descr="PPT胶片内页元素-16比9-内页灰条"/>
          <p:cNvPicPr>
            <a:picLocks noChangeAspect="1" noChangeArrowheads="1"/>
          </p:cNvPicPr>
          <p:nvPr/>
        </p:nvPicPr>
        <p:blipFill>
          <a:blip r:embed="rId8" cstate="print"/>
          <a:srcRect/>
          <a:stretch>
            <a:fillRect/>
          </a:stretch>
        </p:blipFill>
        <p:spPr bwMode="auto">
          <a:xfrm>
            <a:off x="0" y="6224588"/>
            <a:ext cx="12190413" cy="633412"/>
          </a:xfrm>
          <a:prstGeom prst="rect">
            <a:avLst/>
          </a:prstGeom>
          <a:noFill/>
          <a:ln w="9525">
            <a:noFill/>
            <a:miter lim="800000"/>
            <a:headEnd/>
            <a:tailEnd/>
          </a:ln>
        </p:spPr>
      </p:pic>
      <p:pic>
        <p:nvPicPr>
          <p:cNvPr id="5124" name="Picture 101" descr="图片3副本"/>
          <p:cNvPicPr>
            <a:picLocks noChangeAspect="1" noChangeArrowheads="1"/>
          </p:cNvPicPr>
          <p:nvPr/>
        </p:nvPicPr>
        <p:blipFill>
          <a:blip r:embed="rId9" cstate="print"/>
          <a:srcRect/>
          <a:stretch>
            <a:fillRect/>
          </a:stretch>
        </p:blipFill>
        <p:spPr bwMode="auto">
          <a:xfrm>
            <a:off x="10182225" y="6392863"/>
            <a:ext cx="1295400" cy="307975"/>
          </a:xfrm>
          <a:prstGeom prst="rect">
            <a:avLst/>
          </a:prstGeom>
          <a:noFill/>
          <a:ln w="9525">
            <a:noFill/>
            <a:miter lim="800000"/>
            <a:headEnd/>
            <a:tailEnd/>
          </a:ln>
        </p:spPr>
      </p:pic>
      <p:sp>
        <p:nvSpPr>
          <p:cNvPr id="154" name="Text Box 8"/>
          <p:cNvSpPr txBox="1">
            <a:spLocks noChangeArrowheads="1"/>
          </p:cNvSpPr>
          <p:nvPr/>
        </p:nvSpPr>
        <p:spPr bwMode="auto">
          <a:xfrm>
            <a:off x="876300" y="6502400"/>
            <a:ext cx="3376613" cy="246063"/>
          </a:xfrm>
          <a:prstGeom prst="rect">
            <a:avLst/>
          </a:prstGeom>
          <a:noFill/>
          <a:ln>
            <a:noFill/>
          </a:ln>
          <a:extLst>
            <a:ext uri="{909E8E84-426E-40DD-AFC4-6F175D3DCCD1}"/>
            <a:ext uri="{91240B29-F687-4F45-9708-019B960494DF}"/>
          </a:extLst>
        </p:spPr>
        <p:txBody>
          <a:bodyPr wrap="none" lIns="0" tIns="0" rIns="106832"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600" b="0" dirty="0" smtClean="0">
                <a:solidFill>
                  <a:srgbClr val="000000"/>
                </a:solidFill>
                <a:latin typeface="FrutigerNext LT Bold" pitchFamily="34" charset="0"/>
                <a:ea typeface="MS PGothic" pitchFamily="34" charset="-128"/>
              </a:rPr>
              <a:t>HUAWEI TECHNOLOGIES CO., LTD.</a:t>
            </a:r>
          </a:p>
        </p:txBody>
      </p:sp>
      <p:sp>
        <p:nvSpPr>
          <p:cNvPr id="5126" name="Rectangle 13"/>
          <p:cNvSpPr>
            <a:spLocks noGrp="1" noChangeArrowheads="1"/>
          </p:cNvSpPr>
          <p:nvPr>
            <p:ph type="title"/>
          </p:nvPr>
        </p:nvSpPr>
        <p:spPr bwMode="auto">
          <a:xfrm>
            <a:off x="876300" y="325438"/>
            <a:ext cx="10440988" cy="871537"/>
          </a:xfrm>
          <a:prstGeom prst="rect">
            <a:avLst/>
          </a:prstGeom>
          <a:noFill/>
          <a:ln w="9525">
            <a:noFill/>
            <a:miter lim="800000"/>
            <a:headEnd/>
            <a:tailEnd/>
          </a:ln>
        </p:spPr>
        <p:txBody>
          <a:bodyPr vert="horz" wrap="square" lIns="0" tIns="53425" rIns="106852" bIns="53425" numCol="1" anchor="ctr" anchorCtr="0" compatLnSpc="1">
            <a:prstTxWarp prst="textNoShape">
              <a:avLst/>
            </a:prstTxWarp>
          </a:bodyPr>
          <a:lstStyle/>
          <a:p>
            <a:pPr lvl="0"/>
            <a:r>
              <a:rPr lang="zh-CN" altLang="en-US" smtClean="0"/>
              <a:t>单击此处编辑母版标题样式</a:t>
            </a:r>
          </a:p>
        </p:txBody>
      </p:sp>
      <p:sp>
        <p:nvSpPr>
          <p:cNvPr id="3079" name="Rectangle 21"/>
          <p:cNvSpPr>
            <a:spLocks noChangeArrowheads="1"/>
          </p:cNvSpPr>
          <p:nvPr/>
        </p:nvSpPr>
        <p:spPr bwMode="auto">
          <a:xfrm>
            <a:off x="5137150" y="6502400"/>
            <a:ext cx="2190750" cy="246063"/>
          </a:xfrm>
          <a:prstGeom prst="rect">
            <a:avLst/>
          </a:prstGeom>
          <a:noFill/>
          <a:ln>
            <a:noFill/>
          </a:ln>
          <a:effectLst/>
          <a:extLst>
            <a:ext uri="{909E8E84-426E-40DD-AFC4-6F175D3DCCD1}"/>
            <a:ext uri="{91240B29-F687-4F45-9708-019B960494DF}"/>
            <a:ext uri="{AF507438-7753-43E0-B8FC-AC1667EBCBE1}"/>
          </a:extLst>
        </p:spPr>
        <p:txBody>
          <a:bodyPr wrap="none" lIns="106789" tIns="0" rIns="106789" bIns="0">
            <a:spAutoFit/>
          </a:bodyPr>
          <a:lstStyle/>
          <a:p>
            <a:pPr defTabSz="1069051" eaLnBrk="0" hangingPunct="0">
              <a:defRPr/>
            </a:pPr>
            <a:r>
              <a:rPr lang="en-US" altLang="zh-CN" sz="1600" b="0" dirty="0">
                <a:solidFill>
                  <a:srgbClr val="000000"/>
                </a:solidFill>
                <a:latin typeface="FrutigerNext LT Bold" pitchFamily="34" charset="0"/>
                <a:ea typeface="ＭＳ Ｐゴシック" pitchFamily="34" charset="-128"/>
              </a:rPr>
              <a:t>Huawei Confidential </a:t>
            </a:r>
          </a:p>
        </p:txBody>
      </p:sp>
      <p:sp>
        <p:nvSpPr>
          <p:cNvPr id="5128" name="Rectangle 68"/>
          <p:cNvSpPr>
            <a:spLocks noGrp="1" noChangeArrowheads="1"/>
          </p:cNvSpPr>
          <p:nvPr>
            <p:ph type="body" idx="1"/>
          </p:nvPr>
        </p:nvSpPr>
        <p:spPr bwMode="auto">
          <a:xfrm>
            <a:off x="876300" y="1628775"/>
            <a:ext cx="10440988" cy="4194175"/>
          </a:xfrm>
          <a:prstGeom prst="rect">
            <a:avLst/>
          </a:prstGeom>
          <a:noFill/>
          <a:ln w="9525">
            <a:noFill/>
            <a:miter lim="800000"/>
            <a:headEnd/>
            <a:tailEnd/>
          </a:ln>
        </p:spPr>
        <p:txBody>
          <a:bodyPr vert="horz" wrap="square" lIns="106869" tIns="53433" rIns="106869" bIns="53433"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5129" name="Group 88"/>
          <p:cNvGrpSpPr>
            <a:grpSpLocks/>
          </p:cNvGrpSpPr>
          <p:nvPr/>
        </p:nvGrpSpPr>
        <p:grpSpPr bwMode="auto">
          <a:xfrm>
            <a:off x="12436475" y="3832225"/>
            <a:ext cx="1152525" cy="3025775"/>
            <a:chOff x="5874" y="2414"/>
            <a:chExt cx="544" cy="1906"/>
          </a:xfrm>
        </p:grpSpPr>
        <p:sp>
          <p:nvSpPr>
            <p:cNvPr id="308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ext uri="{AF507438-7753-43E0-B8FC-AC1667EBCBE1}"/>
            </a:extLst>
          </p:spPr>
          <p:txBody>
            <a:bodyPr wrap="none" anchor="ctr"/>
            <a:lstStyle/>
            <a:p>
              <a:pPr>
                <a:defRPr/>
              </a:pPr>
              <a:endParaRPr lang="zh-CN" altLang="en-US" b="0" dirty="0">
                <a:solidFill>
                  <a:srgbClr val="000000"/>
                </a:solidFill>
                <a:latin typeface="FrutigerNext LT Medium" pitchFamily="34" charset="0"/>
                <a:ea typeface="宋体" charset="-122"/>
              </a:endParaRPr>
            </a:p>
          </p:txBody>
        </p:sp>
        <p:grpSp>
          <p:nvGrpSpPr>
            <p:cNvPr id="5135" name="Group 87"/>
            <p:cNvGrpSpPr>
              <a:grpSpLocks/>
            </p:cNvGrpSpPr>
            <p:nvPr userDrawn="1"/>
          </p:nvGrpSpPr>
          <p:grpSpPr bwMode="auto">
            <a:xfrm>
              <a:off x="5941" y="2475"/>
              <a:ext cx="409" cy="1783"/>
              <a:chOff x="5921" y="2387"/>
              <a:chExt cx="409" cy="1783"/>
            </a:xfrm>
          </p:grpSpPr>
          <p:grpSp>
            <p:nvGrpSpPr>
              <p:cNvPr id="5136" name="Group 18"/>
              <p:cNvGrpSpPr>
                <a:grpSpLocks noChangeAspect="1"/>
              </p:cNvGrpSpPr>
              <p:nvPr userDrawn="1"/>
            </p:nvGrpSpPr>
            <p:grpSpPr bwMode="auto">
              <a:xfrm>
                <a:off x="5921" y="2506"/>
                <a:ext cx="409" cy="101"/>
                <a:chOff x="5893" y="2387"/>
                <a:chExt cx="466" cy="115"/>
              </a:xfrm>
            </p:grpSpPr>
            <p:sp>
              <p:nvSpPr>
                <p:cNvPr id="3149"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50"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51"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52"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37" name="Group 23"/>
              <p:cNvGrpSpPr>
                <a:grpSpLocks noChangeAspect="1"/>
              </p:cNvGrpSpPr>
              <p:nvPr userDrawn="1"/>
            </p:nvGrpSpPr>
            <p:grpSpPr bwMode="auto">
              <a:xfrm>
                <a:off x="5921" y="2626"/>
                <a:ext cx="409" cy="101"/>
                <a:chOff x="5893" y="2523"/>
                <a:chExt cx="466" cy="115"/>
              </a:xfrm>
            </p:grpSpPr>
            <p:sp>
              <p:nvSpPr>
                <p:cNvPr id="3145"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6"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7"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8"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38" name="Group 28"/>
              <p:cNvGrpSpPr>
                <a:grpSpLocks noChangeAspect="1"/>
              </p:cNvGrpSpPr>
              <p:nvPr userDrawn="1"/>
            </p:nvGrpSpPr>
            <p:grpSpPr bwMode="auto">
              <a:xfrm>
                <a:off x="5921" y="2745"/>
                <a:ext cx="409" cy="101"/>
                <a:chOff x="5893" y="2659"/>
                <a:chExt cx="466" cy="115"/>
              </a:xfrm>
            </p:grpSpPr>
            <p:sp>
              <p:nvSpPr>
                <p:cNvPr id="3141"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2"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3"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4"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39" name="Group 33"/>
              <p:cNvGrpSpPr>
                <a:grpSpLocks noChangeAspect="1"/>
              </p:cNvGrpSpPr>
              <p:nvPr userDrawn="1"/>
            </p:nvGrpSpPr>
            <p:grpSpPr bwMode="auto">
              <a:xfrm>
                <a:off x="5921" y="2387"/>
                <a:ext cx="409" cy="104"/>
                <a:chOff x="5893" y="2251"/>
                <a:chExt cx="466" cy="119"/>
              </a:xfrm>
            </p:grpSpPr>
            <p:sp>
              <p:nvSpPr>
                <p:cNvPr id="3137"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8"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9"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0"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0" name="Group 38"/>
              <p:cNvGrpSpPr>
                <a:grpSpLocks noChangeAspect="1"/>
              </p:cNvGrpSpPr>
              <p:nvPr userDrawn="1"/>
            </p:nvGrpSpPr>
            <p:grpSpPr bwMode="auto">
              <a:xfrm>
                <a:off x="5921" y="2944"/>
                <a:ext cx="409" cy="101"/>
                <a:chOff x="5893" y="2886"/>
                <a:chExt cx="466" cy="115"/>
              </a:xfrm>
            </p:grpSpPr>
            <p:sp>
              <p:nvSpPr>
                <p:cNvPr id="3133"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4"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5"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6"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1" name="Group 43"/>
              <p:cNvGrpSpPr>
                <a:grpSpLocks noChangeAspect="1"/>
              </p:cNvGrpSpPr>
              <p:nvPr userDrawn="1"/>
            </p:nvGrpSpPr>
            <p:grpSpPr bwMode="auto">
              <a:xfrm>
                <a:off x="5921" y="3064"/>
                <a:ext cx="409" cy="101"/>
                <a:chOff x="5893" y="3022"/>
                <a:chExt cx="466" cy="115"/>
              </a:xfrm>
            </p:grpSpPr>
            <p:sp>
              <p:nvSpPr>
                <p:cNvPr id="3129"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0"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1"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2"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2" name="Group 48"/>
              <p:cNvGrpSpPr>
                <a:grpSpLocks noChangeAspect="1"/>
              </p:cNvGrpSpPr>
              <p:nvPr userDrawn="1"/>
            </p:nvGrpSpPr>
            <p:grpSpPr bwMode="auto">
              <a:xfrm>
                <a:off x="5921" y="3183"/>
                <a:ext cx="409" cy="101"/>
                <a:chOff x="5893" y="3158"/>
                <a:chExt cx="466" cy="115"/>
              </a:xfrm>
            </p:grpSpPr>
            <p:sp>
              <p:nvSpPr>
                <p:cNvPr id="3125"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6"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7"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8"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3" name="Group 53"/>
              <p:cNvGrpSpPr>
                <a:grpSpLocks noChangeAspect="1"/>
              </p:cNvGrpSpPr>
              <p:nvPr userDrawn="1"/>
            </p:nvGrpSpPr>
            <p:grpSpPr bwMode="auto">
              <a:xfrm>
                <a:off x="5921" y="3383"/>
                <a:ext cx="409" cy="100"/>
                <a:chOff x="5893" y="3385"/>
                <a:chExt cx="466" cy="115"/>
              </a:xfrm>
            </p:grpSpPr>
            <p:sp>
              <p:nvSpPr>
                <p:cNvPr id="3121"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2"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3"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4"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4" name="Group 58"/>
              <p:cNvGrpSpPr>
                <a:grpSpLocks noChangeAspect="1"/>
              </p:cNvGrpSpPr>
              <p:nvPr userDrawn="1"/>
            </p:nvGrpSpPr>
            <p:grpSpPr bwMode="auto">
              <a:xfrm>
                <a:off x="5921" y="3502"/>
                <a:ext cx="409" cy="101"/>
                <a:chOff x="5893" y="3521"/>
                <a:chExt cx="466" cy="115"/>
              </a:xfrm>
            </p:grpSpPr>
            <p:sp>
              <p:nvSpPr>
                <p:cNvPr id="3117"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8"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9"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0"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5" name="Group 63"/>
              <p:cNvGrpSpPr>
                <a:grpSpLocks noChangeAspect="1"/>
              </p:cNvGrpSpPr>
              <p:nvPr userDrawn="1"/>
            </p:nvGrpSpPr>
            <p:grpSpPr bwMode="auto">
              <a:xfrm>
                <a:off x="5921" y="3621"/>
                <a:ext cx="409" cy="101"/>
                <a:chOff x="5893" y="3657"/>
                <a:chExt cx="466" cy="115"/>
              </a:xfrm>
            </p:grpSpPr>
            <p:sp>
              <p:nvSpPr>
                <p:cNvPr id="3113"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4"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5"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6"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6" name="Group 68"/>
              <p:cNvGrpSpPr>
                <a:grpSpLocks noChangeAspect="1"/>
              </p:cNvGrpSpPr>
              <p:nvPr userDrawn="1"/>
            </p:nvGrpSpPr>
            <p:grpSpPr bwMode="auto">
              <a:xfrm>
                <a:off x="5921" y="3821"/>
                <a:ext cx="409" cy="101"/>
                <a:chOff x="5893" y="3884"/>
                <a:chExt cx="466" cy="115"/>
              </a:xfrm>
            </p:grpSpPr>
            <p:sp>
              <p:nvSpPr>
                <p:cNvPr id="3109"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0"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1"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2"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7" name="Group 73"/>
              <p:cNvGrpSpPr>
                <a:grpSpLocks noChangeAspect="1"/>
              </p:cNvGrpSpPr>
              <p:nvPr userDrawn="1"/>
            </p:nvGrpSpPr>
            <p:grpSpPr bwMode="auto">
              <a:xfrm>
                <a:off x="5921" y="3945"/>
                <a:ext cx="409" cy="101"/>
                <a:chOff x="5893" y="4026"/>
                <a:chExt cx="466" cy="115"/>
              </a:xfrm>
            </p:grpSpPr>
            <p:sp>
              <p:nvSpPr>
                <p:cNvPr id="3105"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6"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7"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8"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8" name="Group 78"/>
              <p:cNvGrpSpPr>
                <a:grpSpLocks noChangeAspect="1"/>
              </p:cNvGrpSpPr>
              <p:nvPr userDrawn="1"/>
            </p:nvGrpSpPr>
            <p:grpSpPr bwMode="auto">
              <a:xfrm>
                <a:off x="5921" y="4069"/>
                <a:ext cx="409" cy="101"/>
                <a:chOff x="5893" y="4167"/>
                <a:chExt cx="466" cy="115"/>
              </a:xfrm>
            </p:grpSpPr>
            <p:sp>
              <p:nvSpPr>
                <p:cNvPr id="3101"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2"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3"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4"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grpSp>
      <p:sp>
        <p:nvSpPr>
          <p:cNvPr id="3082" name="Rectangle 5"/>
          <p:cNvSpPr>
            <a:spLocks noChangeArrowheads="1"/>
          </p:cNvSpPr>
          <p:nvPr/>
        </p:nvSpPr>
        <p:spPr bwMode="auto">
          <a:xfrm>
            <a:off x="8483600" y="6502400"/>
            <a:ext cx="2797175" cy="455613"/>
          </a:xfrm>
          <a:prstGeom prst="rect">
            <a:avLst/>
          </a:prstGeom>
          <a:noFill/>
          <a:ln>
            <a:noFill/>
          </a:ln>
          <a:extLst>
            <a:ext uri="{909E8E84-426E-40DD-AFC4-6F175D3DCCD1}"/>
            <a:ext uri="{91240B29-F687-4F45-9708-019B960494DF}"/>
          </a:extLst>
        </p:spPr>
        <p:txBody>
          <a:bodyPr lIns="0" tIns="0" rIns="0" bIns="0"/>
          <a:lstStyle/>
          <a:p>
            <a:pPr eaLnBrk="0" hangingPunct="0">
              <a:lnSpc>
                <a:spcPct val="85000"/>
              </a:lnSpc>
            </a:pPr>
            <a:r>
              <a:rPr lang="de-DE" altLang="zh-CN" sz="1600" b="0">
                <a:solidFill>
                  <a:srgbClr val="000000"/>
                </a:solidFill>
                <a:latin typeface="FrutigerNext LT Bold" pitchFamily="1" charset="0"/>
                <a:ea typeface="ＭＳ Ｐゴシック" pitchFamily="34" charset="-128"/>
              </a:rPr>
              <a:t>Page </a:t>
            </a:r>
            <a:fld id="{19764716-AEAC-47EC-938F-A2DD78BD3555}" type="slidenum">
              <a:rPr lang="de-DE" altLang="zh-CN" sz="1600" b="0">
                <a:solidFill>
                  <a:srgbClr val="000000"/>
                </a:solidFill>
                <a:latin typeface="FrutigerNext LT Bold" pitchFamily="1" charset="0"/>
                <a:ea typeface="ＭＳ Ｐゴシック" pitchFamily="34" charset="-128"/>
              </a:rPr>
              <a:pPr eaLnBrk="0" hangingPunct="0">
                <a:lnSpc>
                  <a:spcPct val="85000"/>
                </a:lnSpc>
              </a:pPr>
              <a:t>‹#›</a:t>
            </a:fld>
            <a:endParaRPr lang="en-GB" altLang="zh-CN" sz="1600" b="0" dirty="0">
              <a:solidFill>
                <a:srgbClr val="000000"/>
              </a:solidFill>
              <a:latin typeface="FrutigerNext LT Bold" pitchFamily="1" charset="0"/>
              <a:ea typeface="ＭＳ Ｐゴシック" pitchFamily="34" charset="-128"/>
            </a:endParaRPr>
          </a:p>
        </p:txBody>
      </p:sp>
      <p:sp>
        <p:nvSpPr>
          <p:cNvPr id="10321" name="Text Box 81"/>
          <p:cNvSpPr txBox="1">
            <a:spLocks noChangeArrowheads="1"/>
          </p:cNvSpPr>
          <p:nvPr/>
        </p:nvSpPr>
        <p:spPr bwMode="auto">
          <a:xfrm>
            <a:off x="-3846513" y="1330325"/>
            <a:ext cx="3702050" cy="5322888"/>
          </a:xfrm>
          <a:prstGeom prst="rect">
            <a:avLst/>
          </a:prstGeom>
          <a:noFill/>
          <a:ln>
            <a:noFill/>
          </a:ln>
          <a:effectLst/>
          <a:extLst>
            <a:ext uri="{909E8E84-426E-40DD-AFC4-6F175D3DCCD1}"/>
            <a:ext uri="{91240B29-F687-4F45-9708-019B960494DF}"/>
            <a:ext uri="{AF507438-7753-43E0-B8FC-AC1667EBCBE1}"/>
          </a:extLst>
        </p:spPr>
        <p:txBody>
          <a:bodyPr lIns="104473" tIns="52236" rIns="104473" bIns="52236">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defRPr/>
            </a:pPr>
            <a:r>
              <a:rPr lang="zh-CN" altLang="zh-CN" sz="1500" b="0" smtClean="0">
                <a:solidFill>
                  <a:srgbClr val="FFFFFF"/>
                </a:solidFill>
                <a:latin typeface="FrutigerNext LT Regular" pitchFamily="34" charset="0"/>
              </a:rPr>
              <a:t>Slide title :32-35pt  </a:t>
            </a:r>
          </a:p>
          <a:p>
            <a:pPr algn="r" eaLnBrk="1" hangingPunct="1">
              <a:spcBef>
                <a:spcPct val="20000"/>
              </a:spcBef>
              <a:defRPr/>
            </a:pPr>
            <a:r>
              <a:rPr lang="zh-CN" altLang="zh-CN" sz="1500" b="0" smtClean="0">
                <a:solidFill>
                  <a:srgbClr val="FFFFFF"/>
                </a:solidFill>
                <a:latin typeface="FrutigerNext LT Regular" pitchFamily="34" charset="0"/>
              </a:rPr>
              <a:t>Color: R153 G0 B0</a:t>
            </a:r>
          </a:p>
          <a:p>
            <a:pPr algn="r" eaLnBrk="1" hangingPunct="1">
              <a:spcBef>
                <a:spcPct val="20000"/>
              </a:spcBef>
              <a:defRPr/>
            </a:pPr>
            <a:r>
              <a:rPr lang="zh-CN" altLang="zh-CN" sz="1500" b="0" smtClean="0">
                <a:solidFill>
                  <a:srgbClr val="FFFFFF"/>
                </a:solidFill>
                <a:latin typeface="FrutigerNext LT Regular" pitchFamily="34" charset="0"/>
              </a:rPr>
              <a:t>Corporate Font :</a:t>
            </a:r>
          </a:p>
          <a:p>
            <a:pPr algn="r" eaLnBrk="1" hangingPunct="1">
              <a:spcBef>
                <a:spcPct val="20000"/>
              </a:spcBef>
              <a:defRPr/>
            </a:pPr>
            <a:r>
              <a:rPr lang="zh-CN" altLang="zh-CN" sz="1500" b="0" smtClean="0">
                <a:solidFill>
                  <a:srgbClr val="FFFFFF"/>
                </a:solidFill>
                <a:latin typeface="FrutigerNext LT Regular" pitchFamily="34" charset="0"/>
              </a:rPr>
              <a:t>FrutigerNext LT Medium</a:t>
            </a:r>
          </a:p>
          <a:p>
            <a:pPr algn="r" eaLnBrk="1" hangingPunct="1">
              <a:spcBef>
                <a:spcPct val="20000"/>
              </a:spcBef>
              <a:defRPr/>
            </a:pPr>
            <a:r>
              <a:rPr lang="zh-CN" altLang="zh-CN" sz="1500" b="0" smtClean="0">
                <a:solidFill>
                  <a:srgbClr val="FFFFFF"/>
                </a:solidFill>
                <a:latin typeface="FrutigerNext LT Regular" pitchFamily="34" charset="0"/>
              </a:rPr>
              <a:t>Font to be used by customers and </a:t>
            </a:r>
          </a:p>
          <a:p>
            <a:pPr algn="r" eaLnBrk="1" hangingPunct="1">
              <a:spcBef>
                <a:spcPct val="20000"/>
              </a:spcBef>
              <a:defRPr/>
            </a:pPr>
            <a:r>
              <a:rPr lang="zh-CN" altLang="zh-CN" sz="1500" b="0" smtClean="0">
                <a:solidFill>
                  <a:srgbClr val="FFFFFF"/>
                </a:solidFill>
                <a:latin typeface="FrutigerNext LT Regular" pitchFamily="34" charset="0"/>
              </a:rPr>
              <a:t>partners : </a:t>
            </a:r>
          </a:p>
          <a:p>
            <a:pPr algn="r" eaLnBrk="1" hangingPunct="1">
              <a:spcBef>
                <a:spcPct val="20000"/>
              </a:spcBef>
              <a:defRPr/>
            </a:pPr>
            <a:r>
              <a:rPr lang="zh-CN" altLang="zh-CN" sz="1500" b="0" smtClean="0">
                <a:solidFill>
                  <a:srgbClr val="FFFFFF"/>
                </a:solidFill>
                <a:latin typeface="FrutigerNext LT Regular" pitchFamily="34" charset="0"/>
              </a:rPr>
              <a:t>Arial</a:t>
            </a:r>
          </a:p>
          <a:p>
            <a:pPr algn="r" eaLnBrk="1" hangingPunct="1">
              <a:spcBef>
                <a:spcPct val="20000"/>
              </a:spcBef>
              <a:defRPr/>
            </a:pPr>
            <a:endParaRPr lang="zh-CN" altLang="zh-CN" sz="1500" b="0" smtClean="0">
              <a:solidFill>
                <a:srgbClr val="FFFFFF"/>
              </a:solidFill>
              <a:latin typeface="FrutigerNext LT Regular" pitchFamily="34" charset="0"/>
            </a:endParaRPr>
          </a:p>
          <a:p>
            <a:pPr algn="r" eaLnBrk="1" hangingPunct="1">
              <a:spcBef>
                <a:spcPct val="20000"/>
              </a:spcBef>
              <a:defRPr/>
            </a:pPr>
            <a:endParaRPr lang="zh-CN" altLang="zh-CN" sz="1500" b="0" smtClean="0">
              <a:solidFill>
                <a:srgbClr val="FFFFFF"/>
              </a:solidFill>
              <a:latin typeface="FrutigerNext LT Regular" pitchFamily="34" charset="0"/>
            </a:endParaRPr>
          </a:p>
          <a:p>
            <a:pPr algn="r" eaLnBrk="1" hangingPunct="1">
              <a:spcBef>
                <a:spcPct val="20000"/>
              </a:spcBef>
              <a:defRPr/>
            </a:pPr>
            <a:endParaRPr lang="zh-CN" altLang="zh-CN" sz="1500" b="0" smtClean="0">
              <a:solidFill>
                <a:srgbClr val="FFFFFF"/>
              </a:solidFill>
              <a:latin typeface="FrutigerNext LT Regular" pitchFamily="34" charset="0"/>
            </a:endParaRPr>
          </a:p>
          <a:p>
            <a:pPr algn="r" eaLnBrk="1" hangingPunct="1">
              <a:spcBef>
                <a:spcPct val="20000"/>
              </a:spcBef>
              <a:defRPr/>
            </a:pPr>
            <a:r>
              <a:rPr lang="zh-CN" altLang="zh-CN" sz="1500" b="0" smtClean="0">
                <a:solidFill>
                  <a:srgbClr val="FFFFFF"/>
                </a:solidFill>
                <a:latin typeface="FrutigerNext LT Regular" pitchFamily="34" charset="0"/>
              </a:rPr>
              <a:t>Slide text :20-22pt</a:t>
            </a:r>
          </a:p>
          <a:p>
            <a:pPr algn="r" eaLnBrk="1" hangingPunct="1">
              <a:spcBef>
                <a:spcPct val="20000"/>
              </a:spcBef>
              <a:defRPr/>
            </a:pPr>
            <a:r>
              <a:rPr lang="zh-CN" altLang="zh-CN" sz="1500" b="0" smtClean="0">
                <a:solidFill>
                  <a:srgbClr val="FFFFFF"/>
                </a:solidFill>
                <a:latin typeface="FrutigerNext LT Regular" pitchFamily="34" charset="0"/>
              </a:rPr>
              <a:t>Bullets level 2-5:</a:t>
            </a:r>
          </a:p>
          <a:p>
            <a:pPr algn="r" eaLnBrk="1" hangingPunct="1">
              <a:spcBef>
                <a:spcPct val="20000"/>
              </a:spcBef>
              <a:defRPr/>
            </a:pPr>
            <a:r>
              <a:rPr lang="zh-CN" altLang="zh-CN" sz="1500" b="0" smtClean="0">
                <a:solidFill>
                  <a:srgbClr val="FFFFFF"/>
                </a:solidFill>
                <a:latin typeface="FrutigerNext LT Regular" pitchFamily="34" charset="0"/>
              </a:rPr>
              <a:t> 18pt  </a:t>
            </a:r>
          </a:p>
          <a:p>
            <a:pPr algn="r" eaLnBrk="1" hangingPunct="1">
              <a:spcBef>
                <a:spcPct val="20000"/>
              </a:spcBef>
              <a:defRPr/>
            </a:pPr>
            <a:r>
              <a:rPr lang="zh-CN" altLang="zh-CN" sz="1500" b="0" smtClean="0">
                <a:solidFill>
                  <a:srgbClr val="FFFFFF"/>
                </a:solidFill>
                <a:latin typeface="FrutigerNext LT Regular" pitchFamily="34" charset="0"/>
              </a:rPr>
              <a:t>Color:Black</a:t>
            </a:r>
          </a:p>
          <a:p>
            <a:pPr algn="r" eaLnBrk="1" hangingPunct="1">
              <a:spcBef>
                <a:spcPct val="20000"/>
              </a:spcBef>
              <a:defRPr/>
            </a:pPr>
            <a:r>
              <a:rPr lang="zh-CN" altLang="zh-CN" sz="1500" b="0" smtClean="0">
                <a:solidFill>
                  <a:srgbClr val="FFFFFF"/>
                </a:solidFill>
                <a:latin typeface="FrutigerNext LT Regular" pitchFamily="34" charset="0"/>
              </a:rPr>
              <a:t>Corporate Font :</a:t>
            </a:r>
          </a:p>
          <a:p>
            <a:pPr algn="r" eaLnBrk="1" hangingPunct="1">
              <a:spcBef>
                <a:spcPct val="20000"/>
              </a:spcBef>
              <a:defRPr/>
            </a:pPr>
            <a:r>
              <a:rPr lang="zh-CN" altLang="zh-CN" sz="1500" b="0" smtClean="0">
                <a:solidFill>
                  <a:srgbClr val="FFFFFF"/>
                </a:solidFill>
                <a:latin typeface="FrutigerNext LT Regular" pitchFamily="34" charset="0"/>
              </a:rPr>
              <a:t>FrutigerNext LT Medium</a:t>
            </a:r>
          </a:p>
          <a:p>
            <a:pPr algn="r" eaLnBrk="1" hangingPunct="1">
              <a:spcBef>
                <a:spcPct val="20000"/>
              </a:spcBef>
              <a:defRPr/>
            </a:pPr>
            <a:r>
              <a:rPr lang="zh-CN" altLang="zh-CN" sz="1500" b="0" smtClean="0">
                <a:solidFill>
                  <a:srgbClr val="FFFFFF"/>
                </a:solidFill>
                <a:latin typeface="FrutigerNext LT Regular" pitchFamily="34" charset="0"/>
              </a:rPr>
              <a:t>Font to be used by customers and </a:t>
            </a:r>
          </a:p>
          <a:p>
            <a:pPr algn="r" eaLnBrk="1" hangingPunct="1">
              <a:spcBef>
                <a:spcPct val="20000"/>
              </a:spcBef>
              <a:defRPr/>
            </a:pPr>
            <a:r>
              <a:rPr lang="zh-CN" altLang="zh-CN" sz="1500" b="0" smtClean="0">
                <a:solidFill>
                  <a:srgbClr val="FFFFFF"/>
                </a:solidFill>
                <a:latin typeface="FrutigerNext LT Regular" pitchFamily="34" charset="0"/>
              </a:rPr>
              <a:t>partners : </a:t>
            </a:r>
          </a:p>
          <a:p>
            <a:pPr algn="r" eaLnBrk="1" hangingPunct="1">
              <a:spcBef>
                <a:spcPct val="20000"/>
              </a:spcBef>
              <a:defRPr/>
            </a:pPr>
            <a:r>
              <a:rPr lang="zh-CN" altLang="zh-CN" sz="1500" b="0" smtClean="0">
                <a:solidFill>
                  <a:srgbClr val="FFFFFF"/>
                </a:solidFill>
                <a:latin typeface="FrutigerNext LT Regular" pitchFamily="34" charset="0"/>
              </a:rPr>
              <a:t>Arial</a:t>
            </a:r>
          </a:p>
        </p:txBody>
      </p:sp>
      <p:sp>
        <p:nvSpPr>
          <p:cNvPr id="3084" name="Text Box 84"/>
          <p:cNvSpPr txBox="1">
            <a:spLocks noChangeArrowheads="1"/>
          </p:cNvSpPr>
          <p:nvPr/>
        </p:nvSpPr>
        <p:spPr bwMode="auto">
          <a:xfrm>
            <a:off x="12339638" y="57150"/>
            <a:ext cx="1727200" cy="1738313"/>
          </a:xfrm>
          <a:prstGeom prst="rect">
            <a:avLst/>
          </a:prstGeom>
          <a:noFill/>
          <a:ln>
            <a:noFill/>
          </a:ln>
          <a:effectLst/>
          <a:extLst>
            <a:ext uri="{909E8E84-426E-40DD-AFC4-6F175D3DCCD1}"/>
            <a:ext uri="{91240B29-F687-4F45-9708-019B960494DF}"/>
            <a:ext uri="{AF507438-7753-43E0-B8FC-AC1667EBCBE1}"/>
          </a:extLst>
        </p:spPr>
        <p:txBody>
          <a:bodyPr lIns="121935" tIns="60968" rIns="121935" bIns="6096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500" b="0" dirty="0">
                <a:solidFill>
                  <a:srgbClr val="FFFFFF"/>
                </a:solidFill>
                <a:latin typeface="FrutigerNext LT Regular" pitchFamily="34" charset="0"/>
              </a:rPr>
              <a:t>Top right  corner  for   field-mark, customer or partner logotypes. </a:t>
            </a:r>
          </a:p>
          <a:p>
            <a:pPr eaLnBrk="1" hangingPunct="1">
              <a:defRPr/>
            </a:pPr>
            <a:endParaRPr lang="en-US" altLang="zh-CN" sz="1500" b="0" dirty="0">
              <a:solidFill>
                <a:srgbClr val="FFFFFF"/>
              </a:solidFill>
              <a:latin typeface="FrutigerNext LT Regular" pitchFamily="34" charset="0"/>
            </a:endParaRPr>
          </a:p>
          <a:p>
            <a:pPr eaLnBrk="1" hangingPunct="1">
              <a:defRPr/>
            </a:pPr>
            <a:r>
              <a:rPr lang="en-US" altLang="zh-CN" sz="1500" b="0" dirty="0">
                <a:solidFill>
                  <a:srgbClr val="FFFFFF"/>
                </a:solidFill>
                <a:latin typeface="FrutigerNext LT Regular" pitchFamily="34" charset="0"/>
              </a:rPr>
              <a:t>----------------   </a:t>
            </a:r>
          </a:p>
          <a:p>
            <a:pPr eaLnBrk="1" hangingPunct="1">
              <a:defRPr/>
            </a:pPr>
            <a:endParaRPr lang="zh-CN" altLang="en-US" sz="1500" b="0">
              <a:solidFill>
                <a:srgbClr val="FFFFFF"/>
              </a:solidFill>
              <a:latin typeface="FrutigerNext LT Regular" pitchFamily="34" charset="0"/>
            </a:endParaRPr>
          </a:p>
        </p:txBody>
      </p:sp>
      <p:sp>
        <p:nvSpPr>
          <p:cNvPr id="3085" name="Text Box 85"/>
          <p:cNvSpPr txBox="1">
            <a:spLocks noChangeArrowheads="1"/>
          </p:cNvSpPr>
          <p:nvPr/>
        </p:nvSpPr>
        <p:spPr bwMode="auto">
          <a:xfrm>
            <a:off x="12339638" y="1196975"/>
            <a:ext cx="1727200" cy="3586163"/>
          </a:xfrm>
          <a:prstGeom prst="rect">
            <a:avLst/>
          </a:prstGeom>
          <a:noFill/>
          <a:ln>
            <a:noFill/>
          </a:ln>
          <a:effectLst/>
          <a:extLst>
            <a:ext uri="{909E8E84-426E-40DD-AFC4-6F175D3DCCD1}"/>
            <a:ext uri="{91240B29-F687-4F45-9708-019B960494DF}"/>
            <a:ext uri="{AF507438-7753-43E0-B8FC-AC1667EBCBE1}"/>
          </a:extLst>
        </p:spPr>
        <p:txBody>
          <a:bodyPr lIns="121935" tIns="60968" rIns="121935" bIns="6096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500" b="0" dirty="0">
                <a:solidFill>
                  <a:srgbClr val="FFFFFF"/>
                </a:solidFill>
                <a:latin typeface="FrutigerNext LT Regular" pitchFamily="34" charset="0"/>
              </a:rPr>
              <a:t>The following nine groups of colors are an example of how our design colors can be used, please take note that you should only use one design color group per slide. </a:t>
            </a:r>
          </a:p>
          <a:p>
            <a:pPr eaLnBrk="1" hangingPunct="1">
              <a:defRPr/>
            </a:pPr>
            <a:r>
              <a:rPr lang="en-US" altLang="zh-CN" sz="1500" b="0" dirty="0">
                <a:solidFill>
                  <a:srgbClr val="FFFFFF"/>
                </a:solidFill>
                <a:latin typeface="FrutigerNext LT Regular" pitchFamily="34" charset="0"/>
              </a:rPr>
              <a:t> For specific usage details, refer to the “Typesetting Standard”.</a:t>
            </a:r>
          </a:p>
        </p:txBody>
      </p:sp>
    </p:spTree>
  </p:cSld>
  <p:clrMap bg1="lt1" tx1="dk1" bg2="lt2" tx2="dk2" accent1="accent1" accent2="accent2" accent3="accent3" accent4="accent4" accent5="accent5" accent6="accent6" hlink="hlink" folHlink="folHlink"/>
  <p:sldLayoutIdLst>
    <p:sldLayoutId id="2147486534" r:id="rId1"/>
    <p:sldLayoutId id="2147486537" r:id="rId2"/>
    <p:sldLayoutId id="2147486538" r:id="rId3"/>
    <p:sldLayoutId id="2147486539" r:id="rId4"/>
    <p:sldLayoutId id="2147486607" r:id="rId5"/>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5pPr>
      <a:lvl6pPr marL="609676"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6pPr>
      <a:lvl7pPr marL="1219352"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7pPr>
      <a:lvl8pPr marL="1829029"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8pPr>
      <a:lvl9pPr marL="2438705"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9pPr>
    </p:titleStyle>
    <p:bodyStyle>
      <a:lvl1pPr marL="457200" indent="-457200" algn="l" rtl="0" eaLnBrk="0" fontAlgn="base" hangingPunct="0">
        <a:lnSpc>
          <a:spcPct val="140000"/>
        </a:lnSpc>
        <a:spcBef>
          <a:spcPct val="0"/>
        </a:spcBef>
        <a:spcAft>
          <a:spcPct val="0"/>
        </a:spcAft>
        <a:buClr>
          <a:srgbClr val="777777"/>
        </a:buClr>
        <a:buSzPct val="60000"/>
        <a:buFont typeface="Wingdings" pitchFamily="2" charset="2"/>
        <a:buChar char="l"/>
        <a:defRPr sz="2700" b="1">
          <a:solidFill>
            <a:schemeClr val="tx1"/>
          </a:solidFill>
          <a:latin typeface="FrutigerNext LT Regular" pitchFamily="34" charset="0"/>
          <a:ea typeface="黑体" pitchFamily="49" charset="-122"/>
          <a:cs typeface="+mn-cs"/>
        </a:defRPr>
      </a:lvl1pPr>
      <a:lvl2pPr marL="990600" indent="-38100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FrutigerNext LT Medium" pitchFamily="34" charset="0"/>
          <a:ea typeface="+mn-ea"/>
          <a:cs typeface="+mn-cs"/>
        </a:defRPr>
      </a:lvl2pPr>
      <a:lvl3pPr marL="1524000" indent="-304800" algn="l" rtl="0" eaLnBrk="0" fontAlgn="base" hangingPunct="0">
        <a:lnSpc>
          <a:spcPct val="140000"/>
        </a:lnSpc>
        <a:spcBef>
          <a:spcPct val="0"/>
        </a:spcBef>
        <a:spcAft>
          <a:spcPct val="0"/>
        </a:spcAft>
        <a:buSzPct val="50000"/>
        <a:buFont typeface="Wingdings" pitchFamily="2" charset="2"/>
        <a:buChar char="n"/>
        <a:defRPr sz="2100">
          <a:solidFill>
            <a:schemeClr val="tx1"/>
          </a:solidFill>
          <a:latin typeface="FrutigerNext LT Regular" pitchFamily="34" charset="0"/>
          <a:ea typeface="+mn-ea"/>
          <a:cs typeface="+mn-cs"/>
        </a:defRPr>
      </a:lvl3pPr>
      <a:lvl4pPr marL="2133600" indent="-304800" algn="l" rtl="0" eaLnBrk="0" fontAlgn="base" hangingPunct="0">
        <a:lnSpc>
          <a:spcPct val="140000"/>
        </a:lnSpc>
        <a:spcBef>
          <a:spcPct val="0"/>
        </a:spcBef>
        <a:spcAft>
          <a:spcPct val="0"/>
        </a:spcAft>
        <a:buChar char="–"/>
        <a:defRPr sz="1900">
          <a:solidFill>
            <a:schemeClr val="tx1"/>
          </a:solidFill>
          <a:latin typeface="FrutigerNext LT Regular" pitchFamily="34" charset="0"/>
          <a:ea typeface="+mn-ea"/>
          <a:cs typeface="+mn-cs"/>
        </a:defRPr>
      </a:lvl4pPr>
      <a:lvl5pPr marL="2743200" indent="-304800" algn="l" rtl="0" eaLnBrk="0" fontAlgn="base" hangingPunct="0">
        <a:lnSpc>
          <a:spcPct val="140000"/>
        </a:lnSpc>
        <a:spcBef>
          <a:spcPct val="0"/>
        </a:spcBef>
        <a:spcAft>
          <a:spcPct val="0"/>
        </a:spcAft>
        <a:buFont typeface="Arial" pitchFamily="34" charset="0"/>
        <a:buChar char="~"/>
        <a:defRPr sz="1600">
          <a:solidFill>
            <a:schemeClr val="tx1"/>
          </a:solidFill>
          <a:latin typeface="FrutigerNext LT Regular" pitchFamily="34" charset="0"/>
          <a:ea typeface="+mn-ea"/>
          <a:cs typeface="+mn-cs"/>
        </a:defRPr>
      </a:lvl5pPr>
      <a:lvl6pPr marL="3353219"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6pPr>
      <a:lvl7pPr marL="3962895"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7pPr>
      <a:lvl8pPr marL="4572572"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8pPr>
      <a:lvl9pPr marL="5182248"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9pPr>
    </p:bodyStyle>
    <p:otherStyle>
      <a:defPPr>
        <a:defRPr lang="zh-CN"/>
      </a:defPPr>
      <a:lvl1pPr marL="0" algn="l" defTabSz="1219352" rtl="0" eaLnBrk="1" latinLnBrk="0" hangingPunct="1">
        <a:defRPr sz="2400" kern="1200">
          <a:solidFill>
            <a:schemeClr val="tx1"/>
          </a:solidFill>
          <a:latin typeface="+mn-lt"/>
          <a:ea typeface="+mn-ea"/>
          <a:cs typeface="+mn-cs"/>
        </a:defRPr>
      </a:lvl1pPr>
      <a:lvl2pPr marL="609676" algn="l" defTabSz="1219352" rtl="0" eaLnBrk="1" latinLnBrk="0" hangingPunct="1">
        <a:defRPr sz="2400" kern="1200">
          <a:solidFill>
            <a:schemeClr val="tx1"/>
          </a:solidFill>
          <a:latin typeface="+mn-lt"/>
          <a:ea typeface="+mn-ea"/>
          <a:cs typeface="+mn-cs"/>
        </a:defRPr>
      </a:lvl2pPr>
      <a:lvl3pPr marL="1219352" algn="l" defTabSz="1219352" rtl="0" eaLnBrk="1" latinLnBrk="0" hangingPunct="1">
        <a:defRPr sz="2400" kern="1200">
          <a:solidFill>
            <a:schemeClr val="tx1"/>
          </a:solidFill>
          <a:latin typeface="+mn-lt"/>
          <a:ea typeface="+mn-ea"/>
          <a:cs typeface="+mn-cs"/>
        </a:defRPr>
      </a:lvl3pPr>
      <a:lvl4pPr marL="1829029" algn="l" defTabSz="1219352" rtl="0" eaLnBrk="1" latinLnBrk="0" hangingPunct="1">
        <a:defRPr sz="2400" kern="1200">
          <a:solidFill>
            <a:schemeClr val="tx1"/>
          </a:solidFill>
          <a:latin typeface="+mn-lt"/>
          <a:ea typeface="+mn-ea"/>
          <a:cs typeface="+mn-cs"/>
        </a:defRPr>
      </a:lvl4pPr>
      <a:lvl5pPr marL="2438705" algn="l" defTabSz="1219352" rtl="0" eaLnBrk="1" latinLnBrk="0" hangingPunct="1">
        <a:defRPr sz="2400" kern="1200">
          <a:solidFill>
            <a:schemeClr val="tx1"/>
          </a:solidFill>
          <a:latin typeface="+mn-lt"/>
          <a:ea typeface="+mn-ea"/>
          <a:cs typeface="+mn-cs"/>
        </a:defRPr>
      </a:lvl5pPr>
      <a:lvl6pPr marL="3048381" algn="l" defTabSz="1219352" rtl="0" eaLnBrk="1" latinLnBrk="0" hangingPunct="1">
        <a:defRPr sz="2400" kern="1200">
          <a:solidFill>
            <a:schemeClr val="tx1"/>
          </a:solidFill>
          <a:latin typeface="+mn-lt"/>
          <a:ea typeface="+mn-ea"/>
          <a:cs typeface="+mn-cs"/>
        </a:defRPr>
      </a:lvl6pPr>
      <a:lvl7pPr marL="3658057" algn="l" defTabSz="1219352" rtl="0" eaLnBrk="1" latinLnBrk="0" hangingPunct="1">
        <a:defRPr sz="2400" kern="1200">
          <a:solidFill>
            <a:schemeClr val="tx1"/>
          </a:solidFill>
          <a:latin typeface="+mn-lt"/>
          <a:ea typeface="+mn-ea"/>
          <a:cs typeface="+mn-cs"/>
        </a:defRPr>
      </a:lvl7pPr>
      <a:lvl8pPr marL="4267733" algn="l" defTabSz="1219352" rtl="0" eaLnBrk="1" latinLnBrk="0" hangingPunct="1">
        <a:defRPr sz="2400" kern="1200">
          <a:solidFill>
            <a:schemeClr val="tx1"/>
          </a:solidFill>
          <a:latin typeface="+mn-lt"/>
          <a:ea typeface="+mn-ea"/>
          <a:cs typeface="+mn-cs"/>
        </a:defRPr>
      </a:lvl8pPr>
      <a:lvl9pPr marL="4877410" algn="l" defTabSz="1219352"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dirty="0">
                <a:solidFill>
                  <a:srgbClr val="000000"/>
                </a:solidFill>
                <a:latin typeface="FrutigerNext LT Bold" pitchFamily="20" charset="0"/>
                <a:ea typeface="MS PGothic" pitchFamily="34" charset="-128"/>
              </a:rPr>
              <a:t>HISILICON SEMICONDUCTOR</a:t>
            </a:r>
          </a:p>
        </p:txBody>
      </p:sp>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latin typeface="FrutigerNext LT Medium" pitchFamily="34" charset="0"/>
                <a:ea typeface="ＭＳ Ｐゴシック" pitchFamily="34" charset="-128"/>
              </a:defRPr>
            </a:lvl1pPr>
          </a:lstStyle>
          <a:p>
            <a:endParaRPr lang="de-DE" altLang="zh-CN">
              <a:solidFill>
                <a:srgbClr val="000000"/>
              </a:solidFill>
            </a:endParaRPr>
          </a:p>
          <a:p>
            <a:r>
              <a:rPr lang="de-DE" altLang="zh-CN">
                <a:solidFill>
                  <a:srgbClr val="000000"/>
                </a:solidFill>
              </a:rPr>
              <a:t>Page </a:t>
            </a:r>
            <a:fld id="{7CDE2CA1-F7E1-49A0-B8E9-2419213D1BBD}" type="slidenum">
              <a:rPr lang="de-DE" altLang="zh-CN">
                <a:solidFill>
                  <a:srgbClr val="000000"/>
                </a:solidFill>
              </a:rPr>
              <a:pPr/>
              <a:t>‹#›</a:t>
            </a:fld>
            <a:endParaRPr lang="en-GB" altLang="zh-CN" dirty="0">
              <a:solidFill>
                <a:srgbClr val="000000"/>
              </a:solidFill>
            </a:endParaRPr>
          </a:p>
        </p:txBody>
      </p:sp>
      <p:grpSp>
        <p:nvGrpSpPr>
          <p:cNvPr id="2" name="Group 81"/>
          <p:cNvGrpSpPr>
            <a:grpSpLocks/>
          </p:cNvGrpSpPr>
          <p:nvPr/>
        </p:nvGrpSpPr>
        <p:grpSpPr bwMode="auto">
          <a:xfrm>
            <a:off x="0" y="6216650"/>
            <a:ext cx="12195175" cy="635000"/>
            <a:chOff x="0" y="3920"/>
            <a:chExt cx="7682" cy="400"/>
          </a:xfrm>
        </p:grpSpPr>
        <p:pic>
          <p:nvPicPr>
            <p:cNvPr id="1084"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1085"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1086"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869950" y="6457950"/>
            <a:ext cx="277653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dirty="0">
                <a:solidFill>
                  <a:srgbClr val="000000"/>
                </a:solidFill>
                <a:latin typeface="Arial" charset="0"/>
                <a:ea typeface="MS PGothic" pitchFamily="34" charset="-128"/>
              </a:rPr>
              <a:t>HUAWEI TECHNOLOGIES CO., LTD.</a:t>
            </a:r>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solidFill>
                <a:srgbClr val="000000"/>
              </a:solidFill>
              <a:ea typeface="ＭＳ Ｐゴシック" pitchFamily="34" charset="-128"/>
            </a:endParaRPr>
          </a:p>
          <a:p>
            <a:pPr defTabSz="784225" eaLnBrk="0" hangingPunct="0">
              <a:lnSpc>
                <a:spcPct val="85000"/>
              </a:lnSpc>
            </a:pPr>
            <a:r>
              <a:rPr lang="de-DE" altLang="zh-CN" sz="1000" b="0">
                <a:solidFill>
                  <a:srgbClr val="000000"/>
                </a:solidFill>
                <a:ea typeface="ＭＳ Ｐゴシック" pitchFamily="34" charset="-128"/>
              </a:rPr>
              <a:t>Page </a:t>
            </a:r>
            <a:fld id="{681F509B-6304-4899-9022-413807E4E575}" type="slidenum">
              <a:rPr lang="de-DE" altLang="zh-CN" sz="1000" b="0">
                <a:solidFill>
                  <a:srgbClr val="000000"/>
                </a:solidFill>
                <a:ea typeface="ＭＳ Ｐゴシック" pitchFamily="34" charset="-128"/>
              </a:rPr>
              <a:pPr defTabSz="784225" eaLnBrk="0" hangingPunct="0">
                <a:lnSpc>
                  <a:spcPct val="85000"/>
                </a:lnSpc>
              </a:pPr>
              <a:t>‹#›</a:t>
            </a:fld>
            <a:endParaRPr lang="en-GB" altLang="zh-CN" sz="1000" b="0" dirty="0">
              <a:solidFill>
                <a:srgbClr val="000000"/>
              </a:solidFill>
              <a:ea typeface="ＭＳ Ｐゴシック" pitchFamily="34" charset="-128"/>
            </a:endParaRPr>
          </a:p>
        </p:txBody>
      </p:sp>
      <p:pic>
        <p:nvPicPr>
          <p:cNvPr id="1032" name="Picture 87" descr="图片3副本"/>
          <p:cNvPicPr>
            <a:picLocks noChangeAspect="1" noChangeArrowheads="1"/>
          </p:cNvPicPr>
          <p:nvPr/>
        </p:nvPicPr>
        <p:blipFill>
          <a:blip r:embed="rId15" cstate="print"/>
          <a:srcRect/>
          <a:stretch>
            <a:fillRect/>
          </a:stretch>
        </p:blipFill>
        <p:spPr bwMode="auto">
          <a:xfrm>
            <a:off x="10182225" y="6386513"/>
            <a:ext cx="1295400" cy="307975"/>
          </a:xfrm>
          <a:prstGeom prst="rect">
            <a:avLst/>
          </a:prstGeom>
          <a:noFill/>
          <a:ln w="9525">
            <a:noFill/>
            <a:miter lim="800000"/>
            <a:headEnd/>
            <a:tailEnd/>
          </a:ln>
        </p:spPr>
      </p:pic>
      <p:sp>
        <p:nvSpPr>
          <p:cNvPr id="1033"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6"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7"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8"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9"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0"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1"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41" r:id="rId1"/>
    <p:sldLayoutId id="2147486542" r:id="rId2"/>
    <p:sldLayoutId id="2147486543" r:id="rId3"/>
    <p:sldLayoutId id="2147486544" r:id="rId4"/>
    <p:sldLayoutId id="2147486545" r:id="rId5"/>
    <p:sldLayoutId id="2147486546" r:id="rId6"/>
    <p:sldLayoutId id="2147486547" r:id="rId7"/>
    <p:sldLayoutId id="2147486548" r:id="rId8"/>
    <p:sldLayoutId id="2147486549" r:id="rId9"/>
    <p:sldLayoutId id="2147486550" r:id="rId10"/>
    <p:sldLayoutId id="2147486551"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dirty="0">
                <a:solidFill>
                  <a:srgbClr val="000000"/>
                </a:solidFill>
                <a:latin typeface="FrutigerNext LT Bold" pitchFamily="20" charset="0"/>
                <a:ea typeface="MS PGothic" pitchFamily="34" charset="-128"/>
              </a:rPr>
              <a:t>HISILICON SEMICONDUCTOR</a:t>
            </a:r>
          </a:p>
        </p:txBody>
      </p:sp>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smtClean="0">
                <a:latin typeface="FrutigerNext LT Medium" pitchFamily="34" charset="0"/>
                <a:ea typeface="MS PGothic" pitchFamily="34" charset="-128"/>
              </a:defRPr>
            </a:lvl1pPr>
          </a:lstStyle>
          <a:p>
            <a:pPr>
              <a:defRPr/>
            </a:pPr>
            <a:endParaRPr lang="de-DE" altLang="zh-CN">
              <a:solidFill>
                <a:srgbClr val="000000"/>
              </a:solidFill>
            </a:endParaRPr>
          </a:p>
          <a:p>
            <a:pPr>
              <a:defRPr/>
            </a:pPr>
            <a:r>
              <a:rPr lang="de-DE" altLang="zh-CN">
                <a:solidFill>
                  <a:srgbClr val="000000"/>
                </a:solidFill>
              </a:rPr>
              <a:t>Page </a:t>
            </a:r>
            <a:fld id="{003CF96C-E623-4B73-B2BE-CCA32A40707F}" type="slidenum">
              <a:rPr lang="de-DE" altLang="zh-CN">
                <a:solidFill>
                  <a:srgbClr val="000000"/>
                </a:solidFill>
              </a:rPr>
              <a:pPr>
                <a:defRPr/>
              </a:pPr>
              <a:t>‹#›</a:t>
            </a:fld>
            <a:endParaRPr lang="en-GB" altLang="zh-CN" dirty="0">
              <a:solidFill>
                <a:srgbClr val="000000"/>
              </a:solidFill>
            </a:endParaRPr>
          </a:p>
        </p:txBody>
      </p:sp>
      <p:grpSp>
        <p:nvGrpSpPr>
          <p:cNvPr id="2" name="Group 81"/>
          <p:cNvGrpSpPr>
            <a:grpSpLocks/>
          </p:cNvGrpSpPr>
          <p:nvPr/>
        </p:nvGrpSpPr>
        <p:grpSpPr bwMode="auto">
          <a:xfrm>
            <a:off x="0" y="6216650"/>
            <a:ext cx="12195175" cy="635000"/>
            <a:chOff x="0" y="3920"/>
            <a:chExt cx="7682" cy="400"/>
          </a:xfrm>
        </p:grpSpPr>
        <p:pic>
          <p:nvPicPr>
            <p:cNvPr id="1084"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1085"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1086"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869950" y="6457950"/>
            <a:ext cx="277653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dirty="0">
                <a:solidFill>
                  <a:srgbClr val="000000"/>
                </a:solidFill>
                <a:latin typeface="Arial" charset="0"/>
                <a:ea typeface="MS PGothic" pitchFamily="34" charset="-128"/>
              </a:rPr>
              <a:t>HUAWEI TECHNOLOGIES CO., LTD.</a:t>
            </a:r>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defRPr/>
            </a:pPr>
            <a:endParaRPr lang="de-DE" altLang="zh-CN" sz="1000" b="0">
              <a:solidFill>
                <a:srgbClr val="000000"/>
              </a:solidFill>
              <a:ea typeface="MS PGothic" pitchFamily="34" charset="-128"/>
            </a:endParaRPr>
          </a:p>
          <a:p>
            <a:pPr defTabSz="784225" eaLnBrk="0" hangingPunct="0">
              <a:lnSpc>
                <a:spcPct val="85000"/>
              </a:lnSpc>
              <a:defRPr/>
            </a:pPr>
            <a:r>
              <a:rPr lang="de-DE" altLang="zh-CN" sz="1000" b="0">
                <a:solidFill>
                  <a:srgbClr val="000000"/>
                </a:solidFill>
                <a:ea typeface="MS PGothic" pitchFamily="34" charset="-128"/>
              </a:rPr>
              <a:t>Page </a:t>
            </a:r>
            <a:fld id="{071BD466-07A9-4970-B9EF-F0DF6A4053D6}" type="slidenum">
              <a:rPr lang="de-DE" altLang="zh-CN" sz="1000" b="0">
                <a:solidFill>
                  <a:srgbClr val="000000"/>
                </a:solidFill>
                <a:ea typeface="MS PGothic" pitchFamily="34" charset="-128"/>
              </a:rPr>
              <a:pPr defTabSz="784225" eaLnBrk="0" hangingPunct="0">
                <a:lnSpc>
                  <a:spcPct val="85000"/>
                </a:lnSpc>
                <a:defRPr/>
              </a:pPr>
              <a:t>‹#›</a:t>
            </a:fld>
            <a:endParaRPr lang="en-GB" altLang="zh-CN" sz="1000" b="0" dirty="0">
              <a:solidFill>
                <a:srgbClr val="000000"/>
              </a:solidFill>
              <a:ea typeface="MS PGothic" pitchFamily="34" charset="-128"/>
            </a:endParaRPr>
          </a:p>
        </p:txBody>
      </p:sp>
      <p:pic>
        <p:nvPicPr>
          <p:cNvPr id="1032" name="Picture 87" descr="图片3副本"/>
          <p:cNvPicPr>
            <a:picLocks noChangeAspect="1" noChangeArrowheads="1"/>
          </p:cNvPicPr>
          <p:nvPr/>
        </p:nvPicPr>
        <p:blipFill>
          <a:blip r:embed="rId15" cstate="print"/>
          <a:srcRect/>
          <a:stretch>
            <a:fillRect/>
          </a:stretch>
        </p:blipFill>
        <p:spPr bwMode="auto">
          <a:xfrm>
            <a:off x="10182225" y="6386513"/>
            <a:ext cx="1295400" cy="307975"/>
          </a:xfrm>
          <a:prstGeom prst="rect">
            <a:avLst/>
          </a:prstGeom>
          <a:noFill/>
          <a:ln w="9525">
            <a:noFill/>
            <a:miter lim="800000"/>
            <a:headEnd/>
            <a:tailEnd/>
          </a:ln>
        </p:spPr>
      </p:pic>
      <p:sp>
        <p:nvSpPr>
          <p:cNvPr id="1033"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defRPr/>
            </a:pPr>
            <a:endParaRPr lang="zh-CN" altLang="zh-CN" sz="1500" b="0">
              <a:solidFill>
                <a:srgbClr val="000000"/>
              </a:solidFill>
              <a:latin typeface="FrutigerNext LT Regular" pitchFamily="34" charset="0"/>
              <a:ea typeface="MS PGothic" pitchFamily="34" charset="-128"/>
            </a:endParaRPr>
          </a:p>
        </p:txBody>
      </p:sp>
      <p:grpSp>
        <p:nvGrpSpPr>
          <p:cNvPr id="3"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6"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7"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8"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9"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0"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1"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53" r:id="rId1"/>
    <p:sldLayoutId id="2147486554" r:id="rId2"/>
    <p:sldLayoutId id="2147486555" r:id="rId3"/>
    <p:sldLayoutId id="2147486556" r:id="rId4"/>
    <p:sldLayoutId id="2147486557" r:id="rId5"/>
    <p:sldLayoutId id="2147486558" r:id="rId6"/>
    <p:sldLayoutId id="2147486559" r:id="rId7"/>
    <p:sldLayoutId id="2147486560" r:id="rId8"/>
    <p:sldLayoutId id="2147486561" r:id="rId9"/>
    <p:sldLayoutId id="2147486562" r:id="rId10"/>
    <p:sldLayoutId id="2147486563"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图片 77" descr="Logo"/>
          <p:cNvPicPr>
            <a:picLocks noChangeAspect="1" noChangeArrowheads="1"/>
          </p:cNvPicPr>
          <p:nvPr/>
        </p:nvPicPr>
        <p:blipFill>
          <a:blip r:embed="rId3" cstate="print"/>
          <a:srcRect/>
          <a:stretch>
            <a:fillRect/>
          </a:stretch>
        </p:blipFill>
        <p:spPr bwMode="auto">
          <a:xfrm>
            <a:off x="4817731" y="1503224"/>
            <a:ext cx="2405160" cy="2404533"/>
          </a:xfrm>
          <a:prstGeom prst="rect">
            <a:avLst/>
          </a:prstGeom>
          <a:noFill/>
          <a:ln w="9525">
            <a:noFill/>
            <a:miter lim="800000"/>
            <a:headEnd/>
            <a:tailEnd/>
          </a:ln>
        </p:spPr>
      </p:pic>
      <p:pic>
        <p:nvPicPr>
          <p:cNvPr id="3074" name="图片 6" descr="5"/>
          <p:cNvPicPr>
            <a:picLocks noChangeAspect="1" noChangeArrowheads="1"/>
          </p:cNvPicPr>
          <p:nvPr/>
        </p:nvPicPr>
        <p:blipFill>
          <a:blip r:embed="rId4" cstate="print"/>
          <a:srcRect/>
          <a:stretch>
            <a:fillRect/>
          </a:stretch>
        </p:blipFill>
        <p:spPr bwMode="auto">
          <a:xfrm>
            <a:off x="0" y="5897565"/>
            <a:ext cx="12195175" cy="1003300"/>
          </a:xfrm>
          <a:prstGeom prst="rect">
            <a:avLst/>
          </a:prstGeom>
          <a:noFill/>
          <a:ln w="9525">
            <a:noFill/>
            <a:miter lim="800000"/>
            <a:headEnd/>
            <a:tailEnd/>
          </a:ln>
        </p:spPr>
      </p:pic>
      <p:sp>
        <p:nvSpPr>
          <p:cNvPr id="12" name="Rectangle 3"/>
          <p:cNvSpPr>
            <a:spLocks noChangeArrowheads="1"/>
          </p:cNvSpPr>
          <p:nvPr/>
        </p:nvSpPr>
        <p:spPr bwMode="auto">
          <a:xfrm>
            <a:off x="2295794" y="4357688"/>
            <a:ext cx="7449035" cy="733191"/>
          </a:xfrm>
          <a:prstGeom prst="rect">
            <a:avLst/>
          </a:prstGeom>
          <a:noFill/>
          <a:ln w="9525" algn="ctr">
            <a:noFill/>
            <a:miter lim="800000"/>
            <a:headEnd/>
            <a:tailEnd/>
          </a:ln>
        </p:spPr>
        <p:txBody>
          <a:bodyPr wrap="none" lIns="116495" tIns="58250" rIns="116495" bIns="58250">
            <a:spAutoFit/>
          </a:bodyPr>
          <a:lstStyle/>
          <a:p>
            <a:pPr algn="ctr" defTabSz="1166430">
              <a:defRPr/>
            </a:pPr>
            <a:r>
              <a:rPr lang="en-US" altLang="zh-CN" sz="4000" dirty="0" smtClean="0">
                <a:solidFill>
                  <a:srgbClr val="000000"/>
                </a:solidFill>
                <a:latin typeface="FrutigerNext LT Medium" pitchFamily="34" charset="0"/>
                <a:ea typeface="ＭＳ Ｐゴシック" pitchFamily="34" charset="-128"/>
              </a:rPr>
              <a:t>Huawei Enterprise </a:t>
            </a:r>
            <a:r>
              <a:rPr lang="en-US" altLang="zh-CN" sz="4000" dirty="0" smtClean="0">
                <a:solidFill>
                  <a:srgbClr val="C00000"/>
                </a:solidFill>
                <a:latin typeface="FrutigerNext LT Medium" pitchFamily="34" charset="0"/>
                <a:ea typeface="ＭＳ Ｐゴシック" pitchFamily="34" charset="-128"/>
              </a:rPr>
              <a:t>A Better Way</a:t>
            </a:r>
            <a:endParaRPr lang="zh-CN" altLang="en-US" sz="4000" dirty="0">
              <a:solidFill>
                <a:srgbClr val="C00000"/>
              </a:solidFill>
              <a:latin typeface="FrutigerNext LT Medium" pitchFamily="34" charset="0"/>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6565" r:id="rId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repeatCount="indefinite" accel="50000" decel="50000" fill="hold" grpId="0" nodeType="afterEffect">
                                  <p:stCondLst>
                                    <p:cond delay="0"/>
                                  </p:stCondLst>
                                  <p:iterate type="lt">
                                    <p:tmPct val="10000"/>
                                  </p:iterate>
                                  <p:childTnLst>
                                    <p:animClr clrSpc="hsl" dir="ccw">
                                      <p:cBhvr override="childStyle">
                                        <p:cTn id="6" dur="1000" fill="hold"/>
                                        <p:tgtEl>
                                          <p:spTgt spid="12"/>
                                        </p:tgtEl>
                                        <p:attrNameLst>
                                          <p:attrName>style.color</p:attrName>
                                        </p:attrNameLst>
                                      </p:cBhvr>
                                      <p:to>
                                        <a:srgbClr val="FF66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txStyles>
    <p:titleStyle>
      <a:lvl1pPr algn="ctr" defTabSz="1069051" rtl="0" eaLnBrk="0" fontAlgn="base" hangingPunct="0">
        <a:spcBef>
          <a:spcPct val="0"/>
        </a:spcBef>
        <a:spcAft>
          <a:spcPct val="0"/>
        </a:spcAft>
        <a:defRPr sz="5100">
          <a:solidFill>
            <a:schemeClr val="tx2"/>
          </a:solidFill>
          <a:latin typeface="+mj-lt"/>
          <a:ea typeface="+mj-ea"/>
          <a:cs typeface="+mj-cs"/>
        </a:defRPr>
      </a:lvl1pPr>
      <a:lvl2pPr algn="ctr" defTabSz="1069051" rtl="0" eaLnBrk="0" fontAlgn="base" hangingPunct="0">
        <a:spcBef>
          <a:spcPct val="0"/>
        </a:spcBef>
        <a:spcAft>
          <a:spcPct val="0"/>
        </a:spcAft>
        <a:defRPr sz="5100">
          <a:solidFill>
            <a:schemeClr val="tx2"/>
          </a:solidFill>
          <a:latin typeface="Arial" charset="0"/>
          <a:ea typeface="宋体" pitchFamily="2" charset="-122"/>
        </a:defRPr>
      </a:lvl2pPr>
      <a:lvl3pPr algn="ctr" defTabSz="1069051" rtl="0" eaLnBrk="0" fontAlgn="base" hangingPunct="0">
        <a:spcBef>
          <a:spcPct val="0"/>
        </a:spcBef>
        <a:spcAft>
          <a:spcPct val="0"/>
        </a:spcAft>
        <a:defRPr sz="5100">
          <a:solidFill>
            <a:schemeClr val="tx2"/>
          </a:solidFill>
          <a:latin typeface="Arial" charset="0"/>
          <a:ea typeface="宋体" pitchFamily="2" charset="-122"/>
        </a:defRPr>
      </a:lvl3pPr>
      <a:lvl4pPr algn="ctr" defTabSz="1069051" rtl="0" eaLnBrk="0" fontAlgn="base" hangingPunct="0">
        <a:spcBef>
          <a:spcPct val="0"/>
        </a:spcBef>
        <a:spcAft>
          <a:spcPct val="0"/>
        </a:spcAft>
        <a:defRPr sz="5100">
          <a:solidFill>
            <a:schemeClr val="tx2"/>
          </a:solidFill>
          <a:latin typeface="Arial" charset="0"/>
          <a:ea typeface="宋体" pitchFamily="2" charset="-122"/>
        </a:defRPr>
      </a:lvl4pPr>
      <a:lvl5pPr algn="ctr" defTabSz="1069051" rtl="0" eaLnBrk="0" fontAlgn="base" hangingPunct="0">
        <a:spcBef>
          <a:spcPct val="0"/>
        </a:spcBef>
        <a:spcAft>
          <a:spcPct val="0"/>
        </a:spcAft>
        <a:defRPr sz="5100">
          <a:solidFill>
            <a:schemeClr val="tx2"/>
          </a:solidFill>
          <a:latin typeface="Arial" charset="0"/>
          <a:ea typeface="宋体" pitchFamily="2" charset="-122"/>
        </a:defRPr>
      </a:lvl5pPr>
      <a:lvl6pPr marL="609676" algn="ctr" defTabSz="1069051" rtl="0" fontAlgn="base">
        <a:spcBef>
          <a:spcPct val="0"/>
        </a:spcBef>
        <a:spcAft>
          <a:spcPct val="0"/>
        </a:spcAft>
        <a:defRPr sz="5100">
          <a:solidFill>
            <a:schemeClr val="tx2"/>
          </a:solidFill>
          <a:latin typeface="Arial" charset="0"/>
          <a:ea typeface="宋体" pitchFamily="2" charset="-122"/>
        </a:defRPr>
      </a:lvl6pPr>
      <a:lvl7pPr marL="1219352" algn="ctr" defTabSz="1069051" rtl="0" fontAlgn="base">
        <a:spcBef>
          <a:spcPct val="0"/>
        </a:spcBef>
        <a:spcAft>
          <a:spcPct val="0"/>
        </a:spcAft>
        <a:defRPr sz="5100">
          <a:solidFill>
            <a:schemeClr val="tx2"/>
          </a:solidFill>
          <a:latin typeface="Arial" charset="0"/>
          <a:ea typeface="宋体" pitchFamily="2" charset="-122"/>
        </a:defRPr>
      </a:lvl7pPr>
      <a:lvl8pPr marL="1829029" algn="ctr" defTabSz="1069051" rtl="0" fontAlgn="base">
        <a:spcBef>
          <a:spcPct val="0"/>
        </a:spcBef>
        <a:spcAft>
          <a:spcPct val="0"/>
        </a:spcAft>
        <a:defRPr sz="5100">
          <a:solidFill>
            <a:schemeClr val="tx2"/>
          </a:solidFill>
          <a:latin typeface="Arial" charset="0"/>
          <a:ea typeface="宋体" pitchFamily="2" charset="-122"/>
        </a:defRPr>
      </a:lvl8pPr>
      <a:lvl9pPr marL="2438705" algn="ctr" defTabSz="1069051" rtl="0" fontAlgn="base">
        <a:spcBef>
          <a:spcPct val="0"/>
        </a:spcBef>
        <a:spcAft>
          <a:spcPct val="0"/>
        </a:spcAft>
        <a:defRPr sz="5100">
          <a:solidFill>
            <a:schemeClr val="tx2"/>
          </a:solidFill>
          <a:latin typeface="Arial" charset="0"/>
          <a:ea typeface="宋体" pitchFamily="2" charset="-122"/>
        </a:defRPr>
      </a:lvl9pPr>
    </p:titleStyle>
    <p:bodyStyle>
      <a:lvl1pPr marL="400101" indent="-400101" algn="l" defTabSz="1069051" rtl="0" eaLnBrk="0" fontAlgn="base" hangingPunct="0">
        <a:spcBef>
          <a:spcPct val="20000"/>
        </a:spcBef>
        <a:spcAft>
          <a:spcPct val="0"/>
        </a:spcAft>
        <a:buChar char="•"/>
        <a:defRPr sz="3700">
          <a:solidFill>
            <a:schemeClr val="tx1"/>
          </a:solidFill>
          <a:latin typeface="+mn-lt"/>
          <a:ea typeface="+mn-ea"/>
          <a:cs typeface="+mn-cs"/>
        </a:defRPr>
      </a:lvl1pPr>
      <a:lvl2pPr marL="870059" indent="-334475" algn="l" defTabSz="1069051" rtl="0" eaLnBrk="0" fontAlgn="base" hangingPunct="0">
        <a:spcBef>
          <a:spcPct val="20000"/>
        </a:spcBef>
        <a:spcAft>
          <a:spcPct val="0"/>
        </a:spcAft>
        <a:buChar char="–"/>
        <a:defRPr sz="3300">
          <a:solidFill>
            <a:schemeClr val="tx1"/>
          </a:solidFill>
          <a:latin typeface="+mn-lt"/>
          <a:ea typeface="+mn-ea"/>
        </a:defRPr>
      </a:lvl2pPr>
      <a:lvl3pPr marL="1337901" indent="-268851" algn="l" defTabSz="1069051" rtl="0" eaLnBrk="0" fontAlgn="base" hangingPunct="0">
        <a:spcBef>
          <a:spcPct val="20000"/>
        </a:spcBef>
        <a:spcAft>
          <a:spcPct val="0"/>
        </a:spcAft>
        <a:buChar char="•"/>
        <a:defRPr sz="2900">
          <a:solidFill>
            <a:schemeClr val="tx1"/>
          </a:solidFill>
          <a:latin typeface="+mn-lt"/>
          <a:ea typeface="+mn-ea"/>
        </a:defRPr>
      </a:lvl3pPr>
      <a:lvl4pPr marL="1869251" indent="-266733" algn="l" defTabSz="1069051" rtl="0" eaLnBrk="0" fontAlgn="base" hangingPunct="0">
        <a:spcBef>
          <a:spcPct val="20000"/>
        </a:spcBef>
        <a:spcAft>
          <a:spcPct val="0"/>
        </a:spcAft>
        <a:buChar char="–"/>
        <a:defRPr sz="2300">
          <a:solidFill>
            <a:schemeClr val="tx1"/>
          </a:solidFill>
          <a:latin typeface="+mn-lt"/>
          <a:ea typeface="+mn-ea"/>
        </a:defRPr>
      </a:lvl4pPr>
      <a:lvl5pPr marL="2404834" indent="-268851" algn="l" defTabSz="1069051" rtl="0" eaLnBrk="0" fontAlgn="base" hangingPunct="0">
        <a:spcBef>
          <a:spcPct val="20000"/>
        </a:spcBef>
        <a:spcAft>
          <a:spcPct val="0"/>
        </a:spcAft>
        <a:buChar char="»"/>
        <a:defRPr sz="2300">
          <a:solidFill>
            <a:schemeClr val="tx1"/>
          </a:solidFill>
          <a:latin typeface="+mn-lt"/>
          <a:ea typeface="+mn-ea"/>
        </a:defRPr>
      </a:lvl5pPr>
      <a:lvl6pPr marL="3014510" indent="-268851" algn="l" defTabSz="1069051" rtl="0" fontAlgn="base">
        <a:spcBef>
          <a:spcPct val="20000"/>
        </a:spcBef>
        <a:spcAft>
          <a:spcPct val="0"/>
        </a:spcAft>
        <a:buChar char="»"/>
        <a:defRPr sz="2300">
          <a:solidFill>
            <a:schemeClr val="tx1"/>
          </a:solidFill>
          <a:latin typeface="+mn-lt"/>
          <a:ea typeface="+mn-ea"/>
        </a:defRPr>
      </a:lvl6pPr>
      <a:lvl7pPr marL="3624186" indent="-268851" algn="l" defTabSz="1069051" rtl="0" fontAlgn="base">
        <a:spcBef>
          <a:spcPct val="20000"/>
        </a:spcBef>
        <a:spcAft>
          <a:spcPct val="0"/>
        </a:spcAft>
        <a:buChar char="»"/>
        <a:defRPr sz="2300">
          <a:solidFill>
            <a:schemeClr val="tx1"/>
          </a:solidFill>
          <a:latin typeface="+mn-lt"/>
          <a:ea typeface="+mn-ea"/>
        </a:defRPr>
      </a:lvl7pPr>
      <a:lvl8pPr marL="4233863" indent="-268851" algn="l" defTabSz="1069051" rtl="0" fontAlgn="base">
        <a:spcBef>
          <a:spcPct val="20000"/>
        </a:spcBef>
        <a:spcAft>
          <a:spcPct val="0"/>
        </a:spcAft>
        <a:buChar char="»"/>
        <a:defRPr sz="2300">
          <a:solidFill>
            <a:schemeClr val="tx1"/>
          </a:solidFill>
          <a:latin typeface="+mn-lt"/>
          <a:ea typeface="+mn-ea"/>
        </a:defRPr>
      </a:lvl8pPr>
      <a:lvl9pPr marL="4843539" indent="-268851" algn="l" defTabSz="1069051" rtl="0" fontAlgn="base">
        <a:spcBef>
          <a:spcPct val="20000"/>
        </a:spcBef>
        <a:spcAft>
          <a:spcPct val="0"/>
        </a:spcAft>
        <a:buChar char="»"/>
        <a:defRPr sz="2300">
          <a:solidFill>
            <a:schemeClr val="tx1"/>
          </a:solidFill>
          <a:latin typeface="+mn-lt"/>
          <a:ea typeface="+mn-ea"/>
        </a:defRPr>
      </a:lvl9pPr>
    </p:bodyStyle>
    <p:otherStyle>
      <a:defPPr>
        <a:defRPr lang="zh-CN"/>
      </a:defPPr>
      <a:lvl1pPr marL="0" algn="l" defTabSz="1219352" rtl="0" eaLnBrk="1" latinLnBrk="0" hangingPunct="1">
        <a:defRPr sz="2400" kern="1200">
          <a:solidFill>
            <a:schemeClr val="tx1"/>
          </a:solidFill>
          <a:latin typeface="+mn-lt"/>
          <a:ea typeface="+mn-ea"/>
          <a:cs typeface="+mn-cs"/>
        </a:defRPr>
      </a:lvl1pPr>
      <a:lvl2pPr marL="609676" algn="l" defTabSz="1219352" rtl="0" eaLnBrk="1" latinLnBrk="0" hangingPunct="1">
        <a:defRPr sz="2400" kern="1200">
          <a:solidFill>
            <a:schemeClr val="tx1"/>
          </a:solidFill>
          <a:latin typeface="+mn-lt"/>
          <a:ea typeface="+mn-ea"/>
          <a:cs typeface="+mn-cs"/>
        </a:defRPr>
      </a:lvl2pPr>
      <a:lvl3pPr marL="1219352" algn="l" defTabSz="1219352" rtl="0" eaLnBrk="1" latinLnBrk="0" hangingPunct="1">
        <a:defRPr sz="2400" kern="1200">
          <a:solidFill>
            <a:schemeClr val="tx1"/>
          </a:solidFill>
          <a:latin typeface="+mn-lt"/>
          <a:ea typeface="+mn-ea"/>
          <a:cs typeface="+mn-cs"/>
        </a:defRPr>
      </a:lvl3pPr>
      <a:lvl4pPr marL="1829029" algn="l" defTabSz="1219352" rtl="0" eaLnBrk="1" latinLnBrk="0" hangingPunct="1">
        <a:defRPr sz="2400" kern="1200">
          <a:solidFill>
            <a:schemeClr val="tx1"/>
          </a:solidFill>
          <a:latin typeface="+mn-lt"/>
          <a:ea typeface="+mn-ea"/>
          <a:cs typeface="+mn-cs"/>
        </a:defRPr>
      </a:lvl4pPr>
      <a:lvl5pPr marL="2438705" algn="l" defTabSz="1219352" rtl="0" eaLnBrk="1" latinLnBrk="0" hangingPunct="1">
        <a:defRPr sz="2400" kern="1200">
          <a:solidFill>
            <a:schemeClr val="tx1"/>
          </a:solidFill>
          <a:latin typeface="+mn-lt"/>
          <a:ea typeface="+mn-ea"/>
          <a:cs typeface="+mn-cs"/>
        </a:defRPr>
      </a:lvl5pPr>
      <a:lvl6pPr marL="3048381" algn="l" defTabSz="1219352" rtl="0" eaLnBrk="1" latinLnBrk="0" hangingPunct="1">
        <a:defRPr sz="2400" kern="1200">
          <a:solidFill>
            <a:schemeClr val="tx1"/>
          </a:solidFill>
          <a:latin typeface="+mn-lt"/>
          <a:ea typeface="+mn-ea"/>
          <a:cs typeface="+mn-cs"/>
        </a:defRPr>
      </a:lvl6pPr>
      <a:lvl7pPr marL="3658057" algn="l" defTabSz="1219352" rtl="0" eaLnBrk="1" latinLnBrk="0" hangingPunct="1">
        <a:defRPr sz="2400" kern="1200">
          <a:solidFill>
            <a:schemeClr val="tx1"/>
          </a:solidFill>
          <a:latin typeface="+mn-lt"/>
          <a:ea typeface="+mn-ea"/>
          <a:cs typeface="+mn-cs"/>
        </a:defRPr>
      </a:lvl7pPr>
      <a:lvl8pPr marL="4267733" algn="l" defTabSz="1219352" rtl="0" eaLnBrk="1" latinLnBrk="0" hangingPunct="1">
        <a:defRPr sz="2400" kern="1200">
          <a:solidFill>
            <a:schemeClr val="tx1"/>
          </a:solidFill>
          <a:latin typeface="+mn-lt"/>
          <a:ea typeface="+mn-ea"/>
          <a:cs typeface="+mn-cs"/>
        </a:defRPr>
      </a:lvl8pPr>
      <a:lvl9pPr marL="4877410" algn="l" defTabSz="1219352"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8"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dirty="0">
                <a:solidFill>
                  <a:srgbClr val="000000"/>
                </a:solidFill>
                <a:latin typeface="FrutigerNext LT Bold" pitchFamily="20" charset="0"/>
                <a:ea typeface="MS PGothic" pitchFamily="34" charset="-128"/>
              </a:rPr>
              <a:t>HISILICON SEMICONDUCTOR</a:t>
            </a:r>
          </a:p>
        </p:txBody>
      </p:sp>
      <p:sp>
        <p:nvSpPr>
          <p:cNvPr id="1470544" name="Rectangle 80"/>
          <p:cNvSpPr>
            <a:spLocks noGrp="1" noChangeArrowheads="1"/>
          </p:cNvSpPr>
          <p:nvPr>
            <p:ph type="dt" sz="half" idx="2"/>
          </p:nvPr>
        </p:nvSpPr>
        <p:spPr bwMode="auto">
          <a:xfrm>
            <a:off x="7910513" y="6402388"/>
            <a:ext cx="14097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latin typeface="FrutigerNext LT Medium" pitchFamily="34" charset="0"/>
                <a:ea typeface="ＭＳ Ｐゴシック" pitchFamily="34" charset="-128"/>
              </a:defRPr>
            </a:lvl1pPr>
          </a:lstStyle>
          <a:p>
            <a:endParaRPr lang="de-DE" altLang="zh-CN">
              <a:solidFill>
                <a:srgbClr val="000000"/>
              </a:solidFill>
            </a:endParaRPr>
          </a:p>
          <a:p>
            <a:r>
              <a:rPr lang="de-DE" altLang="zh-CN">
                <a:solidFill>
                  <a:srgbClr val="000000"/>
                </a:solidFill>
              </a:rPr>
              <a:t>Page </a:t>
            </a:r>
            <a:fld id="{7CDE2CA1-F7E1-49A0-B8E9-2419213D1BBD}" type="slidenum">
              <a:rPr lang="de-DE" altLang="zh-CN">
                <a:solidFill>
                  <a:srgbClr val="000000"/>
                </a:solidFill>
              </a:rPr>
              <a:pPr/>
              <a:t>‹#›</a:t>
            </a:fld>
            <a:endParaRPr lang="en-GB" altLang="zh-CN" dirty="0">
              <a:solidFill>
                <a:srgbClr val="000000"/>
              </a:solidFill>
            </a:endParaRPr>
          </a:p>
        </p:txBody>
      </p:sp>
      <p:grpSp>
        <p:nvGrpSpPr>
          <p:cNvPr id="2" name="Group 81"/>
          <p:cNvGrpSpPr>
            <a:grpSpLocks/>
          </p:cNvGrpSpPr>
          <p:nvPr/>
        </p:nvGrpSpPr>
        <p:grpSpPr bwMode="auto">
          <a:xfrm>
            <a:off x="0" y="6216650"/>
            <a:ext cx="12195175" cy="635000"/>
            <a:chOff x="0" y="3920"/>
            <a:chExt cx="7682" cy="400"/>
          </a:xfrm>
        </p:grpSpPr>
        <p:pic>
          <p:nvPicPr>
            <p:cNvPr id="1084"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1085"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1086"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869950" y="6457950"/>
            <a:ext cx="277653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dirty="0">
                <a:solidFill>
                  <a:srgbClr val="000000"/>
                </a:solidFill>
                <a:latin typeface="Arial" charset="0"/>
                <a:ea typeface="MS PGothic" pitchFamily="34" charset="-128"/>
              </a:rPr>
              <a:t>HUAWEI TECHNOLOGIES CO., LTD.</a:t>
            </a:r>
          </a:p>
        </p:txBody>
      </p:sp>
      <p:sp>
        <p:nvSpPr>
          <p:cNvPr id="1470550" name="Rectangle 86"/>
          <p:cNvSpPr>
            <a:spLocks noChangeArrowheads="1"/>
          </p:cNvSpPr>
          <p:nvPr/>
        </p:nvSpPr>
        <p:spPr bwMode="auto">
          <a:xfrm>
            <a:off x="7910513" y="6396038"/>
            <a:ext cx="1409700" cy="1101725"/>
          </a:xfrm>
          <a:prstGeom prst="rect">
            <a:avLst/>
          </a:prstGeom>
          <a:noFill/>
          <a:ln w="9525">
            <a:noFill/>
            <a:miter lim="800000"/>
            <a:headEnd/>
            <a:tailEnd/>
          </a:ln>
          <a:effectLst/>
        </p:spPr>
        <p:txBody>
          <a:bodyPr lIns="0" tIns="0" rIns="0" bIns="0"/>
          <a:lstStyle/>
          <a:p>
            <a:pPr defTabSz="784225" eaLnBrk="0" hangingPunct="0">
              <a:lnSpc>
                <a:spcPct val="85000"/>
              </a:lnSpc>
            </a:pPr>
            <a:endParaRPr lang="de-DE" altLang="zh-CN" sz="1000" b="0">
              <a:solidFill>
                <a:srgbClr val="000000"/>
              </a:solidFill>
              <a:ea typeface="ＭＳ Ｐゴシック" pitchFamily="34" charset="-128"/>
            </a:endParaRPr>
          </a:p>
          <a:p>
            <a:pPr defTabSz="784225" eaLnBrk="0" hangingPunct="0">
              <a:lnSpc>
                <a:spcPct val="85000"/>
              </a:lnSpc>
            </a:pPr>
            <a:r>
              <a:rPr lang="de-DE" altLang="zh-CN" sz="1000" b="0">
                <a:solidFill>
                  <a:srgbClr val="000000"/>
                </a:solidFill>
                <a:ea typeface="ＭＳ Ｐゴシック" pitchFamily="34" charset="-128"/>
              </a:rPr>
              <a:t>Page </a:t>
            </a:r>
            <a:fld id="{681F509B-6304-4899-9022-413807E4E575}" type="slidenum">
              <a:rPr lang="de-DE" altLang="zh-CN" sz="1000" b="0">
                <a:solidFill>
                  <a:srgbClr val="000000"/>
                </a:solidFill>
                <a:ea typeface="ＭＳ Ｐゴシック" pitchFamily="34" charset="-128"/>
              </a:rPr>
              <a:pPr defTabSz="784225" eaLnBrk="0" hangingPunct="0">
                <a:lnSpc>
                  <a:spcPct val="85000"/>
                </a:lnSpc>
              </a:pPr>
              <a:t>‹#›</a:t>
            </a:fld>
            <a:endParaRPr lang="en-GB" altLang="zh-CN" sz="1000" b="0" dirty="0">
              <a:solidFill>
                <a:srgbClr val="000000"/>
              </a:solidFill>
              <a:ea typeface="ＭＳ Ｐゴシック" pitchFamily="34" charset="-128"/>
            </a:endParaRPr>
          </a:p>
        </p:txBody>
      </p:sp>
      <p:pic>
        <p:nvPicPr>
          <p:cNvPr id="1032" name="Picture 87" descr="图片3副本"/>
          <p:cNvPicPr>
            <a:picLocks noChangeAspect="1" noChangeArrowheads="1"/>
          </p:cNvPicPr>
          <p:nvPr/>
        </p:nvPicPr>
        <p:blipFill>
          <a:blip r:embed="rId15" cstate="print"/>
          <a:srcRect/>
          <a:stretch>
            <a:fillRect/>
          </a:stretch>
        </p:blipFill>
        <p:spPr bwMode="auto">
          <a:xfrm>
            <a:off x="10182225" y="6386513"/>
            <a:ext cx="1295400" cy="307975"/>
          </a:xfrm>
          <a:prstGeom prst="rect">
            <a:avLst/>
          </a:prstGeom>
          <a:noFill/>
          <a:ln w="9525">
            <a:noFill/>
            <a:miter lim="800000"/>
            <a:headEnd/>
            <a:tailEnd/>
          </a:ln>
        </p:spPr>
      </p:pic>
      <p:sp>
        <p:nvSpPr>
          <p:cNvPr id="1033"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6"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7"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8"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9"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0"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1"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dirty="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67" r:id="rId1"/>
    <p:sldLayoutId id="2147486568" r:id="rId2"/>
    <p:sldLayoutId id="2147486569" r:id="rId3"/>
    <p:sldLayoutId id="2147486570" r:id="rId4"/>
    <p:sldLayoutId id="2147486571" r:id="rId5"/>
    <p:sldLayoutId id="2147486572" r:id="rId6"/>
    <p:sldLayoutId id="2147486573" r:id="rId7"/>
    <p:sldLayoutId id="2147486574" r:id="rId8"/>
    <p:sldLayoutId id="2147486575" r:id="rId9"/>
    <p:sldLayoutId id="2147486576" r:id="rId10"/>
    <p:sldLayoutId id="2147486577"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ools.ietf.org/id/draft-wu-trill-lsp-ext-tree-distr-opt-00.txt" TargetMode="External"/><Relationship Id="rId2" Type="http://schemas.openxmlformats.org/officeDocument/2006/relationships/notesSlide" Target="../notesSlides/notesSlide1.xml"/><Relationship Id="rId1" Type="http://schemas.openxmlformats.org/officeDocument/2006/relationships/slideLayout" Target="../slideLayouts/slideLayout110.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1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660983" y="1880828"/>
            <a:ext cx="9115821" cy="1470025"/>
          </a:xfrm>
        </p:spPr>
        <p:txBody>
          <a:bodyPr>
            <a:normAutofit fontScale="90000"/>
          </a:bodyPr>
          <a:lstStyle/>
          <a:p>
            <a:r>
              <a:rPr lang="en-US" altLang="zh-CN" dirty="0" smtClean="0"/>
              <a:t>LSP extension for Tree Distribution Optimization across sites</a:t>
            </a:r>
            <a:br>
              <a:rPr lang="en-US" altLang="zh-CN" dirty="0" smtClean="0"/>
            </a:br>
            <a:r>
              <a:rPr lang="en-US" altLang="zh-CN" sz="2700" dirty="0" smtClean="0">
                <a:hlinkClick r:id="rId3" action="ppaction://hlinkfile"/>
              </a:rPr>
              <a:t>draft-</a:t>
            </a:r>
            <a:r>
              <a:rPr lang="en-US" altLang="zh-CN" sz="2700" dirty="0" err="1" smtClean="0">
                <a:hlinkClick r:id="rId3" action="ppaction://hlinkfile"/>
              </a:rPr>
              <a:t>wu</a:t>
            </a:r>
            <a:r>
              <a:rPr lang="en-US" altLang="zh-CN" sz="2700" dirty="0" smtClean="0">
                <a:hlinkClick r:id="rId3" action="ppaction://hlinkfile"/>
              </a:rPr>
              <a:t>-trill-</a:t>
            </a:r>
            <a:r>
              <a:rPr lang="en-US" altLang="zh-CN" sz="2700" dirty="0" err="1" smtClean="0">
                <a:hlinkClick r:id="rId3" action="ppaction://hlinkfile"/>
              </a:rPr>
              <a:t>lsp</a:t>
            </a:r>
            <a:r>
              <a:rPr lang="en-US" altLang="zh-CN" sz="2700" dirty="0" smtClean="0">
                <a:hlinkClick r:id="rId3" action="ppaction://hlinkfile"/>
              </a:rPr>
              <a:t>-ext-tree-</a:t>
            </a:r>
            <a:r>
              <a:rPr lang="en-US" altLang="zh-CN" sz="2700" dirty="0" err="1" smtClean="0">
                <a:hlinkClick r:id="rId3" action="ppaction://hlinkfile"/>
              </a:rPr>
              <a:t>distr</a:t>
            </a:r>
            <a:r>
              <a:rPr lang="en-US" altLang="zh-CN" sz="2700" dirty="0" smtClean="0">
                <a:hlinkClick r:id="rId3" action="ppaction://hlinkfile"/>
              </a:rPr>
              <a:t>-opt</a:t>
            </a:r>
            <a:r>
              <a:rPr lang="en-US" altLang="zh-CN" sz="1400" dirty="0" smtClean="0"/>
              <a:t> </a:t>
            </a:r>
            <a:endParaRPr lang="en-US" altLang="zh-CN" sz="1600" dirty="0" smtClean="0">
              <a:latin typeface="微软雅黑" pitchFamily="34" charset="-122"/>
              <a:ea typeface="微软雅黑" pitchFamily="34" charset="-122"/>
              <a:cs typeface="宋体" pitchFamily="2" charset="-122"/>
            </a:endParaRPr>
          </a:p>
        </p:txBody>
      </p:sp>
      <p:sp>
        <p:nvSpPr>
          <p:cNvPr id="6" name="Rectangle 5"/>
          <p:cNvSpPr>
            <a:spLocks noGrp="1" noChangeArrowheads="1"/>
          </p:cNvSpPr>
          <p:nvPr>
            <p:ph type="subTitle" idx="1"/>
          </p:nvPr>
        </p:nvSpPr>
        <p:spPr>
          <a:xfrm>
            <a:off x="1633091" y="4041068"/>
            <a:ext cx="7386637" cy="2070100"/>
          </a:xfrm>
        </p:spPr>
        <p:txBody>
          <a:bodyPr/>
          <a:lstStyle/>
          <a:p>
            <a:pPr>
              <a:lnSpc>
                <a:spcPct val="80000"/>
              </a:lnSpc>
            </a:pPr>
            <a:r>
              <a:rPr lang="en-US" altLang="zh-CN" sz="2800" dirty="0" err="1" smtClean="0">
                <a:ea typeface="宋体" charset="-122"/>
              </a:rPr>
              <a:t>Haowei</a:t>
            </a:r>
            <a:r>
              <a:rPr lang="en-US" altLang="zh-CN" sz="2800" dirty="0" smtClean="0">
                <a:ea typeface="宋体" charset="-122"/>
              </a:rPr>
              <a:t> </a:t>
            </a:r>
            <a:r>
              <a:rPr lang="en-US" altLang="zh-CN" sz="2800" dirty="0" err="1" smtClean="0">
                <a:ea typeface="宋体" charset="-122"/>
              </a:rPr>
              <a:t>Guo</a:t>
            </a:r>
            <a:endParaRPr lang="en-US" altLang="zh-CN" sz="2800" dirty="0" smtClean="0">
              <a:ea typeface="宋体" charset="-122"/>
            </a:endParaRPr>
          </a:p>
          <a:p>
            <a:pPr>
              <a:lnSpc>
                <a:spcPct val="80000"/>
              </a:lnSpc>
            </a:pPr>
            <a:r>
              <a:rPr lang="en-US" altLang="zh-CN" sz="2800" dirty="0" smtClean="0">
                <a:ea typeface="宋体" charset="-122"/>
              </a:rPr>
              <a:t>Qin Wu</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0225" y="0"/>
            <a:ext cx="10975975" cy="1143000"/>
          </a:xfrm>
        </p:spPr>
        <p:txBody>
          <a:bodyPr/>
          <a:lstStyle/>
          <a:p>
            <a:r>
              <a:rPr lang="en-US" altLang="zh-CN" dirty="0" smtClean="0">
                <a:latin typeface="微软雅黑" pitchFamily="34" charset="-122"/>
                <a:ea typeface="微软雅黑" pitchFamily="34" charset="-122"/>
              </a:rPr>
              <a:t>Background</a:t>
            </a:r>
            <a:endParaRPr lang="zh-CN" altLang="en-US" dirty="0">
              <a:latin typeface="微软雅黑" pitchFamily="34" charset="-122"/>
              <a:ea typeface="微软雅黑" pitchFamily="34" charset="-122"/>
            </a:endParaRPr>
          </a:p>
        </p:txBody>
      </p:sp>
      <p:sp>
        <p:nvSpPr>
          <p:cNvPr id="119" name="椭圆 118"/>
          <p:cNvSpPr/>
          <p:nvPr/>
        </p:nvSpPr>
        <p:spPr bwMode="auto">
          <a:xfrm>
            <a:off x="3841984" y="879504"/>
            <a:ext cx="4231675" cy="1706672"/>
          </a:xfrm>
          <a:prstGeom prst="ellipse">
            <a:avLst/>
          </a:prstGeom>
          <a:noFill/>
          <a:ln w="38100" cap="flat" cmpd="sng" algn="ctr">
            <a:solidFill>
              <a:srgbClr val="C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1" i="0" u="none" strike="noStrike" cap="none" normalizeH="0" baseline="0" smtClean="0">
              <a:ln>
                <a:noFill/>
              </a:ln>
              <a:solidFill>
                <a:schemeClr val="tx1"/>
              </a:solidFill>
              <a:effectLst/>
              <a:latin typeface="Arial" charset="0"/>
              <a:ea typeface="SimSun" pitchFamily="2" charset="-122"/>
            </a:endParaRPr>
          </a:p>
        </p:txBody>
      </p:sp>
      <p:cxnSp>
        <p:nvCxnSpPr>
          <p:cNvPr id="120" name="直接连接符 5"/>
          <p:cNvCxnSpPr>
            <a:cxnSpLocks noChangeShapeType="1"/>
          </p:cNvCxnSpPr>
          <p:nvPr/>
        </p:nvCxnSpPr>
        <p:spPr bwMode="auto">
          <a:xfrm>
            <a:off x="7471985" y="1658851"/>
            <a:ext cx="460006" cy="1986"/>
          </a:xfrm>
          <a:prstGeom prst="line">
            <a:avLst/>
          </a:prstGeom>
          <a:noFill/>
          <a:ln w="31750" algn="ctr">
            <a:solidFill>
              <a:srgbClr val="99CCFF"/>
            </a:solidFill>
            <a:round/>
            <a:headEnd/>
            <a:tailEnd/>
          </a:ln>
        </p:spPr>
      </p:cxnSp>
      <p:pic>
        <p:nvPicPr>
          <p:cNvPr id="121" name="Picture 115" descr="云(色3)"/>
          <p:cNvPicPr>
            <a:picLocks noChangeAspect="1" noChangeArrowheads="1"/>
          </p:cNvPicPr>
          <p:nvPr/>
        </p:nvPicPr>
        <p:blipFill>
          <a:blip r:embed="rId3" cstate="print">
            <a:lum bright="12000" contrast="-18000"/>
          </a:blip>
          <a:srcRect/>
          <a:stretch>
            <a:fillRect/>
          </a:stretch>
        </p:blipFill>
        <p:spPr bwMode="auto">
          <a:xfrm>
            <a:off x="4862464" y="1145481"/>
            <a:ext cx="2352458" cy="818210"/>
          </a:xfrm>
          <a:prstGeom prst="rect">
            <a:avLst/>
          </a:prstGeom>
          <a:noFill/>
          <a:ln w="9525">
            <a:noFill/>
            <a:miter lim="800000"/>
            <a:headEnd/>
            <a:tailEnd/>
          </a:ln>
        </p:spPr>
      </p:pic>
      <p:pic>
        <p:nvPicPr>
          <p:cNvPr id="122" name="Picture 456" descr="图片235"/>
          <p:cNvPicPr>
            <a:picLocks noChangeAspect="1" noChangeArrowheads="1"/>
          </p:cNvPicPr>
          <p:nvPr/>
        </p:nvPicPr>
        <p:blipFill>
          <a:blip r:embed="rId4" cstate="print"/>
          <a:srcRect/>
          <a:stretch>
            <a:fillRect/>
          </a:stretch>
        </p:blipFill>
        <p:spPr bwMode="auto">
          <a:xfrm>
            <a:off x="4576652" y="1498982"/>
            <a:ext cx="573318" cy="318744"/>
          </a:xfrm>
          <a:prstGeom prst="rect">
            <a:avLst/>
          </a:prstGeom>
          <a:noFill/>
          <a:ln w="9525">
            <a:noFill/>
            <a:miter lim="800000"/>
            <a:headEnd/>
            <a:tailEnd/>
          </a:ln>
        </p:spPr>
      </p:pic>
      <p:sp>
        <p:nvSpPr>
          <p:cNvPr id="123" name="TextBox 8"/>
          <p:cNvSpPr txBox="1">
            <a:spLocks noChangeArrowheads="1"/>
          </p:cNvSpPr>
          <p:nvPr/>
        </p:nvSpPr>
        <p:spPr bwMode="auto">
          <a:xfrm>
            <a:off x="5275117" y="1479123"/>
            <a:ext cx="1584653" cy="163840"/>
          </a:xfrm>
          <a:prstGeom prst="rect">
            <a:avLst/>
          </a:prstGeom>
          <a:noFill/>
          <a:ln w="9525">
            <a:noFill/>
            <a:miter lim="800000"/>
            <a:headEnd/>
            <a:tailEnd/>
          </a:ln>
        </p:spPr>
        <p:txBody>
          <a:bodyPr>
            <a:spAutoFit/>
          </a:bodyPr>
          <a:lstStyle/>
          <a:p>
            <a:pPr algn="ctr"/>
            <a:r>
              <a:rPr lang="en-US" altLang="zh-CN" sz="1100" dirty="0">
                <a:solidFill>
                  <a:srgbClr val="C00000"/>
                </a:solidFill>
                <a:latin typeface="微软雅黑" pitchFamily="34" charset="-122"/>
                <a:ea typeface="微软雅黑" pitchFamily="34" charset="-122"/>
              </a:rPr>
              <a:t>VPLS Network</a:t>
            </a:r>
            <a:endParaRPr lang="zh-CN" altLang="en-US" sz="1100" dirty="0">
              <a:solidFill>
                <a:srgbClr val="C00000"/>
              </a:solidFill>
              <a:latin typeface="微软雅黑" pitchFamily="34" charset="-122"/>
              <a:ea typeface="微软雅黑" pitchFamily="34" charset="-122"/>
            </a:endParaRPr>
          </a:p>
        </p:txBody>
      </p:sp>
      <p:pic>
        <p:nvPicPr>
          <p:cNvPr id="124" name="Picture 456" descr="图片235"/>
          <p:cNvPicPr>
            <a:picLocks noChangeAspect="1" noChangeArrowheads="1"/>
          </p:cNvPicPr>
          <p:nvPr/>
        </p:nvPicPr>
        <p:blipFill>
          <a:blip r:embed="rId4" cstate="print"/>
          <a:srcRect/>
          <a:stretch>
            <a:fillRect/>
          </a:stretch>
        </p:blipFill>
        <p:spPr bwMode="auto">
          <a:xfrm>
            <a:off x="6898668" y="1498982"/>
            <a:ext cx="573316" cy="318744"/>
          </a:xfrm>
          <a:prstGeom prst="rect">
            <a:avLst/>
          </a:prstGeom>
          <a:noFill/>
          <a:ln w="9525">
            <a:noFill/>
            <a:miter lim="800000"/>
            <a:headEnd/>
            <a:tailEnd/>
          </a:ln>
        </p:spPr>
      </p:pic>
      <p:sp>
        <p:nvSpPr>
          <p:cNvPr id="125" name="TextBox 10"/>
          <p:cNvSpPr txBox="1">
            <a:spLocks noChangeArrowheads="1"/>
          </p:cNvSpPr>
          <p:nvPr/>
        </p:nvSpPr>
        <p:spPr bwMode="auto">
          <a:xfrm>
            <a:off x="4556356" y="1783962"/>
            <a:ext cx="651113" cy="163841"/>
          </a:xfrm>
          <a:prstGeom prst="rect">
            <a:avLst/>
          </a:prstGeom>
          <a:noFill/>
          <a:ln w="9525">
            <a:noFill/>
            <a:miter lim="800000"/>
            <a:headEnd/>
            <a:tailEnd/>
          </a:ln>
        </p:spPr>
        <p:txBody>
          <a:bodyPr>
            <a:spAutoFit/>
          </a:bodyPr>
          <a:lstStyle/>
          <a:p>
            <a:pPr algn="ctr"/>
            <a:r>
              <a:rPr lang="en-US" altLang="zh-CN" sz="1100">
                <a:solidFill>
                  <a:srgbClr val="C00000"/>
                </a:solidFill>
                <a:latin typeface="微软雅黑" pitchFamily="34" charset="-122"/>
                <a:ea typeface="微软雅黑" pitchFamily="34" charset="-122"/>
              </a:rPr>
              <a:t>PE</a:t>
            </a:r>
            <a:endParaRPr lang="zh-CN" altLang="en-US" sz="1100">
              <a:solidFill>
                <a:srgbClr val="C00000"/>
              </a:solidFill>
              <a:latin typeface="微软雅黑" pitchFamily="34" charset="-122"/>
              <a:ea typeface="微软雅黑" pitchFamily="34" charset="-122"/>
            </a:endParaRPr>
          </a:p>
        </p:txBody>
      </p:sp>
      <p:sp>
        <p:nvSpPr>
          <p:cNvPr id="126" name="TextBox 11"/>
          <p:cNvSpPr txBox="1">
            <a:spLocks noChangeArrowheads="1"/>
          </p:cNvSpPr>
          <p:nvPr/>
        </p:nvSpPr>
        <p:spPr bwMode="auto">
          <a:xfrm>
            <a:off x="6898669" y="1783962"/>
            <a:ext cx="652803" cy="163841"/>
          </a:xfrm>
          <a:prstGeom prst="rect">
            <a:avLst/>
          </a:prstGeom>
          <a:noFill/>
          <a:ln w="9525">
            <a:noFill/>
            <a:miter lim="800000"/>
            <a:headEnd/>
            <a:tailEnd/>
          </a:ln>
        </p:spPr>
        <p:txBody>
          <a:bodyPr>
            <a:spAutoFit/>
          </a:bodyPr>
          <a:lstStyle/>
          <a:p>
            <a:pPr algn="ctr"/>
            <a:r>
              <a:rPr lang="en-US" altLang="zh-CN" sz="1100">
                <a:solidFill>
                  <a:srgbClr val="C00000"/>
                </a:solidFill>
                <a:latin typeface="微软雅黑" pitchFamily="34" charset="-122"/>
                <a:ea typeface="微软雅黑" pitchFamily="34" charset="-122"/>
              </a:rPr>
              <a:t>PE</a:t>
            </a:r>
            <a:endParaRPr lang="zh-CN" altLang="en-US" sz="1100">
              <a:solidFill>
                <a:srgbClr val="C00000"/>
              </a:solidFill>
              <a:latin typeface="微软雅黑" pitchFamily="34" charset="-122"/>
              <a:ea typeface="微软雅黑" pitchFamily="34" charset="-122"/>
            </a:endParaRPr>
          </a:p>
        </p:txBody>
      </p:sp>
      <p:cxnSp>
        <p:nvCxnSpPr>
          <p:cNvPr id="127" name="直接连接符 12"/>
          <p:cNvCxnSpPr>
            <a:cxnSpLocks noChangeShapeType="1"/>
          </p:cNvCxnSpPr>
          <p:nvPr/>
        </p:nvCxnSpPr>
        <p:spPr bwMode="auto">
          <a:xfrm flipV="1">
            <a:off x="4098041" y="1658851"/>
            <a:ext cx="439712" cy="1986"/>
          </a:xfrm>
          <a:prstGeom prst="line">
            <a:avLst/>
          </a:prstGeom>
          <a:noFill/>
          <a:ln w="31750" algn="ctr">
            <a:solidFill>
              <a:srgbClr val="99CCFF"/>
            </a:solidFill>
            <a:round/>
            <a:headEnd/>
            <a:tailEnd/>
          </a:ln>
        </p:spPr>
      </p:cxnSp>
      <p:pic>
        <p:nvPicPr>
          <p:cNvPr id="128" name="Picture 115" descr="云(色3)"/>
          <p:cNvPicPr>
            <a:picLocks noChangeAspect="1" noChangeArrowheads="1"/>
          </p:cNvPicPr>
          <p:nvPr/>
        </p:nvPicPr>
        <p:blipFill>
          <a:blip r:embed="rId3" cstate="print">
            <a:lum bright="12000" contrast="-18000"/>
          </a:blip>
          <a:srcRect/>
          <a:stretch>
            <a:fillRect/>
          </a:stretch>
        </p:blipFill>
        <p:spPr bwMode="auto">
          <a:xfrm>
            <a:off x="1442859" y="1359963"/>
            <a:ext cx="2577388" cy="790407"/>
          </a:xfrm>
          <a:prstGeom prst="rect">
            <a:avLst/>
          </a:prstGeom>
          <a:noFill/>
          <a:ln w="9525">
            <a:noFill/>
            <a:miter lim="800000"/>
            <a:headEnd/>
            <a:tailEnd/>
          </a:ln>
        </p:spPr>
      </p:pic>
      <p:cxnSp>
        <p:nvCxnSpPr>
          <p:cNvPr id="129" name="直接连接符 14"/>
          <p:cNvCxnSpPr>
            <a:cxnSpLocks noChangeShapeType="1"/>
          </p:cNvCxnSpPr>
          <p:nvPr/>
        </p:nvCxnSpPr>
        <p:spPr bwMode="auto">
          <a:xfrm flipV="1">
            <a:off x="2332432" y="1660834"/>
            <a:ext cx="1254870" cy="302857"/>
          </a:xfrm>
          <a:prstGeom prst="line">
            <a:avLst/>
          </a:prstGeom>
          <a:noFill/>
          <a:ln w="31750" algn="ctr">
            <a:solidFill>
              <a:srgbClr val="99CCFF"/>
            </a:solidFill>
            <a:round/>
            <a:headEnd/>
            <a:tailEnd/>
          </a:ln>
        </p:spPr>
      </p:cxnSp>
      <p:cxnSp>
        <p:nvCxnSpPr>
          <p:cNvPr id="130" name="直接连接符 15"/>
          <p:cNvCxnSpPr>
            <a:cxnSpLocks noChangeShapeType="1"/>
          </p:cNvCxnSpPr>
          <p:nvPr/>
        </p:nvCxnSpPr>
        <p:spPr bwMode="auto">
          <a:xfrm>
            <a:off x="2332432" y="1472172"/>
            <a:ext cx="1254870" cy="153911"/>
          </a:xfrm>
          <a:prstGeom prst="line">
            <a:avLst/>
          </a:prstGeom>
          <a:noFill/>
          <a:ln w="31750" algn="ctr">
            <a:solidFill>
              <a:srgbClr val="99CCFF"/>
            </a:solidFill>
            <a:round/>
            <a:headEnd/>
            <a:tailEnd/>
          </a:ln>
        </p:spPr>
      </p:cxnSp>
      <p:pic>
        <p:nvPicPr>
          <p:cNvPr id="131" name="Picture 461" descr="图片240"/>
          <p:cNvPicPr>
            <a:picLocks noChangeAspect="1" noChangeArrowheads="1"/>
          </p:cNvPicPr>
          <p:nvPr/>
        </p:nvPicPr>
        <p:blipFill>
          <a:blip r:embed="rId5" cstate="print"/>
          <a:srcRect/>
          <a:stretch>
            <a:fillRect/>
          </a:stretch>
        </p:blipFill>
        <p:spPr bwMode="auto">
          <a:xfrm>
            <a:off x="1819997" y="1936883"/>
            <a:ext cx="512434" cy="291934"/>
          </a:xfrm>
          <a:prstGeom prst="rect">
            <a:avLst/>
          </a:prstGeom>
          <a:noFill/>
          <a:ln w="9525">
            <a:noFill/>
            <a:miter lim="800000"/>
            <a:headEnd/>
            <a:tailEnd/>
          </a:ln>
        </p:spPr>
      </p:pic>
      <p:pic>
        <p:nvPicPr>
          <p:cNvPr id="132" name="Picture 461" descr="图片240"/>
          <p:cNvPicPr>
            <a:picLocks noChangeAspect="1" noChangeArrowheads="1"/>
          </p:cNvPicPr>
          <p:nvPr/>
        </p:nvPicPr>
        <p:blipFill>
          <a:blip r:embed="rId5" cstate="print"/>
          <a:srcRect/>
          <a:stretch>
            <a:fillRect/>
          </a:stretch>
        </p:blipFill>
        <p:spPr bwMode="auto">
          <a:xfrm>
            <a:off x="3587300" y="1514869"/>
            <a:ext cx="510742" cy="291934"/>
          </a:xfrm>
          <a:prstGeom prst="rect">
            <a:avLst/>
          </a:prstGeom>
          <a:noFill/>
          <a:ln w="9525">
            <a:noFill/>
            <a:miter lim="800000"/>
            <a:headEnd/>
            <a:tailEnd/>
          </a:ln>
        </p:spPr>
      </p:pic>
      <p:pic>
        <p:nvPicPr>
          <p:cNvPr id="134" name="Picture 461" descr="图片240"/>
          <p:cNvPicPr>
            <a:picLocks noChangeAspect="1" noChangeArrowheads="1"/>
          </p:cNvPicPr>
          <p:nvPr/>
        </p:nvPicPr>
        <p:blipFill>
          <a:blip r:embed="rId5" cstate="print"/>
          <a:srcRect/>
          <a:stretch>
            <a:fillRect/>
          </a:stretch>
        </p:blipFill>
        <p:spPr bwMode="auto">
          <a:xfrm>
            <a:off x="1858894" y="1333154"/>
            <a:ext cx="512433" cy="292927"/>
          </a:xfrm>
          <a:prstGeom prst="rect">
            <a:avLst/>
          </a:prstGeom>
          <a:noFill/>
          <a:ln w="9525">
            <a:noFill/>
            <a:miter lim="800000"/>
            <a:headEnd/>
            <a:tailEnd/>
          </a:ln>
        </p:spPr>
      </p:pic>
      <p:sp>
        <p:nvSpPr>
          <p:cNvPr id="135" name="矩形 20"/>
          <p:cNvSpPr>
            <a:spLocks noChangeArrowheads="1"/>
          </p:cNvSpPr>
          <p:nvPr/>
        </p:nvSpPr>
        <p:spPr bwMode="auto">
          <a:xfrm>
            <a:off x="1334622" y="1104769"/>
            <a:ext cx="2952834" cy="1418959"/>
          </a:xfrm>
          <a:prstGeom prst="rect">
            <a:avLst/>
          </a:prstGeom>
          <a:noFill/>
          <a:ln w="25400" algn="ctr">
            <a:solidFill>
              <a:srgbClr val="99CCFF"/>
            </a:solidFill>
            <a:round/>
            <a:headEnd/>
            <a:tailEnd/>
          </a:ln>
        </p:spPr>
        <p:txBody>
          <a:bodyPr/>
          <a:lstStyle/>
          <a:p>
            <a:pPr>
              <a:buClr>
                <a:srgbClr val="CC9900"/>
              </a:buClr>
              <a:buFont typeface="Wingdings" pitchFamily="2" charset="2"/>
              <a:buChar char="n"/>
            </a:pPr>
            <a:endParaRPr lang="zh-CN" altLang="en-US" sz="1100" b="1">
              <a:latin typeface="微软雅黑" pitchFamily="34" charset="-122"/>
              <a:ea typeface="微软雅黑" pitchFamily="34" charset="-122"/>
            </a:endParaRPr>
          </a:p>
        </p:txBody>
      </p:sp>
      <p:sp>
        <p:nvSpPr>
          <p:cNvPr id="136" name="TextBox 21"/>
          <p:cNvSpPr txBox="1">
            <a:spLocks noChangeArrowheads="1"/>
          </p:cNvSpPr>
          <p:nvPr/>
        </p:nvSpPr>
        <p:spPr bwMode="auto">
          <a:xfrm flipH="1">
            <a:off x="1840412" y="1541679"/>
            <a:ext cx="353943" cy="2994331"/>
          </a:xfrm>
          <a:prstGeom prst="rect">
            <a:avLst/>
          </a:prstGeom>
          <a:noFill/>
          <a:ln w="9525">
            <a:noFill/>
            <a:miter lim="800000"/>
            <a:headEnd/>
            <a:tailEnd/>
          </a:ln>
        </p:spPr>
        <p:txBody>
          <a:bodyPr vert="eaVert" wrap="square">
            <a:spAutoFit/>
          </a:bodyPr>
          <a:lstStyle/>
          <a:p>
            <a:pPr algn="ctr"/>
            <a:r>
              <a:rPr lang="en-US" altLang="zh-CN" sz="1100" dirty="0">
                <a:solidFill>
                  <a:srgbClr val="C00000"/>
                </a:solidFill>
                <a:latin typeface="微软雅黑" pitchFamily="34" charset="-122"/>
                <a:ea typeface="微软雅黑" pitchFamily="34" charset="-122"/>
              </a:rPr>
              <a:t>…</a:t>
            </a:r>
            <a:endParaRPr lang="zh-CN" altLang="en-US" sz="1100" dirty="0">
              <a:solidFill>
                <a:srgbClr val="C00000"/>
              </a:solidFill>
              <a:latin typeface="微软雅黑" pitchFamily="34" charset="-122"/>
              <a:ea typeface="微软雅黑" pitchFamily="34" charset="-122"/>
            </a:endParaRPr>
          </a:p>
        </p:txBody>
      </p:sp>
      <p:sp>
        <p:nvSpPr>
          <p:cNvPr id="137" name="TextBox 22"/>
          <p:cNvSpPr txBox="1">
            <a:spLocks noChangeArrowheads="1"/>
          </p:cNvSpPr>
          <p:nvPr/>
        </p:nvSpPr>
        <p:spPr bwMode="auto">
          <a:xfrm>
            <a:off x="1449623" y="2275488"/>
            <a:ext cx="2577388" cy="261610"/>
          </a:xfrm>
          <a:prstGeom prst="rect">
            <a:avLst/>
          </a:prstGeom>
          <a:noFill/>
          <a:ln w="9525">
            <a:noFill/>
            <a:miter lim="800000"/>
            <a:headEnd/>
            <a:tailEnd/>
          </a:ln>
        </p:spPr>
        <p:txBody>
          <a:bodyPr>
            <a:spAutoFit/>
          </a:bodyPr>
          <a:lstStyle/>
          <a:p>
            <a:pPr algn="ctr"/>
            <a:r>
              <a:rPr lang="en-US" altLang="zh-CN" sz="1100" dirty="0" smtClean="0">
                <a:solidFill>
                  <a:srgbClr val="C00000"/>
                </a:solidFill>
                <a:latin typeface="微软雅黑" pitchFamily="34" charset="-122"/>
                <a:ea typeface="微软雅黑" pitchFamily="34" charset="-122"/>
              </a:rPr>
              <a:t>DC Site1</a:t>
            </a:r>
            <a:endParaRPr lang="zh-CN" altLang="en-US" sz="1100" dirty="0">
              <a:solidFill>
                <a:srgbClr val="C00000"/>
              </a:solidFill>
              <a:latin typeface="微软雅黑" pitchFamily="34" charset="-122"/>
              <a:ea typeface="微软雅黑" pitchFamily="34" charset="-122"/>
            </a:endParaRPr>
          </a:p>
        </p:txBody>
      </p:sp>
      <p:sp>
        <p:nvSpPr>
          <p:cNvPr id="138" name="TextBox 23"/>
          <p:cNvSpPr txBox="1">
            <a:spLocks noChangeArrowheads="1"/>
          </p:cNvSpPr>
          <p:nvPr/>
        </p:nvSpPr>
        <p:spPr bwMode="auto">
          <a:xfrm>
            <a:off x="3355604" y="1763113"/>
            <a:ext cx="982587" cy="261610"/>
          </a:xfrm>
          <a:prstGeom prst="rect">
            <a:avLst/>
          </a:prstGeom>
          <a:noFill/>
          <a:ln w="9525">
            <a:noFill/>
            <a:miter lim="800000"/>
            <a:headEnd/>
            <a:tailEnd/>
          </a:ln>
        </p:spPr>
        <p:txBody>
          <a:bodyPr>
            <a:spAutoFit/>
          </a:bodyPr>
          <a:lstStyle/>
          <a:p>
            <a:pPr algn="ctr"/>
            <a:r>
              <a:rPr lang="en-US" altLang="zh-CN" sz="1100" dirty="0" smtClean="0">
                <a:solidFill>
                  <a:srgbClr val="C00000"/>
                </a:solidFill>
                <a:latin typeface="微软雅黑" pitchFamily="34" charset="-122"/>
                <a:ea typeface="微软雅黑" pitchFamily="34" charset="-122"/>
              </a:rPr>
              <a:t>BRB1</a:t>
            </a:r>
            <a:endParaRPr lang="zh-CN" altLang="en-US" sz="1100" dirty="0">
              <a:solidFill>
                <a:srgbClr val="C00000"/>
              </a:solidFill>
              <a:latin typeface="微软雅黑" pitchFamily="34" charset="-122"/>
              <a:ea typeface="微软雅黑" pitchFamily="34" charset="-122"/>
            </a:endParaRPr>
          </a:p>
        </p:txBody>
      </p:sp>
      <p:pic>
        <p:nvPicPr>
          <p:cNvPr id="139" name="Picture 115" descr="云(色3)"/>
          <p:cNvPicPr>
            <a:picLocks noChangeAspect="1" noChangeArrowheads="1"/>
          </p:cNvPicPr>
          <p:nvPr/>
        </p:nvPicPr>
        <p:blipFill>
          <a:blip r:embed="rId3" cstate="print">
            <a:lum bright="12000" contrast="-18000"/>
          </a:blip>
          <a:srcRect/>
          <a:stretch>
            <a:fillRect/>
          </a:stretch>
        </p:blipFill>
        <p:spPr bwMode="auto">
          <a:xfrm>
            <a:off x="7945520" y="1378832"/>
            <a:ext cx="2595992" cy="789414"/>
          </a:xfrm>
          <a:prstGeom prst="rect">
            <a:avLst/>
          </a:prstGeom>
          <a:noFill/>
          <a:ln w="9525">
            <a:noFill/>
            <a:miter lim="800000"/>
            <a:headEnd/>
            <a:tailEnd/>
          </a:ln>
        </p:spPr>
      </p:pic>
      <p:cxnSp>
        <p:nvCxnSpPr>
          <p:cNvPr id="140" name="直接连接符 25"/>
          <p:cNvCxnSpPr>
            <a:cxnSpLocks noChangeShapeType="1"/>
          </p:cNvCxnSpPr>
          <p:nvPr/>
        </p:nvCxnSpPr>
        <p:spPr bwMode="auto">
          <a:xfrm>
            <a:off x="8444425" y="1753184"/>
            <a:ext cx="1469652" cy="160862"/>
          </a:xfrm>
          <a:prstGeom prst="line">
            <a:avLst/>
          </a:prstGeom>
          <a:noFill/>
          <a:ln w="31750" algn="ctr">
            <a:solidFill>
              <a:srgbClr val="99CCFF"/>
            </a:solidFill>
            <a:round/>
            <a:headEnd/>
            <a:tailEnd/>
          </a:ln>
        </p:spPr>
      </p:cxnSp>
      <p:cxnSp>
        <p:nvCxnSpPr>
          <p:cNvPr id="141" name="直接连接符 26"/>
          <p:cNvCxnSpPr>
            <a:cxnSpLocks noChangeShapeType="1"/>
          </p:cNvCxnSpPr>
          <p:nvPr/>
        </p:nvCxnSpPr>
        <p:spPr bwMode="auto">
          <a:xfrm flipV="1">
            <a:off x="8444427" y="1526786"/>
            <a:ext cx="1234576" cy="13902"/>
          </a:xfrm>
          <a:prstGeom prst="line">
            <a:avLst/>
          </a:prstGeom>
          <a:noFill/>
          <a:ln w="31750" algn="ctr">
            <a:solidFill>
              <a:srgbClr val="99CCFF"/>
            </a:solidFill>
            <a:round/>
            <a:headEnd/>
            <a:tailEnd/>
          </a:ln>
        </p:spPr>
      </p:cxnSp>
      <p:pic>
        <p:nvPicPr>
          <p:cNvPr id="142" name="Picture 461" descr="图片240"/>
          <p:cNvPicPr>
            <a:picLocks noChangeAspect="1" noChangeArrowheads="1"/>
          </p:cNvPicPr>
          <p:nvPr/>
        </p:nvPicPr>
        <p:blipFill>
          <a:blip r:embed="rId5" cstate="print"/>
          <a:srcRect/>
          <a:stretch>
            <a:fillRect/>
          </a:stretch>
        </p:blipFill>
        <p:spPr bwMode="auto">
          <a:xfrm>
            <a:off x="9658706" y="1914045"/>
            <a:ext cx="512433" cy="291934"/>
          </a:xfrm>
          <a:prstGeom prst="rect">
            <a:avLst/>
          </a:prstGeom>
          <a:noFill/>
          <a:ln w="9525">
            <a:noFill/>
            <a:miter lim="800000"/>
            <a:headEnd/>
            <a:tailEnd/>
          </a:ln>
        </p:spPr>
      </p:pic>
      <p:pic>
        <p:nvPicPr>
          <p:cNvPr id="143" name="Picture 461" descr="图片240"/>
          <p:cNvPicPr>
            <a:picLocks noChangeAspect="1" noChangeArrowheads="1"/>
          </p:cNvPicPr>
          <p:nvPr/>
        </p:nvPicPr>
        <p:blipFill>
          <a:blip r:embed="rId5" cstate="print"/>
          <a:srcRect/>
          <a:stretch>
            <a:fillRect/>
          </a:stretch>
        </p:blipFill>
        <p:spPr bwMode="auto">
          <a:xfrm>
            <a:off x="7931991" y="1514869"/>
            <a:ext cx="512434" cy="291934"/>
          </a:xfrm>
          <a:prstGeom prst="rect">
            <a:avLst/>
          </a:prstGeom>
          <a:noFill/>
          <a:ln w="9525">
            <a:noFill/>
            <a:miter lim="800000"/>
            <a:headEnd/>
            <a:tailEnd/>
          </a:ln>
        </p:spPr>
      </p:pic>
      <p:sp>
        <p:nvSpPr>
          <p:cNvPr id="144" name="TextBox 29"/>
          <p:cNvSpPr txBox="1">
            <a:spLocks noChangeArrowheads="1"/>
          </p:cNvSpPr>
          <p:nvPr/>
        </p:nvSpPr>
        <p:spPr bwMode="auto">
          <a:xfrm>
            <a:off x="8513368" y="1632308"/>
            <a:ext cx="1584653" cy="261610"/>
          </a:xfrm>
          <a:prstGeom prst="rect">
            <a:avLst/>
          </a:prstGeom>
          <a:noFill/>
          <a:ln w="9525">
            <a:noFill/>
            <a:miter lim="800000"/>
            <a:headEnd/>
            <a:tailEnd/>
          </a:ln>
        </p:spPr>
        <p:txBody>
          <a:bodyPr wrap="square">
            <a:spAutoFit/>
          </a:bodyPr>
          <a:lstStyle/>
          <a:p>
            <a:pPr algn="ctr"/>
            <a:r>
              <a:rPr lang="en-US" altLang="zh-CN" sz="1100" dirty="0">
                <a:solidFill>
                  <a:srgbClr val="C00000"/>
                </a:solidFill>
                <a:latin typeface="微软雅黑" pitchFamily="34" charset="-122"/>
                <a:ea typeface="微软雅黑" pitchFamily="34" charset="-122"/>
              </a:rPr>
              <a:t>Trill Campus</a:t>
            </a:r>
            <a:endParaRPr lang="zh-CN" altLang="en-US" sz="1100" dirty="0">
              <a:solidFill>
                <a:srgbClr val="C00000"/>
              </a:solidFill>
              <a:latin typeface="微软雅黑" pitchFamily="34" charset="-122"/>
              <a:ea typeface="微软雅黑" pitchFamily="34" charset="-122"/>
            </a:endParaRPr>
          </a:p>
        </p:txBody>
      </p:sp>
      <p:pic>
        <p:nvPicPr>
          <p:cNvPr id="145" name="Picture 461" descr="图片240"/>
          <p:cNvPicPr>
            <a:picLocks noChangeAspect="1" noChangeArrowheads="1"/>
          </p:cNvPicPr>
          <p:nvPr/>
        </p:nvPicPr>
        <p:blipFill>
          <a:blip r:embed="rId5" cstate="print"/>
          <a:srcRect/>
          <a:stretch>
            <a:fillRect/>
          </a:stretch>
        </p:blipFill>
        <p:spPr bwMode="auto">
          <a:xfrm>
            <a:off x="9658706" y="1372873"/>
            <a:ext cx="512433" cy="291934"/>
          </a:xfrm>
          <a:prstGeom prst="rect">
            <a:avLst/>
          </a:prstGeom>
          <a:noFill/>
          <a:ln w="9525">
            <a:noFill/>
            <a:miter lim="800000"/>
            <a:headEnd/>
            <a:tailEnd/>
          </a:ln>
        </p:spPr>
      </p:pic>
      <p:sp>
        <p:nvSpPr>
          <p:cNvPr id="146" name="矩形 31"/>
          <p:cNvSpPr>
            <a:spLocks noChangeArrowheads="1"/>
          </p:cNvSpPr>
          <p:nvPr/>
        </p:nvSpPr>
        <p:spPr bwMode="auto">
          <a:xfrm>
            <a:off x="7740887" y="1104772"/>
            <a:ext cx="2952834" cy="1416973"/>
          </a:xfrm>
          <a:prstGeom prst="rect">
            <a:avLst/>
          </a:prstGeom>
          <a:noFill/>
          <a:ln w="25400" algn="ctr">
            <a:solidFill>
              <a:srgbClr val="99CCFF"/>
            </a:solidFill>
            <a:round/>
            <a:headEnd/>
            <a:tailEnd/>
          </a:ln>
        </p:spPr>
        <p:txBody>
          <a:bodyPr/>
          <a:lstStyle/>
          <a:p>
            <a:pPr>
              <a:buClr>
                <a:srgbClr val="CC9900"/>
              </a:buClr>
              <a:buFont typeface="Wingdings" pitchFamily="2" charset="2"/>
              <a:buChar char="n"/>
            </a:pPr>
            <a:endParaRPr lang="zh-CN" altLang="en-US" sz="1100" b="1">
              <a:latin typeface="微软雅黑" pitchFamily="34" charset="-122"/>
              <a:ea typeface="微软雅黑" pitchFamily="34" charset="-122"/>
            </a:endParaRPr>
          </a:p>
        </p:txBody>
      </p:sp>
      <p:sp>
        <p:nvSpPr>
          <p:cNvPr id="147" name="TextBox 32"/>
          <p:cNvSpPr txBox="1">
            <a:spLocks noChangeArrowheads="1"/>
          </p:cNvSpPr>
          <p:nvPr/>
        </p:nvSpPr>
        <p:spPr bwMode="auto">
          <a:xfrm>
            <a:off x="8035157" y="2262576"/>
            <a:ext cx="2579079" cy="261610"/>
          </a:xfrm>
          <a:prstGeom prst="rect">
            <a:avLst/>
          </a:prstGeom>
          <a:noFill/>
          <a:ln w="9525">
            <a:noFill/>
            <a:miter lim="800000"/>
            <a:headEnd/>
            <a:tailEnd/>
          </a:ln>
        </p:spPr>
        <p:txBody>
          <a:bodyPr>
            <a:spAutoFit/>
          </a:bodyPr>
          <a:lstStyle/>
          <a:p>
            <a:pPr algn="ctr"/>
            <a:r>
              <a:rPr lang="en-US" altLang="zh-CN" sz="1100" dirty="0" smtClean="0">
                <a:solidFill>
                  <a:srgbClr val="C00000"/>
                </a:solidFill>
                <a:latin typeface="微软雅黑" pitchFamily="34" charset="-122"/>
                <a:ea typeface="微软雅黑" pitchFamily="34" charset="-122"/>
              </a:rPr>
              <a:t>DC Site2</a:t>
            </a:r>
            <a:endParaRPr lang="zh-CN" altLang="en-US" sz="1100" dirty="0">
              <a:solidFill>
                <a:srgbClr val="C00000"/>
              </a:solidFill>
              <a:latin typeface="微软雅黑" pitchFamily="34" charset="-122"/>
              <a:ea typeface="微软雅黑" pitchFamily="34" charset="-122"/>
            </a:endParaRPr>
          </a:p>
        </p:txBody>
      </p:sp>
      <p:sp>
        <p:nvSpPr>
          <p:cNvPr id="148" name="TextBox 33"/>
          <p:cNvSpPr txBox="1">
            <a:spLocks noChangeArrowheads="1"/>
          </p:cNvSpPr>
          <p:nvPr/>
        </p:nvSpPr>
        <p:spPr bwMode="auto">
          <a:xfrm>
            <a:off x="7801771" y="1783962"/>
            <a:ext cx="982586" cy="261610"/>
          </a:xfrm>
          <a:prstGeom prst="rect">
            <a:avLst/>
          </a:prstGeom>
          <a:noFill/>
          <a:ln w="9525">
            <a:noFill/>
            <a:miter lim="800000"/>
            <a:headEnd/>
            <a:tailEnd/>
          </a:ln>
        </p:spPr>
        <p:txBody>
          <a:bodyPr>
            <a:spAutoFit/>
          </a:bodyPr>
          <a:lstStyle/>
          <a:p>
            <a:pPr algn="ctr"/>
            <a:r>
              <a:rPr lang="en-US" altLang="zh-CN" sz="1100" dirty="0" smtClean="0">
                <a:solidFill>
                  <a:srgbClr val="C00000"/>
                </a:solidFill>
                <a:latin typeface="微软雅黑" pitchFamily="34" charset="-122"/>
                <a:ea typeface="微软雅黑" pitchFamily="34" charset="-122"/>
              </a:rPr>
              <a:t>BRB2</a:t>
            </a:r>
            <a:endParaRPr lang="zh-CN" altLang="en-US" sz="1100" dirty="0">
              <a:solidFill>
                <a:srgbClr val="C00000"/>
              </a:solidFill>
              <a:latin typeface="微软雅黑" pitchFamily="34" charset="-122"/>
              <a:ea typeface="微软雅黑" pitchFamily="34" charset="-122"/>
            </a:endParaRPr>
          </a:p>
        </p:txBody>
      </p:sp>
      <p:pic>
        <p:nvPicPr>
          <p:cNvPr id="149" name="Picture 115" descr="云(色3)"/>
          <p:cNvPicPr>
            <a:picLocks noChangeAspect="1" noChangeArrowheads="1"/>
          </p:cNvPicPr>
          <p:nvPr/>
        </p:nvPicPr>
        <p:blipFill>
          <a:blip r:embed="rId3" cstate="print">
            <a:lum bright="12000" contrast="-18000"/>
          </a:blip>
          <a:srcRect/>
          <a:stretch>
            <a:fillRect/>
          </a:stretch>
        </p:blipFill>
        <p:spPr bwMode="auto">
          <a:xfrm>
            <a:off x="4854008" y="2616077"/>
            <a:ext cx="2595992" cy="789414"/>
          </a:xfrm>
          <a:prstGeom prst="rect">
            <a:avLst/>
          </a:prstGeom>
          <a:noFill/>
          <a:ln w="9525">
            <a:noFill/>
            <a:miter lim="800000"/>
            <a:headEnd/>
            <a:tailEnd/>
          </a:ln>
        </p:spPr>
      </p:pic>
      <p:cxnSp>
        <p:nvCxnSpPr>
          <p:cNvPr id="150" name="直接连接符 35"/>
          <p:cNvCxnSpPr>
            <a:cxnSpLocks noChangeShapeType="1"/>
          </p:cNvCxnSpPr>
          <p:nvPr/>
        </p:nvCxnSpPr>
        <p:spPr bwMode="auto">
          <a:xfrm>
            <a:off x="5674240" y="2764031"/>
            <a:ext cx="1148324" cy="387260"/>
          </a:xfrm>
          <a:prstGeom prst="line">
            <a:avLst/>
          </a:prstGeom>
          <a:noFill/>
          <a:ln w="31750" algn="ctr">
            <a:solidFill>
              <a:srgbClr val="99CCFF"/>
            </a:solidFill>
            <a:round/>
            <a:headEnd/>
            <a:tailEnd/>
          </a:ln>
        </p:spPr>
      </p:cxnSp>
      <p:pic>
        <p:nvPicPr>
          <p:cNvPr id="151" name="Picture 460" descr="图片239"/>
          <p:cNvPicPr>
            <a:picLocks noChangeAspect="1" noChangeArrowheads="1"/>
          </p:cNvPicPr>
          <p:nvPr/>
        </p:nvPicPr>
        <p:blipFill>
          <a:blip r:embed="rId6" cstate="print"/>
          <a:srcRect/>
          <a:stretch>
            <a:fillRect/>
          </a:stretch>
        </p:blipFill>
        <p:spPr bwMode="auto">
          <a:xfrm>
            <a:off x="5378279" y="2429395"/>
            <a:ext cx="590229" cy="334632"/>
          </a:xfrm>
          <a:prstGeom prst="rect">
            <a:avLst/>
          </a:prstGeom>
          <a:noFill/>
          <a:ln w="9525">
            <a:noFill/>
            <a:miter lim="800000"/>
            <a:headEnd/>
            <a:tailEnd/>
          </a:ln>
        </p:spPr>
      </p:pic>
      <p:pic>
        <p:nvPicPr>
          <p:cNvPr id="152" name="Picture 461" descr="图片240"/>
          <p:cNvPicPr>
            <a:picLocks noChangeAspect="1" noChangeArrowheads="1"/>
          </p:cNvPicPr>
          <p:nvPr/>
        </p:nvPicPr>
        <p:blipFill>
          <a:blip r:embed="rId5" cstate="print"/>
          <a:srcRect/>
          <a:stretch>
            <a:fillRect/>
          </a:stretch>
        </p:blipFill>
        <p:spPr bwMode="auto">
          <a:xfrm>
            <a:off x="6567193" y="3151290"/>
            <a:ext cx="512433" cy="291934"/>
          </a:xfrm>
          <a:prstGeom prst="rect">
            <a:avLst/>
          </a:prstGeom>
          <a:noFill/>
          <a:ln w="9525">
            <a:noFill/>
            <a:miter lim="800000"/>
            <a:headEnd/>
            <a:tailEnd/>
          </a:ln>
        </p:spPr>
      </p:pic>
      <p:sp>
        <p:nvSpPr>
          <p:cNvPr id="154" name="矩形 39"/>
          <p:cNvSpPr>
            <a:spLocks noChangeArrowheads="1"/>
          </p:cNvSpPr>
          <p:nvPr/>
        </p:nvSpPr>
        <p:spPr bwMode="auto">
          <a:xfrm>
            <a:off x="4649373" y="2342017"/>
            <a:ext cx="2952834" cy="1416973"/>
          </a:xfrm>
          <a:prstGeom prst="rect">
            <a:avLst/>
          </a:prstGeom>
          <a:noFill/>
          <a:ln w="25400" algn="ctr">
            <a:solidFill>
              <a:srgbClr val="99CCFF"/>
            </a:solidFill>
            <a:round/>
            <a:headEnd/>
            <a:tailEnd/>
          </a:ln>
        </p:spPr>
        <p:txBody>
          <a:bodyPr/>
          <a:lstStyle/>
          <a:p>
            <a:pPr>
              <a:buClr>
                <a:srgbClr val="CC9900"/>
              </a:buClr>
              <a:buFont typeface="Wingdings" pitchFamily="2" charset="2"/>
              <a:buChar char="n"/>
            </a:pPr>
            <a:endParaRPr lang="zh-CN" altLang="en-US" sz="1100" b="1">
              <a:latin typeface="微软雅黑" pitchFamily="34" charset="-122"/>
              <a:ea typeface="微软雅黑" pitchFamily="34" charset="-122"/>
            </a:endParaRPr>
          </a:p>
        </p:txBody>
      </p:sp>
      <p:sp>
        <p:nvSpPr>
          <p:cNvPr id="155" name="TextBox 40"/>
          <p:cNvSpPr txBox="1">
            <a:spLocks noChangeArrowheads="1"/>
          </p:cNvSpPr>
          <p:nvPr/>
        </p:nvSpPr>
        <p:spPr bwMode="auto">
          <a:xfrm>
            <a:off x="5637033" y="3221788"/>
            <a:ext cx="1094205" cy="163841"/>
          </a:xfrm>
          <a:prstGeom prst="rect">
            <a:avLst/>
          </a:prstGeom>
          <a:noFill/>
          <a:ln w="9525">
            <a:noFill/>
            <a:miter lim="800000"/>
            <a:headEnd/>
            <a:tailEnd/>
          </a:ln>
        </p:spPr>
        <p:txBody>
          <a:bodyPr>
            <a:spAutoFit/>
          </a:bodyPr>
          <a:lstStyle/>
          <a:p>
            <a:pPr algn="ctr"/>
            <a:r>
              <a:rPr lang="en-US" altLang="zh-CN" sz="1100">
                <a:solidFill>
                  <a:srgbClr val="C00000"/>
                </a:solidFill>
                <a:latin typeface="微软雅黑" pitchFamily="34" charset="-122"/>
                <a:ea typeface="微软雅黑" pitchFamily="34" charset="-122"/>
              </a:rPr>
              <a:t>…</a:t>
            </a:r>
            <a:endParaRPr lang="zh-CN" altLang="en-US" sz="1100">
              <a:solidFill>
                <a:srgbClr val="C00000"/>
              </a:solidFill>
              <a:latin typeface="微软雅黑" pitchFamily="34" charset="-122"/>
              <a:ea typeface="微软雅黑" pitchFamily="34" charset="-122"/>
            </a:endParaRPr>
          </a:p>
        </p:txBody>
      </p:sp>
      <p:sp>
        <p:nvSpPr>
          <p:cNvPr id="156" name="TextBox 41"/>
          <p:cNvSpPr txBox="1">
            <a:spLocks noChangeArrowheads="1"/>
          </p:cNvSpPr>
          <p:nvPr/>
        </p:nvSpPr>
        <p:spPr bwMode="auto">
          <a:xfrm>
            <a:off x="4943644" y="3499821"/>
            <a:ext cx="2579079" cy="261610"/>
          </a:xfrm>
          <a:prstGeom prst="rect">
            <a:avLst/>
          </a:prstGeom>
          <a:noFill/>
          <a:ln w="9525">
            <a:noFill/>
            <a:miter lim="800000"/>
            <a:headEnd/>
            <a:tailEnd/>
          </a:ln>
        </p:spPr>
        <p:txBody>
          <a:bodyPr>
            <a:spAutoFit/>
          </a:bodyPr>
          <a:lstStyle/>
          <a:p>
            <a:pPr algn="ctr"/>
            <a:r>
              <a:rPr lang="en-US" altLang="zh-CN" sz="1100" dirty="0" smtClean="0">
                <a:solidFill>
                  <a:srgbClr val="C00000"/>
                </a:solidFill>
                <a:latin typeface="微软雅黑" pitchFamily="34" charset="-122"/>
                <a:ea typeface="微软雅黑" pitchFamily="34" charset="-122"/>
              </a:rPr>
              <a:t>DC Site3</a:t>
            </a:r>
            <a:endParaRPr lang="zh-CN" altLang="en-US" sz="1100" dirty="0">
              <a:solidFill>
                <a:srgbClr val="C00000"/>
              </a:solidFill>
              <a:latin typeface="微软雅黑" pitchFamily="34" charset="-122"/>
              <a:ea typeface="微软雅黑" pitchFamily="34" charset="-122"/>
            </a:endParaRPr>
          </a:p>
        </p:txBody>
      </p:sp>
      <p:pic>
        <p:nvPicPr>
          <p:cNvPr id="157" name="Picture 461" descr="图片240"/>
          <p:cNvPicPr>
            <a:picLocks noChangeAspect="1" noChangeArrowheads="1"/>
          </p:cNvPicPr>
          <p:nvPr/>
        </p:nvPicPr>
        <p:blipFill>
          <a:blip r:embed="rId5" cstate="print"/>
          <a:srcRect/>
          <a:stretch>
            <a:fillRect/>
          </a:stretch>
        </p:blipFill>
        <p:spPr bwMode="auto">
          <a:xfrm>
            <a:off x="5261587" y="3151290"/>
            <a:ext cx="510742" cy="291934"/>
          </a:xfrm>
          <a:prstGeom prst="rect">
            <a:avLst/>
          </a:prstGeom>
          <a:noFill/>
          <a:ln w="9525">
            <a:noFill/>
            <a:miter lim="800000"/>
            <a:headEnd/>
            <a:tailEnd/>
          </a:ln>
        </p:spPr>
      </p:pic>
      <p:cxnSp>
        <p:nvCxnSpPr>
          <p:cNvPr id="158" name="直接连接符 43"/>
          <p:cNvCxnSpPr>
            <a:cxnSpLocks noChangeShapeType="1"/>
          </p:cNvCxnSpPr>
          <p:nvPr/>
        </p:nvCxnSpPr>
        <p:spPr bwMode="auto">
          <a:xfrm flipH="1">
            <a:off x="5516958" y="2764031"/>
            <a:ext cx="157282" cy="387260"/>
          </a:xfrm>
          <a:prstGeom prst="line">
            <a:avLst/>
          </a:prstGeom>
          <a:noFill/>
          <a:ln w="31750" algn="ctr">
            <a:solidFill>
              <a:srgbClr val="99CCFF"/>
            </a:solidFill>
            <a:round/>
            <a:headEnd/>
            <a:tailEnd/>
          </a:ln>
        </p:spPr>
      </p:cxnSp>
      <p:pic>
        <p:nvPicPr>
          <p:cNvPr id="159" name="Picture 456" descr="图片235"/>
          <p:cNvPicPr>
            <a:picLocks noChangeAspect="1" noChangeArrowheads="1"/>
          </p:cNvPicPr>
          <p:nvPr/>
        </p:nvPicPr>
        <p:blipFill>
          <a:blip r:embed="rId4" cstate="print"/>
          <a:srcRect/>
          <a:stretch>
            <a:fillRect/>
          </a:stretch>
        </p:blipFill>
        <p:spPr bwMode="auto">
          <a:xfrm>
            <a:off x="5719902" y="1753184"/>
            <a:ext cx="573318" cy="318744"/>
          </a:xfrm>
          <a:prstGeom prst="rect">
            <a:avLst/>
          </a:prstGeom>
          <a:noFill/>
          <a:ln w="9525">
            <a:noFill/>
            <a:miter lim="800000"/>
            <a:headEnd/>
            <a:tailEnd/>
          </a:ln>
        </p:spPr>
      </p:pic>
      <p:cxnSp>
        <p:nvCxnSpPr>
          <p:cNvPr id="160" name="直接连接符 45"/>
          <p:cNvCxnSpPr>
            <a:cxnSpLocks noChangeShapeType="1"/>
          </p:cNvCxnSpPr>
          <p:nvPr/>
        </p:nvCxnSpPr>
        <p:spPr bwMode="auto">
          <a:xfrm flipH="1">
            <a:off x="5772329" y="2071925"/>
            <a:ext cx="235076" cy="357470"/>
          </a:xfrm>
          <a:prstGeom prst="line">
            <a:avLst/>
          </a:prstGeom>
          <a:noFill/>
          <a:ln w="31750" algn="ctr">
            <a:solidFill>
              <a:srgbClr val="99CCFF"/>
            </a:solidFill>
            <a:round/>
            <a:headEnd/>
            <a:tailEnd/>
          </a:ln>
        </p:spPr>
      </p:cxnSp>
      <p:sp>
        <p:nvSpPr>
          <p:cNvPr id="161" name="TextBox 46"/>
          <p:cNvSpPr txBox="1">
            <a:spLocks noChangeArrowheads="1"/>
          </p:cNvSpPr>
          <p:nvPr/>
        </p:nvSpPr>
        <p:spPr bwMode="auto">
          <a:xfrm>
            <a:off x="5681005" y="2033199"/>
            <a:ext cx="651111" cy="162848"/>
          </a:xfrm>
          <a:prstGeom prst="rect">
            <a:avLst/>
          </a:prstGeom>
          <a:noFill/>
          <a:ln w="9525">
            <a:noFill/>
            <a:miter lim="800000"/>
            <a:headEnd/>
            <a:tailEnd/>
          </a:ln>
        </p:spPr>
        <p:txBody>
          <a:bodyPr>
            <a:spAutoFit/>
          </a:bodyPr>
          <a:lstStyle/>
          <a:p>
            <a:pPr algn="ctr"/>
            <a:r>
              <a:rPr lang="en-US" altLang="zh-CN" sz="1100">
                <a:solidFill>
                  <a:srgbClr val="C00000"/>
                </a:solidFill>
                <a:latin typeface="微软雅黑" pitchFamily="34" charset="-122"/>
                <a:ea typeface="微软雅黑" pitchFamily="34" charset="-122"/>
              </a:rPr>
              <a:t>PE</a:t>
            </a:r>
            <a:endParaRPr lang="zh-CN" altLang="en-US" sz="1100">
              <a:solidFill>
                <a:srgbClr val="C00000"/>
              </a:solidFill>
              <a:latin typeface="微软雅黑" pitchFamily="34" charset="-122"/>
              <a:ea typeface="微软雅黑" pitchFamily="34" charset="-122"/>
            </a:endParaRPr>
          </a:p>
        </p:txBody>
      </p:sp>
      <p:cxnSp>
        <p:nvCxnSpPr>
          <p:cNvPr id="162" name="直接箭头连接符 48"/>
          <p:cNvCxnSpPr>
            <a:cxnSpLocks noChangeShapeType="1"/>
          </p:cNvCxnSpPr>
          <p:nvPr/>
        </p:nvCxnSpPr>
        <p:spPr bwMode="auto">
          <a:xfrm>
            <a:off x="4020247" y="1479120"/>
            <a:ext cx="668023" cy="0"/>
          </a:xfrm>
          <a:prstGeom prst="straightConnector1">
            <a:avLst/>
          </a:prstGeom>
          <a:noFill/>
          <a:ln w="9525" algn="ctr">
            <a:noFill/>
            <a:round/>
            <a:headEnd/>
            <a:tailEnd type="arrow" w="med" len="med"/>
          </a:ln>
        </p:spPr>
      </p:cxnSp>
      <p:sp>
        <p:nvSpPr>
          <p:cNvPr id="163" name="椭圆 50"/>
          <p:cNvSpPr>
            <a:spLocks noChangeArrowheads="1"/>
          </p:cNvSpPr>
          <p:nvPr/>
        </p:nvSpPr>
        <p:spPr bwMode="auto">
          <a:xfrm>
            <a:off x="7779784" y="1526783"/>
            <a:ext cx="943690" cy="226398"/>
          </a:xfrm>
          <a:prstGeom prst="ellipse">
            <a:avLst/>
          </a:prstGeom>
          <a:solidFill>
            <a:schemeClr val="accent1"/>
          </a:solidFill>
          <a:ln w="9525" algn="ctr">
            <a:solidFill>
              <a:srgbClr val="C00000"/>
            </a:solidFill>
            <a:round/>
            <a:headEnd/>
            <a:tailEnd/>
          </a:ln>
        </p:spPr>
        <p:txBody>
          <a:bodyPr/>
          <a:lstStyle/>
          <a:p>
            <a:pPr algn="ctr">
              <a:buClr>
                <a:srgbClr val="CC9900"/>
              </a:buClr>
            </a:pPr>
            <a:r>
              <a:rPr lang="en-US" altLang="zh-CN" sz="1100" b="1" dirty="0" smtClean="0">
                <a:solidFill>
                  <a:srgbClr val="C00000"/>
                </a:solidFill>
                <a:latin typeface="微软雅黑" pitchFamily="34" charset="-122"/>
                <a:ea typeface="微软雅黑" pitchFamily="34" charset="-122"/>
              </a:rPr>
              <a:t>Root</a:t>
            </a:r>
            <a:endParaRPr lang="zh-CN" altLang="en-US" sz="1100" b="1" dirty="0">
              <a:solidFill>
                <a:srgbClr val="C00000"/>
              </a:solidFill>
              <a:latin typeface="微软雅黑" pitchFamily="34" charset="-122"/>
              <a:ea typeface="微软雅黑" pitchFamily="34" charset="-122"/>
            </a:endParaRPr>
          </a:p>
        </p:txBody>
      </p:sp>
      <p:sp>
        <p:nvSpPr>
          <p:cNvPr id="164" name="TextBox 51"/>
          <p:cNvSpPr txBox="1">
            <a:spLocks noChangeArrowheads="1"/>
          </p:cNvSpPr>
          <p:nvPr/>
        </p:nvSpPr>
        <p:spPr bwMode="auto">
          <a:xfrm>
            <a:off x="10245260" y="1562533"/>
            <a:ext cx="282724" cy="442866"/>
          </a:xfrm>
          <a:prstGeom prst="rect">
            <a:avLst/>
          </a:prstGeom>
          <a:noFill/>
          <a:ln w="9525">
            <a:noFill/>
            <a:miter lim="800000"/>
            <a:headEnd/>
            <a:tailEnd/>
          </a:ln>
        </p:spPr>
        <p:txBody>
          <a:bodyPr vert="eaVert">
            <a:spAutoFit/>
          </a:bodyPr>
          <a:lstStyle/>
          <a:p>
            <a:pPr algn="ctr"/>
            <a:r>
              <a:rPr lang="en-US" altLang="zh-CN" sz="1100">
                <a:solidFill>
                  <a:srgbClr val="C00000"/>
                </a:solidFill>
                <a:latin typeface="微软雅黑" pitchFamily="34" charset="-122"/>
                <a:ea typeface="微软雅黑" pitchFamily="34" charset="-122"/>
              </a:rPr>
              <a:t>…</a:t>
            </a:r>
            <a:endParaRPr lang="zh-CN" altLang="en-US" sz="1100">
              <a:solidFill>
                <a:srgbClr val="C00000"/>
              </a:solidFill>
              <a:latin typeface="微软雅黑" pitchFamily="34" charset="-122"/>
              <a:ea typeface="微软雅黑" pitchFamily="34" charset="-122"/>
            </a:endParaRPr>
          </a:p>
        </p:txBody>
      </p:sp>
      <p:sp>
        <p:nvSpPr>
          <p:cNvPr id="165" name="TextBox 52"/>
          <p:cNvSpPr txBox="1">
            <a:spLocks noChangeArrowheads="1"/>
          </p:cNvSpPr>
          <p:nvPr/>
        </p:nvSpPr>
        <p:spPr bwMode="auto">
          <a:xfrm>
            <a:off x="4862464" y="2633226"/>
            <a:ext cx="984278" cy="261610"/>
          </a:xfrm>
          <a:prstGeom prst="rect">
            <a:avLst/>
          </a:prstGeom>
          <a:noFill/>
          <a:ln w="9525">
            <a:noFill/>
            <a:miter lim="800000"/>
            <a:headEnd/>
            <a:tailEnd/>
          </a:ln>
        </p:spPr>
        <p:txBody>
          <a:bodyPr>
            <a:spAutoFit/>
          </a:bodyPr>
          <a:lstStyle/>
          <a:p>
            <a:pPr algn="ctr"/>
            <a:r>
              <a:rPr lang="en-US" altLang="zh-CN" sz="1100" dirty="0" smtClean="0">
                <a:solidFill>
                  <a:srgbClr val="C00000"/>
                </a:solidFill>
                <a:latin typeface="微软雅黑" pitchFamily="34" charset="-122"/>
                <a:ea typeface="微软雅黑" pitchFamily="34" charset="-122"/>
              </a:rPr>
              <a:t>BRB3</a:t>
            </a:r>
            <a:endParaRPr lang="zh-CN" altLang="en-US" sz="1100" dirty="0">
              <a:solidFill>
                <a:srgbClr val="C00000"/>
              </a:solidFill>
              <a:latin typeface="微软雅黑" pitchFamily="34" charset="-122"/>
              <a:ea typeface="微软雅黑" pitchFamily="34" charset="-122"/>
            </a:endParaRPr>
          </a:p>
        </p:txBody>
      </p:sp>
      <p:sp>
        <p:nvSpPr>
          <p:cNvPr id="166" name="任意多边形 53"/>
          <p:cNvSpPr>
            <a:spLocks/>
          </p:cNvSpPr>
          <p:nvPr/>
        </p:nvSpPr>
        <p:spPr bwMode="auto">
          <a:xfrm>
            <a:off x="1732053" y="1289448"/>
            <a:ext cx="2516506" cy="916531"/>
          </a:xfrm>
          <a:custGeom>
            <a:avLst/>
            <a:gdLst>
              <a:gd name="T0" fmla="*/ 59376 w 1884217"/>
              <a:gd name="T1" fmla="*/ 89065 h 1122218"/>
              <a:gd name="T2" fmla="*/ 1258784 w 1884217"/>
              <a:gd name="T3" fmla="*/ 53439 h 1122218"/>
              <a:gd name="T4" fmla="*/ 1674420 w 1884217"/>
              <a:gd name="T5" fmla="*/ 409699 h 1122218"/>
              <a:gd name="T6" fmla="*/ 0 w 1884217"/>
              <a:gd name="T7" fmla="*/ 1122218 h 1122218"/>
              <a:gd name="T8" fmla="*/ 0 60000 65536"/>
              <a:gd name="T9" fmla="*/ 0 60000 65536"/>
              <a:gd name="T10" fmla="*/ 0 60000 65536"/>
              <a:gd name="T11" fmla="*/ 0 60000 65536"/>
              <a:gd name="connsiteX0" fmla="*/ 0 w 2033009"/>
              <a:gd name="connsiteY0" fmla="*/ 70650 h 1125901"/>
              <a:gd name="connsiteX1" fmla="*/ 1407576 w 2033009"/>
              <a:gd name="connsiteY1" fmla="*/ 57122 h 1125901"/>
              <a:gd name="connsiteX2" fmla="*/ 1823212 w 2033009"/>
              <a:gd name="connsiteY2" fmla="*/ 413382 h 1125901"/>
              <a:gd name="connsiteX3" fmla="*/ 148792 w 2033009"/>
              <a:gd name="connsiteY3" fmla="*/ 1125901 h 1125901"/>
              <a:gd name="connsiteX0" fmla="*/ 0 w 2293761"/>
              <a:gd name="connsiteY0" fmla="*/ 44533 h 1300273"/>
              <a:gd name="connsiteX1" fmla="*/ 1668328 w 2293761"/>
              <a:gd name="connsiteY1" fmla="*/ 231494 h 1300273"/>
              <a:gd name="connsiteX2" fmla="*/ 2083964 w 2293761"/>
              <a:gd name="connsiteY2" fmla="*/ 587754 h 1300273"/>
              <a:gd name="connsiteX3" fmla="*/ 409544 w 2293761"/>
              <a:gd name="connsiteY3" fmla="*/ 1300273 h 1300273"/>
              <a:gd name="connsiteX0" fmla="*/ 0 w 2362019"/>
              <a:gd name="connsiteY0" fmla="*/ 44533 h 1467176"/>
              <a:gd name="connsiteX1" fmla="*/ 1668328 w 2362019"/>
              <a:gd name="connsiteY1" fmla="*/ 231494 h 1467176"/>
              <a:gd name="connsiteX2" fmla="*/ 2083964 w 2362019"/>
              <a:gd name="connsiteY2" fmla="*/ 587754 h 1467176"/>
              <a:gd name="connsiteX3" fmla="*/ 0 w 2362019"/>
              <a:gd name="connsiteY3" fmla="*/ 1467176 h 1467176"/>
            </a:gdLst>
            <a:ahLst/>
            <a:cxnLst>
              <a:cxn ang="0">
                <a:pos x="connsiteX0" y="connsiteY0"/>
              </a:cxn>
              <a:cxn ang="0">
                <a:pos x="connsiteX1" y="connsiteY1"/>
              </a:cxn>
              <a:cxn ang="0">
                <a:pos x="connsiteX2" y="connsiteY2"/>
              </a:cxn>
              <a:cxn ang="0">
                <a:pos x="connsiteX3" y="connsiteY3"/>
              </a:cxn>
            </a:cxnLst>
            <a:rect l="l" t="t" r="r" b="b"/>
            <a:pathLst>
              <a:path w="2362019" h="1467176">
                <a:moveTo>
                  <a:pt x="0" y="44533"/>
                </a:moveTo>
                <a:cubicBezTo>
                  <a:pt x="465117" y="0"/>
                  <a:pt x="1321001" y="140957"/>
                  <a:pt x="1668328" y="231494"/>
                </a:cubicBezTo>
                <a:cubicBezTo>
                  <a:pt x="2015655" y="322031"/>
                  <a:pt x="2362019" y="381807"/>
                  <a:pt x="2083964" y="587754"/>
                </a:cubicBezTo>
                <a:cubicBezTo>
                  <a:pt x="1805909" y="793701"/>
                  <a:pt x="732311" y="1199981"/>
                  <a:pt x="0" y="1467176"/>
                </a:cubicBezTo>
              </a:path>
            </a:pathLst>
          </a:custGeom>
          <a:noFill/>
          <a:ln w="31750" cap="flat" cmpd="sng" algn="ctr">
            <a:solidFill>
              <a:srgbClr val="C00000"/>
            </a:solidFill>
            <a:prstDash val="solid"/>
            <a:round/>
            <a:headEnd type="none" w="med" len="med"/>
            <a:tailEnd type="none" w="med" len="med"/>
          </a:ln>
        </p:spPr>
        <p:txBody>
          <a:bodyPr/>
          <a:lstStyle/>
          <a:p>
            <a:endParaRPr lang="zh-CN" altLang="en-US"/>
          </a:p>
        </p:txBody>
      </p:sp>
      <p:sp>
        <p:nvSpPr>
          <p:cNvPr id="167" name="任意多边形 54"/>
          <p:cNvSpPr>
            <a:spLocks/>
          </p:cNvSpPr>
          <p:nvPr/>
        </p:nvSpPr>
        <p:spPr bwMode="auto">
          <a:xfrm>
            <a:off x="1810249" y="1317269"/>
            <a:ext cx="6695058" cy="2174608"/>
          </a:xfrm>
          <a:custGeom>
            <a:avLst/>
            <a:gdLst>
              <a:gd name="T0" fmla="*/ 0 w 6006935"/>
              <a:gd name="T1" fmla="*/ 126670 h 3166753"/>
              <a:gd name="T2" fmla="*/ 1638796 w 6006935"/>
              <a:gd name="T3" fmla="*/ 376052 h 3166753"/>
              <a:gd name="T4" fmla="*/ 5712031 w 6006935"/>
              <a:gd name="T5" fmla="*/ 292925 h 3166753"/>
              <a:gd name="T6" fmla="*/ 3408220 w 6006935"/>
              <a:gd name="T7" fmla="*/ 2133601 h 3166753"/>
              <a:gd name="T8" fmla="*/ 3325092 w 6006935"/>
              <a:gd name="T9" fmla="*/ 3166753 h 3166753"/>
              <a:gd name="T10" fmla="*/ 0 60000 65536"/>
              <a:gd name="T11" fmla="*/ 0 60000 65536"/>
              <a:gd name="T12" fmla="*/ 0 60000 65536"/>
              <a:gd name="T13" fmla="*/ 0 60000 65536"/>
              <a:gd name="T14" fmla="*/ 0 60000 65536"/>
              <a:gd name="connsiteX0" fmla="*/ 0 w 6006935"/>
              <a:gd name="connsiteY0" fmla="*/ 126670 h 3260401"/>
              <a:gd name="connsiteX1" fmla="*/ 1638795 w 6006935"/>
              <a:gd name="connsiteY1" fmla="*/ 376052 h 3260401"/>
              <a:gd name="connsiteX2" fmla="*/ 5712031 w 6006935"/>
              <a:gd name="connsiteY2" fmla="*/ 292925 h 3260401"/>
              <a:gd name="connsiteX3" fmla="*/ 3408218 w 6006935"/>
              <a:gd name="connsiteY3" fmla="*/ 2133600 h 3260401"/>
              <a:gd name="connsiteX4" fmla="*/ 3201899 w 6006935"/>
              <a:gd name="connsiteY4" fmla="*/ 3260401 h 3260401"/>
              <a:gd name="connsiteX0" fmla="*/ 0 w 6006935"/>
              <a:gd name="connsiteY0" fmla="*/ 126670 h 3117539"/>
              <a:gd name="connsiteX1" fmla="*/ 1638795 w 6006935"/>
              <a:gd name="connsiteY1" fmla="*/ 376052 h 3117539"/>
              <a:gd name="connsiteX2" fmla="*/ 5712031 w 6006935"/>
              <a:gd name="connsiteY2" fmla="*/ 292925 h 3117539"/>
              <a:gd name="connsiteX3" fmla="*/ 3408218 w 6006935"/>
              <a:gd name="connsiteY3" fmla="*/ 2133600 h 3117539"/>
              <a:gd name="connsiteX4" fmla="*/ 3086013 w 6006935"/>
              <a:gd name="connsiteY4" fmla="*/ 3117539 h 3117539"/>
              <a:gd name="connsiteX0" fmla="*/ 0 w 6006935"/>
              <a:gd name="connsiteY0" fmla="*/ 126670 h 3283826"/>
              <a:gd name="connsiteX1" fmla="*/ 1638795 w 6006935"/>
              <a:gd name="connsiteY1" fmla="*/ 376052 h 3283826"/>
              <a:gd name="connsiteX2" fmla="*/ 5712031 w 6006935"/>
              <a:gd name="connsiteY2" fmla="*/ 292925 h 3283826"/>
              <a:gd name="connsiteX3" fmla="*/ 3408218 w 6006935"/>
              <a:gd name="connsiteY3" fmla="*/ 2133600 h 3283826"/>
              <a:gd name="connsiteX4" fmla="*/ 3086013 w 6006935"/>
              <a:gd name="connsiteY4" fmla="*/ 3117539 h 3283826"/>
              <a:gd name="connsiteX5" fmla="*/ 3080915 w 6006935"/>
              <a:gd name="connsiteY5" fmla="*/ 3131322 h 3283826"/>
              <a:gd name="connsiteX0" fmla="*/ 0 w 6006935"/>
              <a:gd name="connsiteY0" fmla="*/ 126670 h 3476279"/>
              <a:gd name="connsiteX1" fmla="*/ 1638795 w 6006935"/>
              <a:gd name="connsiteY1" fmla="*/ 376052 h 3476279"/>
              <a:gd name="connsiteX2" fmla="*/ 5712031 w 6006935"/>
              <a:gd name="connsiteY2" fmla="*/ 292925 h 3476279"/>
              <a:gd name="connsiteX3" fmla="*/ 3408218 w 6006935"/>
              <a:gd name="connsiteY3" fmla="*/ 2133600 h 3476279"/>
              <a:gd name="connsiteX4" fmla="*/ 3086013 w 6006935"/>
              <a:gd name="connsiteY4" fmla="*/ 3117539 h 3476279"/>
              <a:gd name="connsiteX5" fmla="*/ 2663755 w 6006935"/>
              <a:gd name="connsiteY5" fmla="*/ 3476279 h 3476279"/>
              <a:gd name="connsiteX0" fmla="*/ 277429 w 6284364"/>
              <a:gd name="connsiteY0" fmla="*/ 126670 h 3476279"/>
              <a:gd name="connsiteX1" fmla="*/ 273132 w 6284364"/>
              <a:gd name="connsiteY1" fmla="*/ 120787 h 3476279"/>
              <a:gd name="connsiteX2" fmla="*/ 1916224 w 6284364"/>
              <a:gd name="connsiteY2" fmla="*/ 376052 h 3476279"/>
              <a:gd name="connsiteX3" fmla="*/ 5989460 w 6284364"/>
              <a:gd name="connsiteY3" fmla="*/ 292925 h 3476279"/>
              <a:gd name="connsiteX4" fmla="*/ 3685647 w 6284364"/>
              <a:gd name="connsiteY4" fmla="*/ 2133600 h 3476279"/>
              <a:gd name="connsiteX5" fmla="*/ 3363442 w 6284364"/>
              <a:gd name="connsiteY5" fmla="*/ 3117539 h 3476279"/>
              <a:gd name="connsiteX6" fmla="*/ 2941184 w 6284364"/>
              <a:gd name="connsiteY6" fmla="*/ 3476279 h 3476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4364" h="3476279">
                <a:moveTo>
                  <a:pt x="277429" y="126670"/>
                </a:moveTo>
                <a:cubicBezTo>
                  <a:pt x="276713" y="125690"/>
                  <a:pt x="0" y="79223"/>
                  <a:pt x="273132" y="120787"/>
                </a:cubicBezTo>
                <a:cubicBezTo>
                  <a:pt x="546264" y="162351"/>
                  <a:pt x="963503" y="347362"/>
                  <a:pt x="1916224" y="376052"/>
                </a:cubicBezTo>
                <a:cubicBezTo>
                  <a:pt x="2868229" y="403761"/>
                  <a:pt x="5694556" y="0"/>
                  <a:pt x="5989460" y="292925"/>
                </a:cubicBezTo>
                <a:cubicBezTo>
                  <a:pt x="6284364" y="585850"/>
                  <a:pt x="4123317" y="1662831"/>
                  <a:pt x="3685647" y="2133600"/>
                </a:cubicBezTo>
                <a:cubicBezTo>
                  <a:pt x="3247977" y="2604369"/>
                  <a:pt x="3487519" y="2893759"/>
                  <a:pt x="3363442" y="3117539"/>
                </a:cubicBezTo>
                <a:cubicBezTo>
                  <a:pt x="3239365" y="3341319"/>
                  <a:pt x="2942246" y="3473408"/>
                  <a:pt x="2941184" y="3476279"/>
                </a:cubicBezTo>
              </a:path>
            </a:pathLst>
          </a:custGeom>
          <a:noFill/>
          <a:ln w="31750" cap="flat" cmpd="sng" algn="ctr">
            <a:solidFill>
              <a:srgbClr val="FFC000"/>
            </a:solidFill>
            <a:prstDash val="solid"/>
            <a:round/>
            <a:headEnd type="none" w="med" len="med"/>
            <a:tailEnd type="none" w="med" len="med"/>
          </a:ln>
        </p:spPr>
        <p:txBody>
          <a:bodyPr/>
          <a:lstStyle/>
          <a:p>
            <a:endParaRPr lang="zh-CN" altLang="en-US"/>
          </a:p>
        </p:txBody>
      </p:sp>
      <p:sp>
        <p:nvSpPr>
          <p:cNvPr id="168" name="椭圆 167"/>
          <p:cNvSpPr/>
          <p:nvPr/>
        </p:nvSpPr>
        <p:spPr>
          <a:xfrm>
            <a:off x="1442859" y="1213132"/>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9" name="椭圆 168"/>
          <p:cNvSpPr/>
          <p:nvPr/>
        </p:nvSpPr>
        <p:spPr>
          <a:xfrm>
            <a:off x="1449623" y="1537708"/>
            <a:ext cx="319639" cy="21547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170" name="直接连接符 169"/>
          <p:cNvCxnSpPr/>
          <p:nvPr/>
        </p:nvCxnSpPr>
        <p:spPr>
          <a:xfrm>
            <a:off x="1769262" y="1359963"/>
            <a:ext cx="240598" cy="78275"/>
          </a:xfrm>
          <a:prstGeom prst="line">
            <a:avLst/>
          </a:prstGeom>
          <a:noFill/>
          <a:ln w="31750" algn="ctr">
            <a:solidFill>
              <a:srgbClr val="99CCFF"/>
            </a:solidFill>
            <a:round/>
            <a:headEnd/>
            <a:tailEnd/>
          </a:ln>
        </p:spPr>
      </p:cxnSp>
      <p:cxnSp>
        <p:nvCxnSpPr>
          <p:cNvPr id="171" name="直接连接符 170"/>
          <p:cNvCxnSpPr/>
          <p:nvPr/>
        </p:nvCxnSpPr>
        <p:spPr>
          <a:xfrm flipV="1">
            <a:off x="1732053" y="1509905"/>
            <a:ext cx="230003" cy="90361"/>
          </a:xfrm>
          <a:prstGeom prst="line">
            <a:avLst/>
          </a:prstGeom>
          <a:noFill/>
          <a:ln w="31750" algn="ctr">
            <a:solidFill>
              <a:srgbClr val="99CCFF"/>
            </a:solidFill>
            <a:round/>
            <a:headEnd/>
            <a:tailEnd/>
          </a:ln>
        </p:spPr>
      </p:cxnSp>
      <p:cxnSp>
        <p:nvCxnSpPr>
          <p:cNvPr id="172" name="直接连接符 171"/>
          <p:cNvCxnSpPr/>
          <p:nvPr/>
        </p:nvCxnSpPr>
        <p:spPr>
          <a:xfrm flipV="1">
            <a:off x="1732053" y="2095759"/>
            <a:ext cx="230003" cy="90361"/>
          </a:xfrm>
          <a:prstGeom prst="line">
            <a:avLst/>
          </a:prstGeom>
          <a:noFill/>
          <a:ln w="31750" algn="ctr">
            <a:solidFill>
              <a:srgbClr val="99CCFF"/>
            </a:solidFill>
            <a:round/>
            <a:headEnd/>
            <a:tailEnd/>
          </a:ln>
        </p:spPr>
      </p:cxnSp>
      <p:cxnSp>
        <p:nvCxnSpPr>
          <p:cNvPr id="173" name="直接连接符 172"/>
          <p:cNvCxnSpPr/>
          <p:nvPr/>
        </p:nvCxnSpPr>
        <p:spPr>
          <a:xfrm flipV="1">
            <a:off x="5087393" y="3401517"/>
            <a:ext cx="250297" cy="90360"/>
          </a:xfrm>
          <a:prstGeom prst="line">
            <a:avLst/>
          </a:prstGeom>
          <a:noFill/>
          <a:ln w="31750" algn="ctr">
            <a:solidFill>
              <a:srgbClr val="99CCFF"/>
            </a:solidFill>
            <a:round/>
            <a:headEnd/>
            <a:tailEnd/>
          </a:ln>
        </p:spPr>
      </p:cxnSp>
      <p:cxnSp>
        <p:nvCxnSpPr>
          <p:cNvPr id="174" name="直接连接符 173"/>
          <p:cNvCxnSpPr/>
          <p:nvPr/>
        </p:nvCxnSpPr>
        <p:spPr>
          <a:xfrm flipH="1" flipV="1">
            <a:off x="5567697" y="3401517"/>
            <a:ext cx="57500" cy="90360"/>
          </a:xfrm>
          <a:prstGeom prst="line">
            <a:avLst/>
          </a:prstGeom>
          <a:noFill/>
          <a:ln w="31750" algn="ctr">
            <a:solidFill>
              <a:srgbClr val="99CCFF"/>
            </a:solidFill>
            <a:round/>
            <a:headEnd/>
            <a:tailEnd/>
          </a:ln>
        </p:spPr>
      </p:cxnSp>
      <p:sp>
        <p:nvSpPr>
          <p:cNvPr id="175" name="任意多边形 81"/>
          <p:cNvSpPr>
            <a:spLocks/>
          </p:cNvSpPr>
          <p:nvPr/>
        </p:nvSpPr>
        <p:spPr bwMode="auto">
          <a:xfrm>
            <a:off x="5567694" y="2456208"/>
            <a:ext cx="2161353" cy="1062482"/>
          </a:xfrm>
          <a:custGeom>
            <a:avLst/>
            <a:gdLst>
              <a:gd name="T0" fmla="*/ 0 w 2028455"/>
              <a:gd name="T1" fmla="*/ 1656184 h 1698282"/>
              <a:gd name="T2" fmla="*/ 144016 w 2028455"/>
              <a:gd name="T3" fmla="*/ 216024 h 1698282"/>
              <a:gd name="T4" fmla="*/ 576064 w 2028455"/>
              <a:gd name="T5" fmla="*/ 360041 h 1698282"/>
              <a:gd name="T6" fmla="*/ 1296144 w 2028455"/>
              <a:gd name="T7" fmla="*/ 1698282 h 169828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28455" h="1698282">
                <a:moveTo>
                  <a:pt x="0" y="1656184"/>
                </a:moveTo>
                <a:cubicBezTo>
                  <a:pt x="465117" y="1611651"/>
                  <a:pt x="48005" y="432048"/>
                  <a:pt x="144016" y="216024"/>
                </a:cubicBezTo>
                <a:cubicBezTo>
                  <a:pt x="240027" y="0"/>
                  <a:pt x="384043" y="112998"/>
                  <a:pt x="576064" y="360041"/>
                </a:cubicBezTo>
                <a:cubicBezTo>
                  <a:pt x="768085" y="607084"/>
                  <a:pt x="2028455" y="1431087"/>
                  <a:pt x="1296144" y="1698282"/>
                </a:cubicBezTo>
              </a:path>
            </a:pathLst>
          </a:custGeom>
          <a:noFill/>
          <a:ln w="31750" cap="flat" cmpd="sng" algn="ctr">
            <a:solidFill>
              <a:srgbClr val="C00000"/>
            </a:solidFill>
            <a:prstDash val="solid"/>
            <a:round/>
            <a:headEnd type="none" w="med" len="med"/>
            <a:tailEnd type="none" w="med" len="med"/>
          </a:ln>
        </p:spPr>
        <p:txBody>
          <a:bodyPr/>
          <a:lstStyle/>
          <a:p>
            <a:endParaRPr lang="zh-CN" altLang="en-US"/>
          </a:p>
        </p:txBody>
      </p:sp>
      <p:cxnSp>
        <p:nvCxnSpPr>
          <p:cNvPr id="176" name="直接连接符 175"/>
          <p:cNvCxnSpPr/>
          <p:nvPr/>
        </p:nvCxnSpPr>
        <p:spPr>
          <a:xfrm flipH="1" flipV="1">
            <a:off x="6795506" y="3356832"/>
            <a:ext cx="152208" cy="135044"/>
          </a:xfrm>
          <a:prstGeom prst="line">
            <a:avLst/>
          </a:prstGeom>
          <a:noFill/>
          <a:ln w="31750" algn="ctr">
            <a:solidFill>
              <a:srgbClr val="99CCFF"/>
            </a:solidFill>
            <a:round/>
            <a:headEnd/>
            <a:tailEnd/>
          </a:ln>
        </p:spPr>
      </p:cxnSp>
      <p:sp>
        <p:nvSpPr>
          <p:cNvPr id="180" name="椭圆 179"/>
          <p:cNvSpPr/>
          <p:nvPr/>
        </p:nvSpPr>
        <p:spPr>
          <a:xfrm>
            <a:off x="1416144" y="2081357"/>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1" name="椭圆 180"/>
          <p:cNvSpPr/>
          <p:nvPr/>
        </p:nvSpPr>
        <p:spPr>
          <a:xfrm>
            <a:off x="4783824" y="3456551"/>
            <a:ext cx="319639" cy="21547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2" name="椭圆 181"/>
          <p:cNvSpPr/>
          <p:nvPr/>
        </p:nvSpPr>
        <p:spPr>
          <a:xfrm>
            <a:off x="5393499" y="3465164"/>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3" name="椭圆 182"/>
          <p:cNvSpPr/>
          <p:nvPr/>
        </p:nvSpPr>
        <p:spPr>
          <a:xfrm>
            <a:off x="6784512" y="3469341"/>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97" name="组合 196"/>
          <p:cNvGrpSpPr/>
          <p:nvPr/>
        </p:nvGrpSpPr>
        <p:grpSpPr>
          <a:xfrm>
            <a:off x="1089522" y="2932320"/>
            <a:ext cx="2752462" cy="664792"/>
            <a:chOff x="1296355" y="3589275"/>
            <a:chExt cx="2752462" cy="664792"/>
          </a:xfrm>
        </p:grpSpPr>
        <p:sp>
          <p:nvSpPr>
            <p:cNvPr id="185" name="TextBox 68"/>
            <p:cNvSpPr txBox="1">
              <a:spLocks noChangeArrowheads="1"/>
            </p:cNvSpPr>
            <p:nvPr/>
          </p:nvSpPr>
          <p:spPr bwMode="auto">
            <a:xfrm>
              <a:off x="1478194" y="3589275"/>
              <a:ext cx="2392361" cy="307777"/>
            </a:xfrm>
            <a:prstGeom prst="rect">
              <a:avLst/>
            </a:prstGeom>
            <a:noFill/>
            <a:ln w="9525">
              <a:noFill/>
              <a:miter lim="800000"/>
              <a:headEnd/>
              <a:tailEnd/>
            </a:ln>
          </p:spPr>
          <p:txBody>
            <a:bodyPr wrap="square">
              <a:spAutoFit/>
            </a:bodyPr>
            <a:lstStyle/>
            <a:p>
              <a:r>
                <a:rPr lang="en-US" altLang="zh-CN" sz="1400" b="0" dirty="0" smtClean="0">
                  <a:latin typeface="微软雅黑" pitchFamily="34" charset="-122"/>
                  <a:ea typeface="微软雅黑" pitchFamily="34" charset="-122"/>
                  <a:cs typeface="Arial" charset="0"/>
                </a:rPr>
                <a:t>Vlan10</a:t>
              </a:r>
              <a:r>
                <a:rPr lang="zh-CN" altLang="en-US" sz="1400" b="0" dirty="0" smtClean="0">
                  <a:latin typeface="微软雅黑" pitchFamily="34" charset="-122"/>
                  <a:ea typeface="微软雅黑" pitchFamily="34" charset="-122"/>
                  <a:cs typeface="Arial" charset="0"/>
                </a:rPr>
                <a:t>，</a:t>
              </a:r>
              <a:r>
                <a:rPr lang="en-US" altLang="zh-CN" sz="1400" b="0" dirty="0" smtClean="0">
                  <a:latin typeface="微软雅黑" pitchFamily="34" charset="-122"/>
                  <a:ea typeface="微软雅黑" pitchFamily="34" charset="-122"/>
                  <a:cs typeface="Arial" charset="0"/>
                </a:rPr>
                <a:t>local VLAN</a:t>
              </a:r>
              <a:endParaRPr lang="zh-CN" altLang="en-US" sz="1400" b="0" dirty="0">
                <a:latin typeface="微软雅黑" pitchFamily="34" charset="-122"/>
                <a:ea typeface="微软雅黑" pitchFamily="34" charset="-122"/>
                <a:cs typeface="Arial" charset="0"/>
              </a:endParaRPr>
            </a:p>
          </p:txBody>
        </p:sp>
        <p:sp>
          <p:nvSpPr>
            <p:cNvPr id="186" name="TextBox 70"/>
            <p:cNvSpPr txBox="1">
              <a:spLocks noChangeArrowheads="1"/>
            </p:cNvSpPr>
            <p:nvPr/>
          </p:nvSpPr>
          <p:spPr bwMode="auto">
            <a:xfrm>
              <a:off x="1478194" y="3946290"/>
              <a:ext cx="2570623" cy="307777"/>
            </a:xfrm>
            <a:prstGeom prst="rect">
              <a:avLst/>
            </a:prstGeom>
            <a:noFill/>
            <a:ln w="9525">
              <a:noFill/>
              <a:miter lim="800000"/>
              <a:headEnd/>
              <a:tailEnd/>
            </a:ln>
          </p:spPr>
          <p:txBody>
            <a:bodyPr wrap="square">
              <a:spAutoFit/>
            </a:bodyPr>
            <a:lstStyle/>
            <a:p>
              <a:r>
                <a:rPr lang="en-US" altLang="zh-CN" sz="1400" b="0" dirty="0" smtClean="0">
                  <a:latin typeface="微软雅黑" pitchFamily="34" charset="-122"/>
                  <a:ea typeface="微软雅黑" pitchFamily="34" charset="-122"/>
                  <a:cs typeface="Arial" charset="0"/>
                </a:rPr>
                <a:t>Vlan20</a:t>
              </a:r>
              <a:r>
                <a:rPr lang="zh-CN" altLang="en-US" sz="1400" b="0" dirty="0" smtClean="0">
                  <a:latin typeface="微软雅黑" pitchFamily="34" charset="-122"/>
                  <a:ea typeface="微软雅黑" pitchFamily="34" charset="-122"/>
                  <a:cs typeface="Arial" charset="0"/>
                </a:rPr>
                <a:t>，</a:t>
              </a:r>
              <a:r>
                <a:rPr lang="en-US" altLang="zh-CN" sz="1400" b="0" dirty="0" smtClean="0">
                  <a:latin typeface="微软雅黑" pitchFamily="34" charset="-122"/>
                  <a:ea typeface="微软雅黑" pitchFamily="34" charset="-122"/>
                  <a:cs typeface="Arial" charset="0"/>
                </a:rPr>
                <a:t>global VLAN</a:t>
              </a:r>
              <a:endParaRPr lang="zh-CN" altLang="en-US" sz="1400" b="0" dirty="0">
                <a:latin typeface="微软雅黑" pitchFamily="34" charset="-122"/>
                <a:ea typeface="微软雅黑" pitchFamily="34" charset="-122"/>
                <a:cs typeface="Arial" charset="0"/>
              </a:endParaRPr>
            </a:p>
          </p:txBody>
        </p:sp>
        <p:sp>
          <p:nvSpPr>
            <p:cNvPr id="187" name="Oval 12"/>
            <p:cNvSpPr>
              <a:spLocks noChangeArrowheads="1"/>
            </p:cNvSpPr>
            <p:nvPr/>
          </p:nvSpPr>
          <p:spPr bwMode="gray">
            <a:xfrm>
              <a:off x="1296355" y="3980419"/>
              <a:ext cx="181839" cy="141700"/>
            </a:xfrm>
            <a:prstGeom prst="ellipse">
              <a:avLst/>
            </a:prstGeom>
            <a:solidFill>
              <a:srgbClr val="FFC000"/>
            </a:solidFill>
            <a:ln w="25400">
              <a:solidFill>
                <a:schemeClr val="bg1"/>
              </a:solidFill>
              <a:round/>
              <a:headEnd/>
              <a:tailEnd/>
            </a:ln>
          </p:spPr>
          <p:txBody>
            <a:bodyPr wrap="none" anchor="ctr"/>
            <a:lstStyle/>
            <a:p>
              <a:endParaRPr lang="zh-CN" altLang="en-US" sz="1200"/>
            </a:p>
          </p:txBody>
        </p:sp>
        <p:sp>
          <p:nvSpPr>
            <p:cNvPr id="188" name="Oval 12"/>
            <p:cNvSpPr>
              <a:spLocks noChangeArrowheads="1"/>
            </p:cNvSpPr>
            <p:nvPr/>
          </p:nvSpPr>
          <p:spPr bwMode="gray">
            <a:xfrm>
              <a:off x="1296355" y="3677854"/>
              <a:ext cx="181839" cy="141700"/>
            </a:xfrm>
            <a:prstGeom prst="ellipse">
              <a:avLst/>
            </a:prstGeom>
            <a:solidFill>
              <a:srgbClr val="C00000"/>
            </a:solidFill>
            <a:ln w="25400">
              <a:solidFill>
                <a:schemeClr val="bg1"/>
              </a:solidFill>
              <a:round/>
              <a:headEnd/>
              <a:tailEnd/>
            </a:ln>
          </p:spPr>
          <p:txBody>
            <a:bodyPr wrap="none" anchor="ctr"/>
            <a:lstStyle/>
            <a:p>
              <a:endParaRPr lang="zh-CN" altLang="en-US" sz="1200"/>
            </a:p>
          </p:txBody>
        </p:sp>
      </p:grpSp>
      <p:sp>
        <p:nvSpPr>
          <p:cNvPr id="190" name="流程图: 可选过程 189"/>
          <p:cNvSpPr/>
          <p:nvPr/>
        </p:nvSpPr>
        <p:spPr bwMode="auto">
          <a:xfrm>
            <a:off x="5406944" y="935595"/>
            <a:ext cx="1183644" cy="294085"/>
          </a:xfrm>
          <a:prstGeom prst="flowChartAlternateProcess">
            <a:avLst/>
          </a:prstGeom>
          <a:solidFill>
            <a:schemeClr val="accent1">
              <a:lumMod val="60000"/>
              <a:lumOff val="40000"/>
            </a:schemeClr>
          </a:solidFill>
          <a:ln w="25400" cap="flat" cmpd="sng" algn="ctr">
            <a:solidFill>
              <a:srgbClr val="C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r>
              <a:rPr lang="en-US" altLang="zh-CN" sz="1000" b="0" dirty="0" smtClean="0">
                <a:latin typeface="微软雅黑" pitchFamily="34" charset="-122"/>
                <a:ea typeface="微软雅黑" pitchFamily="34" charset="-122"/>
              </a:rPr>
              <a:t>Level2 Area</a:t>
            </a:r>
            <a:endParaRPr kumimoji="0" lang="zh-CN" altLang="en-US" sz="1000" b="0" i="0" u="none" strike="noStrike" cap="none" normalizeH="0" baseline="0" dirty="0" smtClean="0">
              <a:ln>
                <a:noFill/>
              </a:ln>
              <a:solidFill>
                <a:schemeClr val="tx1"/>
              </a:solidFill>
              <a:effectLst/>
              <a:latin typeface="微软雅黑" pitchFamily="34" charset="-122"/>
              <a:ea typeface="微软雅黑" pitchFamily="34" charset="-122"/>
            </a:endParaRPr>
          </a:p>
        </p:txBody>
      </p:sp>
      <p:sp>
        <p:nvSpPr>
          <p:cNvPr id="191" name="TextBox 190"/>
          <p:cNvSpPr txBox="1"/>
          <p:nvPr/>
        </p:nvSpPr>
        <p:spPr>
          <a:xfrm>
            <a:off x="814190" y="1187869"/>
            <a:ext cx="736681" cy="246221"/>
          </a:xfrm>
          <a:prstGeom prst="rect">
            <a:avLst/>
          </a:prstGeom>
          <a:noFill/>
        </p:spPr>
        <p:txBody>
          <a:bodyPr wrap="square" rtlCol="0">
            <a:spAutoFit/>
          </a:bodyPr>
          <a:lstStyle/>
          <a:p>
            <a:r>
              <a:rPr lang="en-US" altLang="zh-CN" sz="1000" dirty="0" smtClean="0"/>
              <a:t>Tenant A</a:t>
            </a:r>
            <a:endParaRPr lang="zh-CN" altLang="en-US" sz="1000" dirty="0"/>
          </a:p>
        </p:txBody>
      </p:sp>
      <p:sp>
        <p:nvSpPr>
          <p:cNvPr id="192" name="TextBox 191"/>
          <p:cNvSpPr txBox="1"/>
          <p:nvPr/>
        </p:nvSpPr>
        <p:spPr>
          <a:xfrm>
            <a:off x="809127" y="2087970"/>
            <a:ext cx="905163" cy="246221"/>
          </a:xfrm>
          <a:prstGeom prst="rect">
            <a:avLst/>
          </a:prstGeom>
          <a:noFill/>
        </p:spPr>
        <p:txBody>
          <a:bodyPr wrap="square" rtlCol="0">
            <a:spAutoFit/>
          </a:bodyPr>
          <a:lstStyle/>
          <a:p>
            <a:r>
              <a:rPr lang="en-US" altLang="zh-CN" sz="1000" dirty="0" smtClean="0"/>
              <a:t>Tenant A</a:t>
            </a:r>
            <a:endParaRPr lang="zh-CN" altLang="en-US" sz="1000" dirty="0"/>
          </a:p>
        </p:txBody>
      </p:sp>
      <p:sp>
        <p:nvSpPr>
          <p:cNvPr id="193" name="TextBox 192"/>
          <p:cNvSpPr txBox="1"/>
          <p:nvPr/>
        </p:nvSpPr>
        <p:spPr>
          <a:xfrm>
            <a:off x="800488" y="1573490"/>
            <a:ext cx="889219" cy="246221"/>
          </a:xfrm>
          <a:prstGeom prst="rect">
            <a:avLst/>
          </a:prstGeom>
          <a:noFill/>
        </p:spPr>
        <p:txBody>
          <a:bodyPr wrap="square" rtlCol="0">
            <a:spAutoFit/>
          </a:bodyPr>
          <a:lstStyle/>
          <a:p>
            <a:r>
              <a:rPr lang="en-US" altLang="zh-CN" sz="1000" dirty="0" smtClean="0"/>
              <a:t>Tenant B</a:t>
            </a:r>
            <a:endParaRPr lang="zh-CN" altLang="en-US" sz="1000" dirty="0"/>
          </a:p>
        </p:txBody>
      </p:sp>
      <p:sp>
        <p:nvSpPr>
          <p:cNvPr id="194" name="TextBox 193"/>
          <p:cNvSpPr txBox="1"/>
          <p:nvPr/>
        </p:nvSpPr>
        <p:spPr>
          <a:xfrm>
            <a:off x="4158322" y="3456121"/>
            <a:ext cx="832332" cy="246221"/>
          </a:xfrm>
          <a:prstGeom prst="rect">
            <a:avLst/>
          </a:prstGeom>
          <a:noFill/>
        </p:spPr>
        <p:txBody>
          <a:bodyPr wrap="square" rtlCol="0">
            <a:spAutoFit/>
          </a:bodyPr>
          <a:lstStyle/>
          <a:p>
            <a:r>
              <a:rPr lang="en-US" altLang="zh-CN" sz="1000" dirty="0" smtClean="0"/>
              <a:t>Tenant B</a:t>
            </a:r>
            <a:endParaRPr lang="zh-CN" altLang="en-US" sz="1000" dirty="0"/>
          </a:p>
        </p:txBody>
      </p:sp>
      <p:sp>
        <p:nvSpPr>
          <p:cNvPr id="195" name="TextBox 194"/>
          <p:cNvSpPr txBox="1"/>
          <p:nvPr/>
        </p:nvSpPr>
        <p:spPr>
          <a:xfrm>
            <a:off x="5217091" y="3672145"/>
            <a:ext cx="781675" cy="246221"/>
          </a:xfrm>
          <a:prstGeom prst="rect">
            <a:avLst/>
          </a:prstGeom>
          <a:noFill/>
        </p:spPr>
        <p:txBody>
          <a:bodyPr wrap="square" rtlCol="0">
            <a:spAutoFit/>
          </a:bodyPr>
          <a:lstStyle/>
          <a:p>
            <a:r>
              <a:rPr lang="en-US" altLang="zh-CN" sz="1000" dirty="0" smtClean="0"/>
              <a:t>Tenant D</a:t>
            </a:r>
            <a:endParaRPr lang="zh-CN" altLang="en-US" sz="1000" dirty="0"/>
          </a:p>
        </p:txBody>
      </p:sp>
      <p:sp>
        <p:nvSpPr>
          <p:cNvPr id="196" name="TextBox 195"/>
          <p:cNvSpPr txBox="1"/>
          <p:nvPr/>
        </p:nvSpPr>
        <p:spPr>
          <a:xfrm>
            <a:off x="6590746" y="3694545"/>
            <a:ext cx="740168" cy="246221"/>
          </a:xfrm>
          <a:prstGeom prst="rect">
            <a:avLst/>
          </a:prstGeom>
          <a:noFill/>
        </p:spPr>
        <p:txBody>
          <a:bodyPr wrap="square" rtlCol="0">
            <a:spAutoFit/>
          </a:bodyPr>
          <a:lstStyle/>
          <a:p>
            <a:r>
              <a:rPr lang="en-US" altLang="zh-CN" sz="1000" dirty="0" smtClean="0"/>
              <a:t>Tenant D</a:t>
            </a:r>
            <a:endParaRPr lang="zh-CN" altLang="en-US" sz="1000" dirty="0"/>
          </a:p>
        </p:txBody>
      </p:sp>
      <p:sp>
        <p:nvSpPr>
          <p:cNvPr id="198" name="椭圆 197"/>
          <p:cNvSpPr/>
          <p:nvPr/>
        </p:nvSpPr>
        <p:spPr>
          <a:xfrm>
            <a:off x="10378310" y="1229680"/>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9" name="椭圆 198"/>
          <p:cNvSpPr/>
          <p:nvPr/>
        </p:nvSpPr>
        <p:spPr>
          <a:xfrm>
            <a:off x="10385074" y="1547641"/>
            <a:ext cx="319639" cy="21547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0" name="椭圆 199"/>
          <p:cNvSpPr/>
          <p:nvPr/>
        </p:nvSpPr>
        <p:spPr>
          <a:xfrm>
            <a:off x="10385074" y="2168246"/>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201" name="直接连接符 12"/>
          <p:cNvCxnSpPr>
            <a:cxnSpLocks noChangeShapeType="1"/>
            <a:stCxn id="145" idx="3"/>
            <a:endCxn id="198" idx="2"/>
          </p:cNvCxnSpPr>
          <p:nvPr/>
        </p:nvCxnSpPr>
        <p:spPr bwMode="auto">
          <a:xfrm flipV="1">
            <a:off x="10171139" y="1344370"/>
            <a:ext cx="207171" cy="174470"/>
          </a:xfrm>
          <a:prstGeom prst="line">
            <a:avLst/>
          </a:prstGeom>
          <a:noFill/>
          <a:ln w="31750" algn="ctr">
            <a:solidFill>
              <a:srgbClr val="99CCFF"/>
            </a:solidFill>
            <a:round/>
            <a:headEnd/>
            <a:tailEnd/>
          </a:ln>
        </p:spPr>
      </p:cxnSp>
      <p:cxnSp>
        <p:nvCxnSpPr>
          <p:cNvPr id="205" name="直接连接符 12"/>
          <p:cNvCxnSpPr>
            <a:cxnSpLocks noChangeShapeType="1"/>
            <a:stCxn id="145" idx="3"/>
            <a:endCxn id="199" idx="2"/>
          </p:cNvCxnSpPr>
          <p:nvPr/>
        </p:nvCxnSpPr>
        <p:spPr bwMode="auto">
          <a:xfrm>
            <a:off x="10171139" y="1518840"/>
            <a:ext cx="213935" cy="136537"/>
          </a:xfrm>
          <a:prstGeom prst="line">
            <a:avLst/>
          </a:prstGeom>
          <a:noFill/>
          <a:ln w="31750" algn="ctr">
            <a:solidFill>
              <a:srgbClr val="99CCFF"/>
            </a:solidFill>
            <a:round/>
            <a:headEnd/>
            <a:tailEnd/>
          </a:ln>
        </p:spPr>
      </p:cxnSp>
      <p:cxnSp>
        <p:nvCxnSpPr>
          <p:cNvPr id="208" name="直接连接符 12"/>
          <p:cNvCxnSpPr>
            <a:cxnSpLocks noChangeShapeType="1"/>
            <a:endCxn id="200" idx="1"/>
          </p:cNvCxnSpPr>
          <p:nvPr/>
        </p:nvCxnSpPr>
        <p:spPr bwMode="auto">
          <a:xfrm>
            <a:off x="10171139" y="2095759"/>
            <a:ext cx="261736" cy="106079"/>
          </a:xfrm>
          <a:prstGeom prst="line">
            <a:avLst/>
          </a:prstGeom>
          <a:noFill/>
          <a:ln w="31750" algn="ctr">
            <a:solidFill>
              <a:srgbClr val="99CCFF"/>
            </a:solidFill>
            <a:round/>
            <a:headEnd/>
            <a:tailEnd/>
          </a:ln>
        </p:spPr>
      </p:cxnSp>
      <p:sp>
        <p:nvSpPr>
          <p:cNvPr id="210" name="TextBox 209"/>
          <p:cNvSpPr txBox="1"/>
          <p:nvPr/>
        </p:nvSpPr>
        <p:spPr>
          <a:xfrm>
            <a:off x="10607279" y="1213133"/>
            <a:ext cx="942914" cy="246221"/>
          </a:xfrm>
          <a:prstGeom prst="rect">
            <a:avLst/>
          </a:prstGeom>
          <a:noFill/>
        </p:spPr>
        <p:txBody>
          <a:bodyPr wrap="square" rtlCol="0">
            <a:spAutoFit/>
          </a:bodyPr>
          <a:lstStyle/>
          <a:p>
            <a:r>
              <a:rPr lang="en-US" altLang="zh-CN" sz="1000" dirty="0" smtClean="0"/>
              <a:t>Tenant C</a:t>
            </a:r>
            <a:endParaRPr lang="zh-CN" altLang="en-US" sz="1000" dirty="0"/>
          </a:p>
        </p:txBody>
      </p:sp>
      <p:sp>
        <p:nvSpPr>
          <p:cNvPr id="211" name="TextBox 210"/>
          <p:cNvSpPr txBox="1"/>
          <p:nvPr/>
        </p:nvSpPr>
        <p:spPr>
          <a:xfrm>
            <a:off x="10607279" y="2152377"/>
            <a:ext cx="792088" cy="246221"/>
          </a:xfrm>
          <a:prstGeom prst="rect">
            <a:avLst/>
          </a:prstGeom>
          <a:noFill/>
        </p:spPr>
        <p:txBody>
          <a:bodyPr wrap="square" rtlCol="0">
            <a:spAutoFit/>
          </a:bodyPr>
          <a:lstStyle/>
          <a:p>
            <a:r>
              <a:rPr lang="en-US" altLang="zh-CN" sz="1000" dirty="0" smtClean="0"/>
              <a:t>Tenant C</a:t>
            </a:r>
            <a:endParaRPr lang="zh-CN" altLang="en-US" sz="1000" dirty="0"/>
          </a:p>
        </p:txBody>
      </p:sp>
      <p:sp>
        <p:nvSpPr>
          <p:cNvPr id="212" name="TextBox 211"/>
          <p:cNvSpPr txBox="1"/>
          <p:nvPr/>
        </p:nvSpPr>
        <p:spPr>
          <a:xfrm>
            <a:off x="10596232" y="1553717"/>
            <a:ext cx="803134" cy="246221"/>
          </a:xfrm>
          <a:prstGeom prst="rect">
            <a:avLst/>
          </a:prstGeom>
          <a:noFill/>
        </p:spPr>
        <p:txBody>
          <a:bodyPr wrap="square" rtlCol="0">
            <a:spAutoFit/>
          </a:bodyPr>
          <a:lstStyle/>
          <a:p>
            <a:r>
              <a:rPr lang="en-US" altLang="zh-CN" sz="1000" dirty="0" smtClean="0"/>
              <a:t>Tenant B</a:t>
            </a:r>
            <a:endParaRPr lang="zh-CN" altLang="en-US" sz="1000" dirty="0"/>
          </a:p>
        </p:txBody>
      </p:sp>
      <p:sp>
        <p:nvSpPr>
          <p:cNvPr id="244" name="下箭头 243"/>
          <p:cNvSpPr/>
          <p:nvPr/>
        </p:nvSpPr>
        <p:spPr bwMode="auto">
          <a:xfrm>
            <a:off x="8196633" y="2838196"/>
            <a:ext cx="663312" cy="1080170"/>
          </a:xfrm>
          <a:prstGeom prst="downArrow">
            <a:avLst/>
          </a:prstGeom>
          <a:solidFill>
            <a:srgbClr val="92D050"/>
          </a:solidFill>
          <a:ln w="19050" cap="flat" cmpd="sng" algn="ctr">
            <a:solidFill>
              <a:srgbClr val="92D050"/>
            </a:solidFill>
            <a:prstDash val="solid"/>
            <a:round/>
            <a:headEnd type="none" w="med" len="med"/>
            <a:tailEnd type="none" w="med" len="med"/>
          </a:ln>
          <a:effectLst/>
          <a:scene3d>
            <a:camera prst="orthographicFront">
              <a:rot lat="0" lon="0" rev="3000000"/>
            </a:camera>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1" i="0" u="none" strike="noStrike" cap="none" normalizeH="0" baseline="0" smtClean="0">
              <a:ln>
                <a:noFill/>
              </a:ln>
              <a:solidFill>
                <a:schemeClr val="tx1"/>
              </a:solidFill>
              <a:effectLst/>
              <a:latin typeface="Arial" charset="0"/>
              <a:ea typeface="SimSun" pitchFamily="2" charset="-122"/>
            </a:endParaRPr>
          </a:p>
        </p:txBody>
      </p:sp>
      <p:sp>
        <p:nvSpPr>
          <p:cNvPr id="247" name="TextBox 246"/>
          <p:cNvSpPr txBox="1"/>
          <p:nvPr/>
        </p:nvSpPr>
        <p:spPr>
          <a:xfrm>
            <a:off x="1165039" y="3995191"/>
            <a:ext cx="2676945" cy="523220"/>
          </a:xfrm>
          <a:prstGeom prst="rect">
            <a:avLst/>
          </a:prstGeom>
          <a:noFill/>
        </p:spPr>
        <p:txBody>
          <a:bodyPr wrap="square" rtlCol="0">
            <a:spAutoFit/>
          </a:bodyPr>
          <a:lstStyle/>
          <a:p>
            <a:r>
              <a:rPr lang="en-US" altLang="zh-CN" sz="1400" b="0" dirty="0" smtClean="0">
                <a:cs typeface="Arial" pitchFamily="34" charset="0"/>
              </a:rPr>
              <a:t>     BRB:        Border </a:t>
            </a:r>
            <a:r>
              <a:rPr lang="en-US" altLang="zh-CN" sz="1400" b="0" dirty="0" err="1" smtClean="0">
                <a:cs typeface="Arial" pitchFamily="34" charset="0"/>
              </a:rPr>
              <a:t>Rbridge</a:t>
            </a:r>
            <a:endParaRPr lang="en-US" altLang="zh-CN" sz="1400" b="0" dirty="0" smtClean="0">
              <a:cs typeface="Arial" pitchFamily="34" charset="0"/>
            </a:endParaRPr>
          </a:p>
          <a:p>
            <a:r>
              <a:rPr lang="en-US" altLang="zh-CN" sz="1400" b="0" dirty="0" smtClean="0">
                <a:cs typeface="Arial" pitchFamily="34" charset="0"/>
              </a:rPr>
              <a:t>A,B,C,D,E,F: </a:t>
            </a:r>
            <a:r>
              <a:rPr lang="en-US" altLang="zh-CN" sz="1400" b="0" dirty="0" err="1" smtClean="0">
                <a:cs typeface="Arial" pitchFamily="34" charset="0"/>
              </a:rPr>
              <a:t>Rbridge</a:t>
            </a:r>
            <a:endParaRPr lang="zh-CN" altLang="en-US" sz="1400" b="0" dirty="0">
              <a:cs typeface="Arial" pitchFamily="34" charset="0"/>
            </a:endParaRPr>
          </a:p>
        </p:txBody>
      </p:sp>
      <p:sp>
        <p:nvSpPr>
          <p:cNvPr id="248" name="TextBox 247"/>
          <p:cNvSpPr txBox="1"/>
          <p:nvPr/>
        </p:nvSpPr>
        <p:spPr>
          <a:xfrm>
            <a:off x="1921123" y="1340768"/>
            <a:ext cx="409271" cy="307777"/>
          </a:xfrm>
          <a:prstGeom prst="rect">
            <a:avLst/>
          </a:prstGeom>
          <a:noFill/>
        </p:spPr>
        <p:txBody>
          <a:bodyPr wrap="square" rtlCol="0">
            <a:spAutoFit/>
          </a:bodyPr>
          <a:lstStyle/>
          <a:p>
            <a:r>
              <a:rPr lang="en-US" altLang="zh-CN" sz="1400" dirty="0" smtClean="0">
                <a:solidFill>
                  <a:srgbClr val="C00000"/>
                </a:solidFill>
              </a:rPr>
              <a:t>A</a:t>
            </a:r>
            <a:endParaRPr lang="zh-CN" altLang="en-US" sz="1400" dirty="0">
              <a:solidFill>
                <a:srgbClr val="C00000"/>
              </a:solidFill>
            </a:endParaRPr>
          </a:p>
        </p:txBody>
      </p:sp>
      <p:sp>
        <p:nvSpPr>
          <p:cNvPr id="249" name="TextBox 248"/>
          <p:cNvSpPr txBox="1"/>
          <p:nvPr/>
        </p:nvSpPr>
        <p:spPr>
          <a:xfrm>
            <a:off x="1907896" y="1914045"/>
            <a:ext cx="409271" cy="307777"/>
          </a:xfrm>
          <a:prstGeom prst="rect">
            <a:avLst/>
          </a:prstGeom>
          <a:noFill/>
        </p:spPr>
        <p:txBody>
          <a:bodyPr wrap="square" rtlCol="0">
            <a:spAutoFit/>
          </a:bodyPr>
          <a:lstStyle/>
          <a:p>
            <a:r>
              <a:rPr lang="en-US" altLang="zh-CN" sz="1400" dirty="0" smtClean="0">
                <a:solidFill>
                  <a:srgbClr val="C00000"/>
                </a:solidFill>
              </a:rPr>
              <a:t>B</a:t>
            </a:r>
            <a:endParaRPr lang="zh-CN" altLang="en-US" sz="1400" dirty="0">
              <a:solidFill>
                <a:srgbClr val="C00000"/>
              </a:solidFill>
            </a:endParaRPr>
          </a:p>
        </p:txBody>
      </p:sp>
      <p:sp>
        <p:nvSpPr>
          <p:cNvPr id="250" name="TextBox 249"/>
          <p:cNvSpPr txBox="1"/>
          <p:nvPr/>
        </p:nvSpPr>
        <p:spPr>
          <a:xfrm>
            <a:off x="9709441" y="1339279"/>
            <a:ext cx="409271" cy="307777"/>
          </a:xfrm>
          <a:prstGeom prst="rect">
            <a:avLst/>
          </a:prstGeom>
          <a:noFill/>
        </p:spPr>
        <p:txBody>
          <a:bodyPr wrap="square" rtlCol="0">
            <a:spAutoFit/>
          </a:bodyPr>
          <a:lstStyle/>
          <a:p>
            <a:r>
              <a:rPr lang="en-US" altLang="zh-CN" sz="1400" dirty="0" smtClean="0">
                <a:solidFill>
                  <a:srgbClr val="C00000"/>
                </a:solidFill>
              </a:rPr>
              <a:t>C</a:t>
            </a:r>
            <a:endParaRPr lang="zh-CN" altLang="en-US" sz="1400" dirty="0">
              <a:solidFill>
                <a:srgbClr val="C00000"/>
              </a:solidFill>
            </a:endParaRPr>
          </a:p>
        </p:txBody>
      </p:sp>
      <p:sp>
        <p:nvSpPr>
          <p:cNvPr id="251" name="TextBox 250"/>
          <p:cNvSpPr txBox="1"/>
          <p:nvPr/>
        </p:nvSpPr>
        <p:spPr>
          <a:xfrm>
            <a:off x="9707103" y="1891683"/>
            <a:ext cx="409271" cy="307777"/>
          </a:xfrm>
          <a:prstGeom prst="rect">
            <a:avLst/>
          </a:prstGeom>
          <a:noFill/>
        </p:spPr>
        <p:txBody>
          <a:bodyPr wrap="square" rtlCol="0">
            <a:spAutoFit/>
          </a:bodyPr>
          <a:lstStyle/>
          <a:p>
            <a:r>
              <a:rPr lang="en-US" altLang="zh-CN" sz="1400" dirty="0" smtClean="0">
                <a:solidFill>
                  <a:srgbClr val="C00000"/>
                </a:solidFill>
              </a:rPr>
              <a:t>D</a:t>
            </a:r>
            <a:endParaRPr lang="zh-CN" altLang="en-US" sz="1400" dirty="0">
              <a:solidFill>
                <a:srgbClr val="C00000"/>
              </a:solidFill>
            </a:endParaRPr>
          </a:p>
        </p:txBody>
      </p:sp>
      <p:sp>
        <p:nvSpPr>
          <p:cNvPr id="252" name="TextBox 251"/>
          <p:cNvSpPr txBox="1"/>
          <p:nvPr/>
        </p:nvSpPr>
        <p:spPr>
          <a:xfrm>
            <a:off x="5337690" y="3135446"/>
            <a:ext cx="409271" cy="307777"/>
          </a:xfrm>
          <a:prstGeom prst="rect">
            <a:avLst/>
          </a:prstGeom>
          <a:noFill/>
        </p:spPr>
        <p:txBody>
          <a:bodyPr wrap="square" rtlCol="0">
            <a:spAutoFit/>
          </a:bodyPr>
          <a:lstStyle/>
          <a:p>
            <a:r>
              <a:rPr lang="en-US" altLang="zh-CN" sz="1400" dirty="0" smtClean="0">
                <a:solidFill>
                  <a:srgbClr val="C00000"/>
                </a:solidFill>
              </a:rPr>
              <a:t>E</a:t>
            </a:r>
            <a:endParaRPr lang="zh-CN" altLang="en-US" sz="1400" dirty="0">
              <a:solidFill>
                <a:srgbClr val="C00000"/>
              </a:solidFill>
            </a:endParaRPr>
          </a:p>
        </p:txBody>
      </p:sp>
      <p:sp>
        <p:nvSpPr>
          <p:cNvPr id="253" name="TextBox 252"/>
          <p:cNvSpPr txBox="1"/>
          <p:nvPr/>
        </p:nvSpPr>
        <p:spPr>
          <a:xfrm>
            <a:off x="6617928" y="3157387"/>
            <a:ext cx="409271" cy="307777"/>
          </a:xfrm>
          <a:prstGeom prst="rect">
            <a:avLst/>
          </a:prstGeom>
          <a:noFill/>
        </p:spPr>
        <p:txBody>
          <a:bodyPr wrap="square" rtlCol="0">
            <a:spAutoFit/>
          </a:bodyPr>
          <a:lstStyle/>
          <a:p>
            <a:r>
              <a:rPr lang="en-US" altLang="zh-CN" sz="1400" dirty="0" smtClean="0">
                <a:solidFill>
                  <a:srgbClr val="C00000"/>
                </a:solidFill>
              </a:rPr>
              <a:t>F</a:t>
            </a:r>
            <a:endParaRPr lang="zh-CN" altLang="en-US" sz="1400" dirty="0">
              <a:solidFill>
                <a:srgbClr val="C00000"/>
              </a:solidFill>
            </a:endParaRPr>
          </a:p>
        </p:txBody>
      </p:sp>
      <p:grpSp>
        <p:nvGrpSpPr>
          <p:cNvPr id="280" name="组合 279"/>
          <p:cNvGrpSpPr/>
          <p:nvPr/>
        </p:nvGrpSpPr>
        <p:grpSpPr>
          <a:xfrm>
            <a:off x="7700129" y="3717032"/>
            <a:ext cx="4122094" cy="1874055"/>
            <a:chOff x="7602207" y="3761431"/>
            <a:chExt cx="4122094" cy="1874055"/>
          </a:xfrm>
        </p:grpSpPr>
        <p:sp>
          <p:nvSpPr>
            <p:cNvPr id="255" name="椭圆 254"/>
            <p:cNvSpPr/>
            <p:nvPr/>
          </p:nvSpPr>
          <p:spPr bwMode="auto">
            <a:xfrm>
              <a:off x="9258391" y="3761431"/>
              <a:ext cx="741708" cy="258191"/>
            </a:xfrm>
            <a:prstGeom prst="ellipse">
              <a:avLst/>
            </a:prstGeom>
            <a:solidFill>
              <a:srgbClr val="FFC000"/>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r>
                <a:rPr lang="en-US" altLang="zh-CN" sz="1000" b="0" dirty="0" smtClean="0">
                  <a:ea typeface="微软雅黑" pitchFamily="34" charset="-122"/>
                  <a:cs typeface="Arial" pitchFamily="34" charset="0"/>
                </a:rPr>
                <a:t>BRB2</a:t>
              </a:r>
              <a:endParaRPr lang="zh-CN" altLang="en-US" sz="1000" b="0" dirty="0" smtClean="0">
                <a:ea typeface="微软雅黑" pitchFamily="34" charset="-122"/>
                <a:cs typeface="Arial" pitchFamily="34" charset="0"/>
              </a:endParaRPr>
            </a:p>
          </p:txBody>
        </p:sp>
        <p:sp>
          <p:nvSpPr>
            <p:cNvPr id="256" name="椭圆 255"/>
            <p:cNvSpPr/>
            <p:nvPr/>
          </p:nvSpPr>
          <p:spPr bwMode="auto">
            <a:xfrm>
              <a:off x="8106263" y="4538599"/>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257" name="椭圆 256"/>
            <p:cNvSpPr/>
            <p:nvPr/>
          </p:nvSpPr>
          <p:spPr bwMode="auto">
            <a:xfrm>
              <a:off x="8977610" y="4550933"/>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258" name="椭圆 257"/>
            <p:cNvSpPr/>
            <p:nvPr/>
          </p:nvSpPr>
          <p:spPr bwMode="auto">
            <a:xfrm>
              <a:off x="9877710" y="4550933"/>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259" name="椭圆 258"/>
            <p:cNvSpPr/>
            <p:nvPr/>
          </p:nvSpPr>
          <p:spPr bwMode="auto">
            <a:xfrm>
              <a:off x="10806563" y="4563267"/>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260" name="椭圆 259"/>
            <p:cNvSpPr/>
            <p:nvPr/>
          </p:nvSpPr>
          <p:spPr bwMode="auto">
            <a:xfrm>
              <a:off x="7638211" y="5330687"/>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261" name="椭圆 260"/>
            <p:cNvSpPr/>
            <p:nvPr/>
          </p:nvSpPr>
          <p:spPr bwMode="auto">
            <a:xfrm>
              <a:off x="8509558" y="5343021"/>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262" name="椭圆 261"/>
            <p:cNvSpPr/>
            <p:nvPr/>
          </p:nvSpPr>
          <p:spPr bwMode="auto">
            <a:xfrm>
              <a:off x="10439272" y="5343021"/>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263" name="椭圆 262"/>
            <p:cNvSpPr/>
            <p:nvPr/>
          </p:nvSpPr>
          <p:spPr bwMode="auto">
            <a:xfrm>
              <a:off x="11310619" y="5355355"/>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cxnSp>
          <p:nvCxnSpPr>
            <p:cNvPr id="264" name="直接连接符 263"/>
            <p:cNvCxnSpPr>
              <a:endCxn id="256" idx="7"/>
            </p:cNvCxnSpPr>
            <p:nvPr/>
          </p:nvCxnSpPr>
          <p:spPr bwMode="auto">
            <a:xfrm flipH="1">
              <a:off x="8376656" y="4009223"/>
              <a:ext cx="1054435" cy="570400"/>
            </a:xfrm>
            <a:prstGeom prst="line">
              <a:avLst/>
            </a:prstGeom>
            <a:noFill/>
            <a:ln w="31750" cap="flat" cmpd="sng" algn="ctr">
              <a:solidFill>
                <a:srgbClr val="99CCFF"/>
              </a:solidFill>
              <a:prstDash val="solid"/>
              <a:round/>
              <a:headEnd type="none" w="med" len="med"/>
              <a:tailEnd type="none" w="med" len="med"/>
            </a:ln>
            <a:effectLst/>
          </p:spPr>
        </p:cxnSp>
        <p:cxnSp>
          <p:nvCxnSpPr>
            <p:cNvPr id="265" name="直接连接符 264"/>
            <p:cNvCxnSpPr>
              <a:stCxn id="255" idx="4"/>
              <a:endCxn id="257" idx="7"/>
            </p:cNvCxnSpPr>
            <p:nvPr/>
          </p:nvCxnSpPr>
          <p:spPr bwMode="auto">
            <a:xfrm flipH="1">
              <a:off x="9248003" y="4019622"/>
              <a:ext cx="381242" cy="572335"/>
            </a:xfrm>
            <a:prstGeom prst="line">
              <a:avLst/>
            </a:prstGeom>
            <a:noFill/>
            <a:ln w="31750" cap="flat" cmpd="sng" algn="ctr">
              <a:solidFill>
                <a:srgbClr val="99CCFF"/>
              </a:solidFill>
              <a:prstDash val="solid"/>
              <a:round/>
              <a:headEnd type="none" w="med" len="med"/>
              <a:tailEnd type="none" w="med" len="med"/>
            </a:ln>
            <a:effectLst/>
          </p:spPr>
        </p:cxnSp>
        <p:cxnSp>
          <p:nvCxnSpPr>
            <p:cNvPr id="266" name="直接连接符 265"/>
            <p:cNvCxnSpPr>
              <a:endCxn id="258" idx="0"/>
            </p:cNvCxnSpPr>
            <p:nvPr/>
          </p:nvCxnSpPr>
          <p:spPr bwMode="auto">
            <a:xfrm>
              <a:off x="9763581" y="4019622"/>
              <a:ext cx="272522" cy="531311"/>
            </a:xfrm>
            <a:prstGeom prst="line">
              <a:avLst/>
            </a:prstGeom>
            <a:noFill/>
            <a:ln w="31750" cap="flat" cmpd="sng" algn="ctr">
              <a:solidFill>
                <a:srgbClr val="99CCFF"/>
              </a:solidFill>
              <a:prstDash val="solid"/>
              <a:round/>
              <a:headEnd type="none" w="med" len="med"/>
              <a:tailEnd type="none" w="med" len="med"/>
            </a:ln>
            <a:effectLst/>
          </p:spPr>
        </p:cxnSp>
        <p:cxnSp>
          <p:nvCxnSpPr>
            <p:cNvPr id="267" name="直接连接符 266"/>
            <p:cNvCxnSpPr>
              <a:stCxn id="255" idx="5"/>
            </p:cNvCxnSpPr>
            <p:nvPr/>
          </p:nvCxnSpPr>
          <p:spPr bwMode="auto">
            <a:xfrm>
              <a:off x="9891478" y="3981811"/>
              <a:ext cx="964836" cy="556788"/>
            </a:xfrm>
            <a:prstGeom prst="line">
              <a:avLst/>
            </a:prstGeom>
            <a:noFill/>
            <a:ln w="31750" cap="flat" cmpd="sng" algn="ctr">
              <a:solidFill>
                <a:srgbClr val="99CCFF"/>
              </a:solidFill>
              <a:prstDash val="solid"/>
              <a:round/>
              <a:headEnd type="none" w="med" len="med"/>
              <a:tailEnd type="none" w="med" len="med"/>
            </a:ln>
            <a:effectLst/>
          </p:spPr>
        </p:cxnSp>
        <p:cxnSp>
          <p:nvCxnSpPr>
            <p:cNvPr id="268" name="直接连接符 267"/>
            <p:cNvCxnSpPr>
              <a:stCxn id="256" idx="3"/>
            </p:cNvCxnSpPr>
            <p:nvPr/>
          </p:nvCxnSpPr>
          <p:spPr bwMode="auto">
            <a:xfrm flipH="1">
              <a:off x="7771909" y="4777706"/>
              <a:ext cx="380746" cy="611424"/>
            </a:xfrm>
            <a:prstGeom prst="line">
              <a:avLst/>
            </a:prstGeom>
            <a:noFill/>
            <a:ln w="31750" cap="flat" cmpd="sng" algn="ctr">
              <a:solidFill>
                <a:srgbClr val="99CCFF"/>
              </a:solidFill>
              <a:prstDash val="solid"/>
              <a:round/>
              <a:headEnd type="none" w="med" len="med"/>
              <a:tailEnd type="none" w="med" len="med"/>
            </a:ln>
            <a:effectLst/>
          </p:spPr>
        </p:cxnSp>
        <p:cxnSp>
          <p:nvCxnSpPr>
            <p:cNvPr id="269" name="直接连接符 268"/>
            <p:cNvCxnSpPr>
              <a:stCxn id="256" idx="5"/>
              <a:endCxn id="261" idx="0"/>
            </p:cNvCxnSpPr>
            <p:nvPr/>
          </p:nvCxnSpPr>
          <p:spPr bwMode="auto">
            <a:xfrm>
              <a:off x="8376656" y="4777706"/>
              <a:ext cx="291295" cy="565315"/>
            </a:xfrm>
            <a:prstGeom prst="line">
              <a:avLst/>
            </a:prstGeom>
            <a:noFill/>
            <a:ln w="31750" cap="flat" cmpd="sng" algn="ctr">
              <a:solidFill>
                <a:srgbClr val="99CCFF"/>
              </a:solidFill>
              <a:prstDash val="solid"/>
              <a:round/>
              <a:headEnd type="none" w="med" len="med"/>
              <a:tailEnd type="none" w="med" len="med"/>
            </a:ln>
            <a:effectLst/>
          </p:spPr>
        </p:cxnSp>
        <p:cxnSp>
          <p:nvCxnSpPr>
            <p:cNvPr id="270" name="直接连接符 269"/>
            <p:cNvCxnSpPr/>
            <p:nvPr/>
          </p:nvCxnSpPr>
          <p:spPr bwMode="auto">
            <a:xfrm flipH="1">
              <a:off x="10565684" y="4731597"/>
              <a:ext cx="380746" cy="611424"/>
            </a:xfrm>
            <a:prstGeom prst="line">
              <a:avLst/>
            </a:prstGeom>
            <a:noFill/>
            <a:ln w="31750" cap="flat" cmpd="sng" algn="ctr">
              <a:solidFill>
                <a:srgbClr val="99CCFF"/>
              </a:solidFill>
              <a:prstDash val="solid"/>
              <a:round/>
              <a:headEnd type="none" w="med" len="med"/>
              <a:tailEnd type="none" w="med" len="med"/>
            </a:ln>
            <a:effectLst/>
          </p:spPr>
        </p:cxnSp>
        <p:cxnSp>
          <p:nvCxnSpPr>
            <p:cNvPr id="271" name="直接连接符 270"/>
            <p:cNvCxnSpPr>
              <a:stCxn id="259" idx="5"/>
            </p:cNvCxnSpPr>
            <p:nvPr/>
          </p:nvCxnSpPr>
          <p:spPr bwMode="auto">
            <a:xfrm>
              <a:off x="11076956" y="4802374"/>
              <a:ext cx="360075" cy="586756"/>
            </a:xfrm>
            <a:prstGeom prst="line">
              <a:avLst/>
            </a:prstGeom>
            <a:noFill/>
            <a:ln w="31750" cap="flat" cmpd="sng" algn="ctr">
              <a:solidFill>
                <a:srgbClr val="99CCFF"/>
              </a:solidFill>
              <a:prstDash val="solid"/>
              <a:round/>
              <a:headEnd type="none" w="med" len="med"/>
              <a:tailEnd type="none" w="med" len="med"/>
            </a:ln>
            <a:effectLst/>
          </p:spPr>
        </p:cxnSp>
        <p:sp>
          <p:nvSpPr>
            <p:cNvPr id="272" name="TextBox 271"/>
            <p:cNvSpPr txBox="1"/>
            <p:nvPr/>
          </p:nvSpPr>
          <p:spPr>
            <a:xfrm>
              <a:off x="7908674" y="4538599"/>
              <a:ext cx="737649" cy="246221"/>
            </a:xfrm>
            <a:prstGeom prst="rect">
              <a:avLst/>
            </a:prstGeom>
            <a:noFill/>
          </p:spPr>
          <p:txBody>
            <a:bodyPr wrap="square" rtlCol="0">
              <a:spAutoFit/>
            </a:bodyPr>
            <a:lstStyle/>
            <a:p>
              <a:pPr algn="ctr"/>
              <a:r>
                <a:rPr lang="en-US" altLang="zh-CN" sz="1000" b="0" dirty="0" smtClean="0">
                  <a:cs typeface="Arial" pitchFamily="34" charset="0"/>
                </a:rPr>
                <a:t>BRB1</a:t>
              </a:r>
              <a:endParaRPr lang="zh-CN" altLang="en-US" sz="1000" b="0" dirty="0">
                <a:cs typeface="Arial" pitchFamily="34" charset="0"/>
              </a:endParaRPr>
            </a:p>
          </p:txBody>
        </p:sp>
        <p:sp>
          <p:nvSpPr>
            <p:cNvPr id="273" name="TextBox 272"/>
            <p:cNvSpPr txBox="1"/>
            <p:nvPr/>
          </p:nvSpPr>
          <p:spPr>
            <a:xfrm>
              <a:off x="7602207" y="5336494"/>
              <a:ext cx="449686" cy="246221"/>
            </a:xfrm>
            <a:prstGeom prst="rect">
              <a:avLst/>
            </a:prstGeom>
            <a:noFill/>
          </p:spPr>
          <p:txBody>
            <a:bodyPr wrap="square" rtlCol="0">
              <a:spAutoFit/>
            </a:bodyPr>
            <a:lstStyle/>
            <a:p>
              <a:pPr algn="ctr"/>
              <a:r>
                <a:rPr lang="en-US" altLang="zh-CN" sz="1000" dirty="0" smtClean="0">
                  <a:cs typeface="Arial" pitchFamily="34" charset="0"/>
                </a:rPr>
                <a:t>A</a:t>
              </a:r>
              <a:endParaRPr lang="zh-CN" altLang="en-US" sz="1000" dirty="0">
                <a:cs typeface="Arial" pitchFamily="34" charset="0"/>
              </a:endParaRPr>
            </a:p>
          </p:txBody>
        </p:sp>
        <p:sp>
          <p:nvSpPr>
            <p:cNvPr id="274" name="TextBox 273"/>
            <p:cNvSpPr txBox="1"/>
            <p:nvPr/>
          </p:nvSpPr>
          <p:spPr>
            <a:xfrm>
              <a:off x="8443108" y="5336494"/>
              <a:ext cx="449686" cy="246221"/>
            </a:xfrm>
            <a:prstGeom prst="rect">
              <a:avLst/>
            </a:prstGeom>
            <a:noFill/>
          </p:spPr>
          <p:txBody>
            <a:bodyPr wrap="square" rtlCol="0">
              <a:spAutoFit/>
            </a:bodyPr>
            <a:lstStyle/>
            <a:p>
              <a:pPr algn="ctr"/>
              <a:r>
                <a:rPr lang="en-US" altLang="zh-CN" sz="1000" dirty="0" smtClean="0">
                  <a:cs typeface="Arial" pitchFamily="34" charset="0"/>
                </a:rPr>
                <a:t>B</a:t>
              </a:r>
              <a:endParaRPr lang="zh-CN" altLang="en-US" sz="1000" dirty="0">
                <a:cs typeface="Arial" pitchFamily="34" charset="0"/>
              </a:endParaRPr>
            </a:p>
          </p:txBody>
        </p:sp>
        <p:sp>
          <p:nvSpPr>
            <p:cNvPr id="275" name="TextBox 274"/>
            <p:cNvSpPr txBox="1"/>
            <p:nvPr/>
          </p:nvSpPr>
          <p:spPr>
            <a:xfrm>
              <a:off x="8892794" y="4544406"/>
              <a:ext cx="449686" cy="246221"/>
            </a:xfrm>
            <a:prstGeom prst="rect">
              <a:avLst/>
            </a:prstGeom>
            <a:noFill/>
          </p:spPr>
          <p:txBody>
            <a:bodyPr wrap="square" rtlCol="0">
              <a:spAutoFit/>
            </a:bodyPr>
            <a:lstStyle/>
            <a:p>
              <a:pPr algn="ctr"/>
              <a:r>
                <a:rPr lang="en-US" altLang="zh-CN" sz="1000" dirty="0" smtClean="0">
                  <a:cs typeface="Arial" pitchFamily="34" charset="0"/>
                </a:rPr>
                <a:t>C</a:t>
              </a:r>
              <a:endParaRPr lang="zh-CN" altLang="en-US" sz="1000" dirty="0">
                <a:cs typeface="Arial" pitchFamily="34" charset="0"/>
              </a:endParaRPr>
            </a:p>
          </p:txBody>
        </p:sp>
        <p:sp>
          <p:nvSpPr>
            <p:cNvPr id="276" name="TextBox 275"/>
            <p:cNvSpPr txBox="1"/>
            <p:nvPr/>
          </p:nvSpPr>
          <p:spPr>
            <a:xfrm>
              <a:off x="9816817" y="4580410"/>
              <a:ext cx="449686" cy="246221"/>
            </a:xfrm>
            <a:prstGeom prst="rect">
              <a:avLst/>
            </a:prstGeom>
            <a:noFill/>
          </p:spPr>
          <p:txBody>
            <a:bodyPr wrap="square" rtlCol="0">
              <a:spAutoFit/>
            </a:bodyPr>
            <a:lstStyle/>
            <a:p>
              <a:pPr algn="ctr"/>
              <a:r>
                <a:rPr lang="en-US" altLang="zh-CN" sz="1000" dirty="0" smtClean="0">
                  <a:cs typeface="Arial" pitchFamily="34" charset="0"/>
                </a:rPr>
                <a:t>D</a:t>
              </a:r>
              <a:endParaRPr lang="zh-CN" altLang="en-US" sz="1000" dirty="0">
                <a:cs typeface="Arial" pitchFamily="34" charset="0"/>
              </a:endParaRPr>
            </a:p>
          </p:txBody>
        </p:sp>
        <p:sp>
          <p:nvSpPr>
            <p:cNvPr id="277" name="TextBox 276"/>
            <p:cNvSpPr txBox="1"/>
            <p:nvPr/>
          </p:nvSpPr>
          <p:spPr>
            <a:xfrm>
              <a:off x="10482527" y="4580410"/>
              <a:ext cx="1022614" cy="246221"/>
            </a:xfrm>
            <a:prstGeom prst="rect">
              <a:avLst/>
            </a:prstGeom>
            <a:noFill/>
          </p:spPr>
          <p:txBody>
            <a:bodyPr wrap="square" rtlCol="0">
              <a:spAutoFit/>
            </a:bodyPr>
            <a:lstStyle/>
            <a:p>
              <a:pPr algn="ctr"/>
              <a:r>
                <a:rPr lang="en-US" altLang="zh-CN" sz="1000" dirty="0" smtClean="0">
                  <a:cs typeface="Arial" pitchFamily="34" charset="0"/>
                </a:rPr>
                <a:t>BRB3</a:t>
              </a:r>
              <a:endParaRPr lang="zh-CN" altLang="en-US" sz="1000" dirty="0">
                <a:cs typeface="Arial" pitchFamily="34" charset="0"/>
              </a:endParaRPr>
            </a:p>
          </p:txBody>
        </p:sp>
        <p:sp>
          <p:nvSpPr>
            <p:cNvPr id="278" name="TextBox 277"/>
            <p:cNvSpPr txBox="1"/>
            <p:nvPr/>
          </p:nvSpPr>
          <p:spPr>
            <a:xfrm>
              <a:off x="10374515" y="5372498"/>
              <a:ext cx="449686" cy="246221"/>
            </a:xfrm>
            <a:prstGeom prst="rect">
              <a:avLst/>
            </a:prstGeom>
            <a:noFill/>
          </p:spPr>
          <p:txBody>
            <a:bodyPr wrap="square" rtlCol="0">
              <a:spAutoFit/>
            </a:bodyPr>
            <a:lstStyle/>
            <a:p>
              <a:pPr algn="ctr"/>
              <a:r>
                <a:rPr lang="en-US" altLang="zh-CN" sz="1000" dirty="0" smtClean="0">
                  <a:cs typeface="Arial" pitchFamily="34" charset="0"/>
                </a:rPr>
                <a:t>E</a:t>
              </a:r>
              <a:endParaRPr lang="zh-CN" altLang="en-US" sz="1000" dirty="0">
                <a:cs typeface="Arial" pitchFamily="34" charset="0"/>
              </a:endParaRPr>
            </a:p>
          </p:txBody>
        </p:sp>
        <p:sp>
          <p:nvSpPr>
            <p:cNvPr id="279" name="TextBox 278"/>
            <p:cNvSpPr txBox="1"/>
            <p:nvPr/>
          </p:nvSpPr>
          <p:spPr>
            <a:xfrm>
              <a:off x="11274615" y="5372498"/>
              <a:ext cx="449686" cy="246221"/>
            </a:xfrm>
            <a:prstGeom prst="rect">
              <a:avLst/>
            </a:prstGeom>
            <a:noFill/>
          </p:spPr>
          <p:txBody>
            <a:bodyPr wrap="square" rtlCol="0">
              <a:spAutoFit/>
            </a:bodyPr>
            <a:lstStyle/>
            <a:p>
              <a:pPr algn="ctr"/>
              <a:r>
                <a:rPr lang="en-US" altLang="zh-CN" sz="1000" dirty="0" smtClean="0">
                  <a:cs typeface="Arial" pitchFamily="34" charset="0"/>
                </a:rPr>
                <a:t>F</a:t>
              </a:r>
              <a:endParaRPr lang="zh-CN" altLang="en-US" sz="1000" dirty="0">
                <a:cs typeface="Arial" pitchFamily="34" charset="0"/>
              </a:endParaRPr>
            </a:p>
          </p:txBody>
        </p:sp>
      </p:grpSp>
      <p:sp>
        <p:nvSpPr>
          <p:cNvPr id="281" name="TextBox 280"/>
          <p:cNvSpPr txBox="1"/>
          <p:nvPr/>
        </p:nvSpPr>
        <p:spPr>
          <a:xfrm>
            <a:off x="10385074" y="3469341"/>
            <a:ext cx="1651084" cy="646331"/>
          </a:xfrm>
          <a:prstGeom prst="rect">
            <a:avLst/>
          </a:prstGeom>
          <a:noFill/>
        </p:spPr>
        <p:txBody>
          <a:bodyPr wrap="square" rtlCol="0">
            <a:spAutoFit/>
          </a:bodyPr>
          <a:lstStyle/>
          <a:p>
            <a:r>
              <a:rPr lang="en-US" altLang="zh-CN" dirty="0" smtClean="0"/>
              <a:t>Distribution tree</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微软雅黑" pitchFamily="34" charset="-122"/>
                <a:ea typeface="微软雅黑" pitchFamily="34" charset="-122"/>
              </a:rPr>
              <a:t>Motivations</a:t>
            </a:r>
            <a:endParaRPr lang="zh-CN" altLang="en-US" dirty="0"/>
          </a:p>
        </p:txBody>
      </p:sp>
      <p:sp>
        <p:nvSpPr>
          <p:cNvPr id="3" name="内容占位符 2"/>
          <p:cNvSpPr>
            <a:spLocks noGrp="1"/>
          </p:cNvSpPr>
          <p:nvPr>
            <p:ph idx="1"/>
          </p:nvPr>
        </p:nvSpPr>
        <p:spPr>
          <a:xfrm>
            <a:off x="624979" y="1268760"/>
            <a:ext cx="10975975" cy="4525963"/>
          </a:xfrm>
        </p:spPr>
        <p:txBody>
          <a:bodyPr/>
          <a:lstStyle/>
          <a:p>
            <a:r>
              <a:rPr lang="en-US" altLang="zh-CN" sz="1600" b="0" dirty="0" smtClean="0">
                <a:latin typeface="Arial" pitchFamily="34" charset="0"/>
                <a:cs typeface="Arial" pitchFamily="34" charset="0"/>
              </a:rPr>
              <a:t>Large datacenters are often multi-site in nature and contain a large number of </a:t>
            </a:r>
            <a:r>
              <a:rPr lang="en-US" altLang="zh-CN" sz="1600" b="0" dirty="0" err="1" smtClean="0">
                <a:latin typeface="Arial" pitchFamily="34" charset="0"/>
                <a:cs typeface="Arial" pitchFamily="34" charset="0"/>
              </a:rPr>
              <a:t>Rbridges</a:t>
            </a:r>
            <a:endParaRPr lang="en-US" altLang="zh-CN" sz="1600" b="0" dirty="0" smtClean="0">
              <a:latin typeface="Arial" pitchFamily="34" charset="0"/>
              <a:cs typeface="Arial" pitchFamily="34" charset="0"/>
            </a:endParaRPr>
          </a:p>
          <a:p>
            <a:pPr>
              <a:buNone/>
            </a:pPr>
            <a:r>
              <a:rPr lang="en-US" altLang="zh-CN" sz="1600" dirty="0">
                <a:latin typeface="Arial" pitchFamily="34" charset="0"/>
                <a:cs typeface="Arial" pitchFamily="34" charset="0"/>
              </a:rPr>
              <a:t> </a:t>
            </a:r>
            <a:r>
              <a:rPr lang="en-US" altLang="zh-CN" sz="1600" dirty="0" smtClean="0">
                <a:latin typeface="Arial" pitchFamily="34" charset="0"/>
                <a:cs typeface="Arial" pitchFamily="34" charset="0"/>
              </a:rPr>
              <a:t>    </a:t>
            </a:r>
            <a:r>
              <a:rPr lang="en-US" altLang="zh-CN" sz="1600" b="0" dirty="0" smtClean="0">
                <a:latin typeface="Arial" pitchFamily="34" charset="0"/>
                <a:cs typeface="Arial" pitchFamily="34" charset="0"/>
              </a:rPr>
              <a:t> while TRILL is designed for one single IS-IS area. </a:t>
            </a:r>
          </a:p>
          <a:p>
            <a:endParaRPr lang="en-US" altLang="zh-CN" sz="1600" b="0" dirty="0" smtClean="0">
              <a:latin typeface="Arial" pitchFamily="34" charset="0"/>
              <a:cs typeface="Arial" pitchFamily="34" charset="0"/>
            </a:endParaRPr>
          </a:p>
          <a:p>
            <a:r>
              <a:rPr lang="en-US" altLang="zh-CN" sz="1600" b="0" dirty="0" smtClean="0">
                <a:latin typeface="Arial" pitchFamily="34" charset="0"/>
                <a:cs typeface="Arial" pitchFamily="34" charset="0"/>
              </a:rPr>
              <a:t>The TRILL campus is divided in to multiple IS-IS L1 Areas interconnected by L2 backbone area. </a:t>
            </a:r>
          </a:p>
          <a:p>
            <a:endParaRPr lang="en-US" altLang="zh-CN" sz="1600" b="0" dirty="0" smtClean="0">
              <a:latin typeface="Arial" pitchFamily="34" charset="0"/>
              <a:cs typeface="Arial" pitchFamily="34" charset="0"/>
            </a:endParaRPr>
          </a:p>
          <a:p>
            <a:r>
              <a:rPr lang="en-US" altLang="zh-CN" sz="1600" b="0" dirty="0" smtClean="0">
                <a:latin typeface="Arial" pitchFamily="34" charset="0"/>
                <a:cs typeface="Arial" pitchFamily="34" charset="0"/>
              </a:rPr>
              <a:t>Campus wide Multi-destination trees may be partitioned into two parts. A backbone tree rooted on the L2 backbone and local trees rooted within each L1 area. For campus wide trees the local trees and the backbone tree have the same nickname. This avoids the need for egress </a:t>
            </a:r>
            <a:r>
              <a:rPr lang="en-US" altLang="zh-CN" sz="1600" b="0" dirty="0" err="1" smtClean="0">
                <a:latin typeface="Arial" pitchFamily="34" charset="0"/>
                <a:cs typeface="Arial" pitchFamily="34" charset="0"/>
              </a:rPr>
              <a:t>RBridge</a:t>
            </a:r>
            <a:r>
              <a:rPr lang="en-US" altLang="zh-CN" sz="1600" b="0" dirty="0" smtClean="0">
                <a:latin typeface="Arial" pitchFamily="34" charset="0"/>
                <a:cs typeface="Arial" pitchFamily="34" charset="0"/>
              </a:rPr>
              <a:t> nickname translation at the border </a:t>
            </a:r>
            <a:r>
              <a:rPr lang="en-US" altLang="zh-CN" sz="1600" b="0" dirty="0" err="1" smtClean="0">
                <a:latin typeface="Arial" pitchFamily="34" charset="0"/>
                <a:cs typeface="Arial" pitchFamily="34" charset="0"/>
              </a:rPr>
              <a:t>RBridges</a:t>
            </a:r>
            <a:r>
              <a:rPr lang="en-US" altLang="zh-CN" sz="1600" b="0" dirty="0" smtClean="0">
                <a:latin typeface="Arial" pitchFamily="34" charset="0"/>
                <a:cs typeface="Arial" pitchFamily="34" charset="0"/>
              </a:rPr>
              <a:t>.</a:t>
            </a:r>
          </a:p>
          <a:p>
            <a:endParaRPr lang="en-US" altLang="zh-CN" sz="1600" b="0" dirty="0" smtClean="0">
              <a:latin typeface="Arial" pitchFamily="34" charset="0"/>
              <a:cs typeface="Arial" pitchFamily="34" charset="0"/>
            </a:endParaRPr>
          </a:p>
          <a:p>
            <a:r>
              <a:rPr lang="en-US" altLang="zh-CN" sz="1600" b="0" dirty="0" smtClean="0">
                <a:latin typeface="Arial" pitchFamily="34" charset="0"/>
                <a:cs typeface="Arial" pitchFamily="34" charset="0"/>
              </a:rPr>
              <a:t>In most of the real world deployments, some tenants only located in one site while some tenants need to cross multiple sites (e.g., </a:t>
            </a:r>
            <a:r>
              <a:rPr lang="en-US" altLang="zh-CN" sz="1600" b="0" dirty="0" err="1" smtClean="0">
                <a:latin typeface="Arial" pitchFamily="34" charset="0"/>
                <a:cs typeface="Arial" pitchFamily="34" charset="0"/>
              </a:rPr>
              <a:t>huawei</a:t>
            </a:r>
            <a:r>
              <a:rPr lang="en-US" altLang="zh-CN" sz="1600" b="0" dirty="0" smtClean="0">
                <a:latin typeface="Arial" pitchFamily="34" charset="0"/>
                <a:cs typeface="Arial" pitchFamily="34" charset="0"/>
              </a:rPr>
              <a:t> </a:t>
            </a:r>
            <a:r>
              <a:rPr lang="en-US" altLang="zh-CN" sz="1600" b="0" dirty="0" err="1" smtClean="0">
                <a:latin typeface="Arial" pitchFamily="34" charset="0"/>
                <a:cs typeface="Arial" pitchFamily="34" charset="0"/>
              </a:rPr>
              <a:t>nanjing</a:t>
            </a:r>
            <a:r>
              <a:rPr lang="en-US" altLang="zh-CN" sz="1600" b="0" dirty="0" smtClean="0">
                <a:latin typeface="Arial" pitchFamily="34" charset="0"/>
                <a:cs typeface="Arial" pitchFamily="34" charset="0"/>
              </a:rPr>
              <a:t> branch connecting to </a:t>
            </a:r>
            <a:r>
              <a:rPr lang="en-US" altLang="zh-CN" sz="1600" b="0" dirty="0" err="1" smtClean="0">
                <a:latin typeface="Arial" pitchFamily="34" charset="0"/>
                <a:cs typeface="Arial" pitchFamily="34" charset="0"/>
              </a:rPr>
              <a:t>shengzhen</a:t>
            </a:r>
            <a:r>
              <a:rPr lang="en-US" altLang="zh-CN" sz="1600" b="0" dirty="0" smtClean="0">
                <a:latin typeface="Arial" pitchFamily="34" charset="0"/>
                <a:cs typeface="Arial" pitchFamily="34" charset="0"/>
              </a:rPr>
              <a:t> branch). At least one </a:t>
            </a:r>
            <a:r>
              <a:rPr lang="en-US" altLang="zh-CN" sz="1600" b="0" dirty="0" err="1" smtClean="0">
                <a:latin typeface="Arial" pitchFamily="34" charset="0"/>
                <a:cs typeface="Arial" pitchFamily="34" charset="0"/>
              </a:rPr>
              <a:t>vlan</a:t>
            </a:r>
            <a:r>
              <a:rPr lang="en-US" altLang="zh-CN" sz="1600" b="0" dirty="0" smtClean="0">
                <a:latin typeface="Arial" pitchFamily="34" charset="0"/>
                <a:cs typeface="Arial" pitchFamily="34" charset="0"/>
              </a:rPr>
              <a:t> is allocated to tenant. </a:t>
            </a:r>
          </a:p>
          <a:p>
            <a:endParaRPr lang="en-US" altLang="zh-CN" sz="1600" dirty="0">
              <a:latin typeface="Arial" pitchFamily="34" charset="0"/>
              <a:cs typeface="Arial" pitchFamily="34" charset="0"/>
            </a:endParaRPr>
          </a:p>
          <a:p>
            <a:r>
              <a:rPr lang="en-US" altLang="zh-CN" sz="1600" b="0" dirty="0" smtClean="0">
                <a:latin typeface="Arial" pitchFamily="34" charset="0"/>
                <a:cs typeface="Arial" pitchFamily="34" charset="0"/>
              </a:rPr>
              <a:t>In large datacenters that cross multiple sites, in order to enhance the tenants scalability in the data center and reduce the traffic cross backbone area, it is more desirable to differentiate local </a:t>
            </a:r>
            <a:r>
              <a:rPr lang="en-US" altLang="zh-CN" sz="1600" b="0" dirty="0" err="1" smtClean="0">
                <a:latin typeface="Arial" pitchFamily="34" charset="0"/>
                <a:cs typeface="Arial" pitchFamily="34" charset="0"/>
              </a:rPr>
              <a:t>vlans</a:t>
            </a:r>
            <a:r>
              <a:rPr lang="en-US" altLang="zh-CN" sz="1600" b="0" dirty="0" smtClean="0">
                <a:latin typeface="Arial" pitchFamily="34" charset="0"/>
                <a:cs typeface="Arial" pitchFamily="34" charset="0"/>
              </a:rPr>
              <a:t> and global </a:t>
            </a:r>
            <a:r>
              <a:rPr lang="en-US" altLang="zh-CN" sz="1600" b="0" dirty="0" err="1" smtClean="0">
                <a:latin typeface="Arial" pitchFamily="34" charset="0"/>
                <a:cs typeface="Arial" pitchFamily="34" charset="0"/>
              </a:rPr>
              <a:t>vlans</a:t>
            </a:r>
            <a:endParaRPr lang="en-US" altLang="zh-CN" sz="1600" b="0" dirty="0" smtClean="0">
              <a:latin typeface="Arial" pitchFamily="34" charset="0"/>
              <a:cs typeface="Arial" pitchFamily="34" charset="0"/>
            </a:endParaRPr>
          </a:p>
          <a:p>
            <a:pPr lvl="1"/>
            <a:r>
              <a:rPr lang="en-US" altLang="zh-CN" sz="1200" b="0" dirty="0" smtClean="0">
                <a:latin typeface="Arial" pitchFamily="34" charset="0"/>
                <a:cs typeface="Arial" pitchFamily="34" charset="0"/>
              </a:rPr>
              <a:t>E.g., the tenants located only in one site are only assigned with local </a:t>
            </a:r>
            <a:r>
              <a:rPr lang="en-US" altLang="zh-CN" sz="1200" b="0" dirty="0" err="1" smtClean="0">
                <a:latin typeface="Arial" pitchFamily="34" charset="0"/>
                <a:cs typeface="Arial" pitchFamily="34" charset="0"/>
              </a:rPr>
              <a:t>vlans</a:t>
            </a:r>
            <a:r>
              <a:rPr lang="en-US" altLang="zh-CN" sz="1200" b="0" dirty="0" smtClean="0">
                <a:latin typeface="Arial" pitchFamily="34" charset="0"/>
                <a:cs typeface="Arial" pitchFamily="34" charset="0"/>
              </a:rPr>
              <a:t> ,the tenants across multiple sites are assigned with global </a:t>
            </a:r>
            <a:r>
              <a:rPr lang="en-US" altLang="zh-CN" sz="1200" b="0" dirty="0" err="1" smtClean="0">
                <a:latin typeface="Arial" pitchFamily="34" charset="0"/>
                <a:cs typeface="Arial" pitchFamily="34" charset="0"/>
              </a:rPr>
              <a:t>vlans</a:t>
            </a:r>
            <a:r>
              <a:rPr lang="en-US" altLang="zh-CN" sz="1200" b="0" dirty="0" smtClean="0">
                <a:latin typeface="Arial" pitchFamily="34" charset="0"/>
                <a:cs typeface="Arial" pitchFamily="34" charset="0"/>
              </a:rPr>
              <a:t>.</a:t>
            </a:r>
          </a:p>
          <a:p>
            <a:endParaRPr lang="en-US" altLang="zh-CN" sz="1600" b="0" dirty="0" smtClean="0">
              <a:latin typeface="Arial" pitchFamily="34" charset="0"/>
              <a:cs typeface="Arial" pitchFamily="34" charset="0"/>
            </a:endParaRPr>
          </a:p>
          <a:p>
            <a:endParaRPr lang="en-US" altLang="zh-CN" sz="1600" b="0" dirty="0" smtClean="0">
              <a:latin typeface="Arial" pitchFamily="34" charset="0"/>
              <a:cs typeface="Arial" pitchFamily="34" charset="0"/>
            </a:endParaRPr>
          </a:p>
          <a:p>
            <a:endParaRPr lang="zh-CN" altLang="en-US" sz="1600" b="0" dirty="0">
              <a:latin typeface="Arial" pitchFamily="34" charset="0"/>
              <a:cs typeface="Arial" pitchFamily="34" charset="0"/>
            </a:endParaRPr>
          </a:p>
        </p:txBody>
      </p:sp>
      <p:sp>
        <p:nvSpPr>
          <p:cNvPr id="4" name="日期占位符 3"/>
          <p:cNvSpPr>
            <a:spLocks noGrp="1"/>
          </p:cNvSpPr>
          <p:nvPr>
            <p:ph type="dt" sz="half" idx="10"/>
          </p:nvPr>
        </p:nvSpPr>
        <p:spPr>
          <a:xfrm>
            <a:off x="10785475" y="6402388"/>
            <a:ext cx="1409700" cy="1101725"/>
          </a:xfrm>
          <a:prstGeom prst="rect">
            <a:avLst/>
          </a:prstGeom>
        </p:spPr>
        <p:txBody>
          <a:bodyPr/>
          <a:lstStyle/>
          <a:p>
            <a:endParaRPr lang="de-DE" altLang="zh-CN" smtClean="0"/>
          </a:p>
          <a:p>
            <a:r>
              <a:rPr lang="de-DE" altLang="zh-CN" smtClean="0"/>
              <a:t>Page </a:t>
            </a:r>
            <a:fld id="{B9FE1E12-7E40-4E7A-BEE5-B62BC4A68460}" type="slidenum">
              <a:rPr lang="de-DE" altLang="zh-CN" smtClean="0"/>
              <a:pPr/>
              <a:t>3</a:t>
            </a:fld>
            <a:endParaRPr lang="en-GB" altLang="zh-C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Our solution</a:t>
            </a:r>
            <a:endParaRPr lang="zh-CN" altLang="en-US" dirty="0"/>
          </a:p>
        </p:txBody>
      </p:sp>
      <p:sp>
        <p:nvSpPr>
          <p:cNvPr id="3" name="内容占位符 2"/>
          <p:cNvSpPr>
            <a:spLocks noGrp="1"/>
          </p:cNvSpPr>
          <p:nvPr>
            <p:ph idx="1"/>
          </p:nvPr>
        </p:nvSpPr>
        <p:spPr/>
        <p:txBody>
          <a:bodyPr>
            <a:normAutofit/>
          </a:bodyPr>
          <a:lstStyle/>
          <a:p>
            <a:pPr>
              <a:buNone/>
            </a:pPr>
            <a:r>
              <a:rPr lang="en-US" altLang="zh-CN" b="0" dirty="0" smtClean="0">
                <a:latin typeface="Arial" pitchFamily="34" charset="0"/>
                <a:cs typeface="Arial" pitchFamily="34" charset="0"/>
              </a:rPr>
              <a:t>Introduce a new TLV</a:t>
            </a:r>
          </a:p>
          <a:p>
            <a:r>
              <a:rPr lang="en-US" altLang="zh-CN" b="0" dirty="0" smtClean="0">
                <a:latin typeface="Arial" pitchFamily="34" charset="0"/>
                <a:cs typeface="Arial" pitchFamily="34" charset="0"/>
              </a:rPr>
              <a:t>-define global </a:t>
            </a:r>
            <a:r>
              <a:rPr lang="en-US" altLang="zh-CN" b="0" dirty="0" err="1" smtClean="0">
                <a:latin typeface="Arial" pitchFamily="34" charset="0"/>
                <a:cs typeface="Arial" pitchFamily="34" charset="0"/>
              </a:rPr>
              <a:t>vlan</a:t>
            </a:r>
            <a:r>
              <a:rPr lang="en-US" altLang="zh-CN" b="0" dirty="0" smtClean="0">
                <a:latin typeface="Arial" pitchFamily="34" charset="0"/>
                <a:cs typeface="Arial" pitchFamily="34" charset="0"/>
              </a:rPr>
              <a:t> scope.</a:t>
            </a:r>
          </a:p>
          <a:p>
            <a:pPr>
              <a:buNone/>
            </a:pPr>
            <a:r>
              <a:rPr lang="en-US" altLang="zh-CN" b="0" dirty="0" smtClean="0">
                <a:latin typeface="Arial" pitchFamily="34" charset="0"/>
                <a:cs typeface="Arial" pitchFamily="34" charset="0"/>
              </a:rPr>
              <a:t>Introduce a new link type</a:t>
            </a:r>
          </a:p>
          <a:p>
            <a:r>
              <a:rPr lang="en-US" altLang="zh-CN" b="0" dirty="0" smtClean="0">
                <a:latin typeface="Arial" pitchFamily="34" charset="0"/>
                <a:cs typeface="Arial" pitchFamily="34" charset="0"/>
              </a:rPr>
              <a:t>-public link type indicates the link is for TRILL sites interconnection.</a:t>
            </a:r>
          </a:p>
          <a:p>
            <a:endParaRPr lang="en-US" altLang="zh-CN" dirty="0" smtClean="0">
              <a:latin typeface="Arial" pitchFamily="34" charset="0"/>
              <a:cs typeface="Arial" pitchFamily="34" charset="0"/>
            </a:endParaRPr>
          </a:p>
        </p:txBody>
      </p:sp>
      <p:sp>
        <p:nvSpPr>
          <p:cNvPr id="4" name="日期占位符 3"/>
          <p:cNvSpPr>
            <a:spLocks noGrp="1"/>
          </p:cNvSpPr>
          <p:nvPr>
            <p:ph type="dt" sz="half" idx="10"/>
          </p:nvPr>
        </p:nvSpPr>
        <p:spPr>
          <a:xfrm>
            <a:off x="10785475" y="6402388"/>
            <a:ext cx="1409700" cy="1101725"/>
          </a:xfrm>
          <a:prstGeom prst="rect">
            <a:avLst/>
          </a:prstGeom>
        </p:spPr>
        <p:txBody>
          <a:bodyPr/>
          <a:lstStyle/>
          <a:p>
            <a:endParaRPr lang="de-DE" altLang="zh-CN" smtClean="0"/>
          </a:p>
          <a:p>
            <a:r>
              <a:rPr lang="de-DE" altLang="zh-CN" smtClean="0"/>
              <a:t>Page </a:t>
            </a:r>
            <a:fld id="{B9FE1E12-7E40-4E7A-BEE5-B62BC4A68460}" type="slidenum">
              <a:rPr lang="de-DE" altLang="zh-CN" smtClean="0"/>
              <a:pPr/>
              <a:t>4</a:t>
            </a:fld>
            <a:endParaRPr lang="en-GB" altLang="zh-C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Global </a:t>
            </a:r>
            <a:r>
              <a:rPr lang="en-US" altLang="zh-CN" dirty="0" err="1" smtClean="0"/>
              <a:t>vlan</a:t>
            </a:r>
            <a:endParaRPr lang="zh-CN" altLang="en-US" dirty="0"/>
          </a:p>
        </p:txBody>
      </p:sp>
      <p:sp>
        <p:nvSpPr>
          <p:cNvPr id="3" name="内容占位符 2"/>
          <p:cNvSpPr>
            <a:spLocks noGrp="1"/>
          </p:cNvSpPr>
          <p:nvPr>
            <p:ph idx="1"/>
          </p:nvPr>
        </p:nvSpPr>
        <p:spPr>
          <a:xfrm>
            <a:off x="609600" y="1417638"/>
            <a:ext cx="10975975" cy="928699"/>
          </a:xfrm>
          <a:noFill/>
          <a:ln w="9525" algn="ctr">
            <a:noFill/>
            <a:miter lim="800000"/>
            <a:headEnd/>
            <a:tailEnd/>
          </a:ln>
        </p:spPr>
        <p:txBody>
          <a:bodyPr vert="horz" wrap="square" lIns="91440" tIns="45720" rIns="91440" bIns="45720" numCol="1" anchor="t" anchorCtr="0" compatLnSpc="1">
            <a:prstTxWarp prst="textNoShape">
              <a:avLst/>
            </a:prstTxWarp>
            <a:normAutofit fontScale="70000" lnSpcReduction="20000"/>
          </a:bodyPr>
          <a:lstStyle/>
          <a:p>
            <a:r>
              <a:rPr lang="en-US" altLang="zh-CN" b="0" dirty="0" smtClean="0">
                <a:latin typeface="Arial" pitchFamily="34" charset="0"/>
                <a:cs typeface="Arial" pitchFamily="34" charset="0"/>
              </a:rPr>
              <a:t>The Global-VLANs sub-TLV specifies the VLANs that have global scope and enable Construction of global multi-destination trees among different sites.</a:t>
            </a:r>
            <a:endParaRPr lang="zh-CN" altLang="en-US" b="0" dirty="0" smtClean="0">
              <a:latin typeface="Arial" pitchFamily="34" charset="0"/>
              <a:cs typeface="Arial" pitchFamily="34" charset="0"/>
            </a:endParaRPr>
          </a:p>
        </p:txBody>
      </p:sp>
      <p:sp>
        <p:nvSpPr>
          <p:cNvPr id="4" name="日期占位符 3"/>
          <p:cNvSpPr>
            <a:spLocks noGrp="1"/>
          </p:cNvSpPr>
          <p:nvPr>
            <p:ph type="dt" sz="half" idx="10"/>
          </p:nvPr>
        </p:nvSpPr>
        <p:spPr>
          <a:xfrm>
            <a:off x="10785475" y="6402388"/>
            <a:ext cx="1409700" cy="1101725"/>
          </a:xfrm>
          <a:prstGeom prst="rect">
            <a:avLst/>
          </a:prstGeom>
        </p:spPr>
        <p:txBody>
          <a:bodyPr/>
          <a:lstStyle/>
          <a:p>
            <a:endParaRPr lang="de-DE" altLang="zh-CN" smtClean="0"/>
          </a:p>
          <a:p>
            <a:r>
              <a:rPr lang="de-DE" altLang="zh-CN" smtClean="0"/>
              <a:t>Page </a:t>
            </a:r>
            <a:fld id="{B9FE1E12-7E40-4E7A-BEE5-B62BC4A68460}" type="slidenum">
              <a:rPr lang="de-DE" altLang="zh-CN" smtClean="0"/>
              <a:pPr/>
              <a:t>5</a:t>
            </a:fld>
            <a:endParaRPr lang="en-GB" altLang="zh-CN" dirty="0"/>
          </a:p>
        </p:txBody>
      </p:sp>
      <p:pic>
        <p:nvPicPr>
          <p:cNvPr id="1026" name="Picture 2"/>
          <p:cNvPicPr>
            <a:picLocks noChangeAspect="1" noChangeArrowheads="1"/>
          </p:cNvPicPr>
          <p:nvPr/>
        </p:nvPicPr>
        <p:blipFill>
          <a:blip r:embed="rId2" cstate="print"/>
          <a:srcRect/>
          <a:stretch>
            <a:fillRect/>
          </a:stretch>
        </p:blipFill>
        <p:spPr bwMode="auto">
          <a:xfrm>
            <a:off x="1561082" y="2416061"/>
            <a:ext cx="6544489" cy="270258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Public link type</a:t>
            </a:r>
            <a:endParaRPr lang="zh-CN" altLang="en-US" dirty="0"/>
          </a:p>
        </p:txBody>
      </p:sp>
      <p:sp>
        <p:nvSpPr>
          <p:cNvPr id="3" name="内容占位符 2"/>
          <p:cNvSpPr>
            <a:spLocks noGrp="1"/>
          </p:cNvSpPr>
          <p:nvPr>
            <p:ph idx="1"/>
          </p:nvPr>
        </p:nvSpPr>
        <p:spPr>
          <a:noFill/>
          <a:ln w="9525" algn="ctr">
            <a:noFill/>
            <a:miter lim="800000"/>
            <a:headEnd/>
            <a:tailEnd/>
          </a:ln>
        </p:spPr>
        <p:txBody>
          <a:bodyPr vert="horz" wrap="square" lIns="91440" tIns="45720" rIns="91440" bIns="45720" numCol="1" anchor="t" anchorCtr="0" compatLnSpc="1">
            <a:prstTxWarp prst="textNoShape">
              <a:avLst/>
            </a:prstTxWarp>
            <a:normAutofit/>
          </a:bodyPr>
          <a:lstStyle/>
          <a:p>
            <a:pPr>
              <a:buNone/>
            </a:pPr>
            <a:r>
              <a:rPr lang="en-US" altLang="zh-CN" sz="2400" b="0" dirty="0" smtClean="0">
                <a:latin typeface="Arial" pitchFamily="34" charset="0"/>
                <a:cs typeface="Arial" pitchFamily="34" charset="0"/>
              </a:rPr>
              <a:t>The link-attribute sub-TLV is carried within the TLV 22 and has a format </a:t>
            </a:r>
          </a:p>
          <a:p>
            <a:pPr>
              <a:buNone/>
            </a:pPr>
            <a:r>
              <a:rPr lang="en-US" altLang="zh-CN" sz="2400" b="0" dirty="0" smtClean="0">
                <a:latin typeface="Arial" pitchFamily="34" charset="0"/>
                <a:cs typeface="Arial" pitchFamily="34" charset="0"/>
              </a:rPr>
              <a:t>identical to the sub-TLV format used by the Traffic Engineering Extensions for </a:t>
            </a:r>
          </a:p>
          <a:p>
            <a:pPr>
              <a:buNone/>
            </a:pPr>
            <a:r>
              <a:rPr lang="en-US" altLang="zh-CN" sz="2400" b="0" dirty="0" smtClean="0">
                <a:latin typeface="Arial" pitchFamily="34" charset="0"/>
                <a:cs typeface="Arial" pitchFamily="34" charset="0"/>
              </a:rPr>
              <a:t>IS-IS ([RFC3784]).</a:t>
            </a:r>
          </a:p>
          <a:p>
            <a:pPr>
              <a:buNone/>
            </a:pPr>
            <a:endParaRPr lang="en-US" altLang="zh-CN" sz="2400" b="0" dirty="0" smtClean="0">
              <a:latin typeface="Arial" pitchFamily="34" charset="0"/>
              <a:cs typeface="Arial" pitchFamily="34" charset="0"/>
            </a:endParaRPr>
          </a:p>
          <a:p>
            <a:pPr>
              <a:buNone/>
            </a:pPr>
            <a:r>
              <a:rPr lang="en-US" altLang="zh-CN" sz="2400" b="0" dirty="0" smtClean="0">
                <a:latin typeface="Arial" pitchFamily="34" charset="0"/>
                <a:cs typeface="Arial" pitchFamily="34" charset="0"/>
              </a:rPr>
              <a:t>Public Link Type For TRILL(0x03) :When set, this indicates that the link is public </a:t>
            </a:r>
          </a:p>
          <a:p>
            <a:pPr>
              <a:buNone/>
            </a:pPr>
            <a:r>
              <a:rPr lang="en-US" altLang="zh-CN" sz="2400" b="0" dirty="0" smtClean="0">
                <a:latin typeface="Arial" pitchFamily="34" charset="0"/>
                <a:cs typeface="Arial" pitchFamily="34" charset="0"/>
              </a:rPr>
              <a:t>link for TRILL sites interconnection.</a:t>
            </a:r>
            <a:endParaRPr lang="zh-CN" altLang="en-US" sz="2400" b="0" dirty="0" smtClean="0">
              <a:latin typeface="Arial" pitchFamily="34" charset="0"/>
              <a:cs typeface="Arial" pitchFamily="34" charset="0"/>
            </a:endParaRPr>
          </a:p>
        </p:txBody>
      </p:sp>
      <p:sp>
        <p:nvSpPr>
          <p:cNvPr id="4" name="日期占位符 3"/>
          <p:cNvSpPr>
            <a:spLocks noGrp="1"/>
          </p:cNvSpPr>
          <p:nvPr>
            <p:ph type="dt" sz="half" idx="10"/>
          </p:nvPr>
        </p:nvSpPr>
        <p:spPr>
          <a:xfrm>
            <a:off x="10785475" y="6402388"/>
            <a:ext cx="1409700" cy="1101725"/>
          </a:xfrm>
          <a:prstGeom prst="rect">
            <a:avLst/>
          </a:prstGeom>
        </p:spPr>
        <p:txBody>
          <a:bodyPr/>
          <a:lstStyle/>
          <a:p>
            <a:endParaRPr lang="de-DE" altLang="zh-CN" smtClean="0"/>
          </a:p>
          <a:p>
            <a:r>
              <a:rPr lang="de-DE" altLang="zh-CN" smtClean="0"/>
              <a:t>Page </a:t>
            </a:r>
            <a:fld id="{B9FE1E12-7E40-4E7A-BEE5-B62BC4A68460}" type="slidenum">
              <a:rPr lang="de-DE" altLang="zh-CN" smtClean="0"/>
              <a:pPr/>
              <a:t>6</a:t>
            </a:fld>
            <a:endParaRPr lang="en-GB" altLang="zh-C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Distribution tree pruning</a:t>
            </a:r>
            <a:endParaRPr lang="zh-CN" altLang="en-US" dirty="0"/>
          </a:p>
        </p:txBody>
      </p:sp>
      <p:sp>
        <p:nvSpPr>
          <p:cNvPr id="4" name="日期占位符 3"/>
          <p:cNvSpPr>
            <a:spLocks noGrp="1"/>
          </p:cNvSpPr>
          <p:nvPr>
            <p:ph type="dt" sz="half" idx="10"/>
          </p:nvPr>
        </p:nvSpPr>
        <p:spPr>
          <a:xfrm>
            <a:off x="10785475" y="6402388"/>
            <a:ext cx="1409700" cy="1101725"/>
          </a:xfrm>
          <a:prstGeom prst="rect">
            <a:avLst/>
          </a:prstGeom>
        </p:spPr>
        <p:txBody>
          <a:bodyPr/>
          <a:lstStyle/>
          <a:p>
            <a:endParaRPr lang="de-DE" altLang="zh-CN" smtClean="0"/>
          </a:p>
          <a:p>
            <a:r>
              <a:rPr lang="de-DE" altLang="zh-CN" smtClean="0"/>
              <a:t>Page </a:t>
            </a:r>
            <a:fld id="{B9FE1E12-7E40-4E7A-BEE5-B62BC4A68460}" type="slidenum">
              <a:rPr lang="de-DE" altLang="zh-CN" smtClean="0"/>
              <a:pPr/>
              <a:t>7</a:t>
            </a:fld>
            <a:endParaRPr lang="en-GB" altLang="zh-CN" dirty="0"/>
          </a:p>
        </p:txBody>
      </p:sp>
      <p:grpSp>
        <p:nvGrpSpPr>
          <p:cNvPr id="103" name="组合 102"/>
          <p:cNvGrpSpPr/>
          <p:nvPr/>
        </p:nvGrpSpPr>
        <p:grpSpPr>
          <a:xfrm>
            <a:off x="336947" y="1826779"/>
            <a:ext cx="4539199" cy="2434028"/>
            <a:chOff x="532966" y="1898983"/>
            <a:chExt cx="4539199" cy="2434028"/>
          </a:xfrm>
        </p:grpSpPr>
        <p:grpSp>
          <p:nvGrpSpPr>
            <p:cNvPr id="5" name="组合 4"/>
            <p:cNvGrpSpPr/>
            <p:nvPr/>
          </p:nvGrpSpPr>
          <p:grpSpPr>
            <a:xfrm>
              <a:off x="859369" y="1983119"/>
              <a:ext cx="4122094" cy="1874055"/>
              <a:chOff x="7602207" y="3761431"/>
              <a:chExt cx="4122094" cy="1874055"/>
            </a:xfrm>
          </p:grpSpPr>
          <p:sp>
            <p:nvSpPr>
              <p:cNvPr id="6" name="椭圆 5"/>
              <p:cNvSpPr/>
              <p:nvPr/>
            </p:nvSpPr>
            <p:spPr bwMode="auto">
              <a:xfrm>
                <a:off x="9258391" y="3761431"/>
                <a:ext cx="741708" cy="258191"/>
              </a:xfrm>
              <a:prstGeom prst="ellipse">
                <a:avLst/>
              </a:prstGeom>
              <a:solidFill>
                <a:srgbClr val="FFC000"/>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r>
                  <a:rPr lang="en-US" altLang="zh-CN" sz="1000" b="0" dirty="0" smtClean="0">
                    <a:ea typeface="微软雅黑" pitchFamily="34" charset="-122"/>
                    <a:cs typeface="Arial" pitchFamily="34" charset="0"/>
                  </a:rPr>
                  <a:t>BRB2</a:t>
                </a:r>
                <a:endParaRPr lang="zh-CN" altLang="en-US" sz="1000" b="0" dirty="0" smtClean="0">
                  <a:ea typeface="微软雅黑" pitchFamily="34" charset="-122"/>
                  <a:cs typeface="Arial" pitchFamily="34" charset="0"/>
                </a:endParaRPr>
              </a:p>
            </p:txBody>
          </p:sp>
          <p:sp>
            <p:nvSpPr>
              <p:cNvPr id="7" name="椭圆 6"/>
              <p:cNvSpPr/>
              <p:nvPr/>
            </p:nvSpPr>
            <p:spPr bwMode="auto">
              <a:xfrm>
                <a:off x="8106263" y="4538599"/>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8" name="椭圆 7"/>
              <p:cNvSpPr/>
              <p:nvPr/>
            </p:nvSpPr>
            <p:spPr bwMode="auto">
              <a:xfrm>
                <a:off x="8977610" y="4550933"/>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9" name="椭圆 8"/>
              <p:cNvSpPr/>
              <p:nvPr/>
            </p:nvSpPr>
            <p:spPr bwMode="auto">
              <a:xfrm>
                <a:off x="9877710" y="4550933"/>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10" name="椭圆 9"/>
              <p:cNvSpPr/>
              <p:nvPr/>
            </p:nvSpPr>
            <p:spPr bwMode="auto">
              <a:xfrm>
                <a:off x="10806563" y="4563267"/>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11" name="椭圆 10"/>
              <p:cNvSpPr/>
              <p:nvPr/>
            </p:nvSpPr>
            <p:spPr bwMode="auto">
              <a:xfrm>
                <a:off x="7638211" y="5330687"/>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12" name="椭圆 11"/>
              <p:cNvSpPr/>
              <p:nvPr/>
            </p:nvSpPr>
            <p:spPr bwMode="auto">
              <a:xfrm>
                <a:off x="8509558" y="5343021"/>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13" name="椭圆 12"/>
              <p:cNvSpPr/>
              <p:nvPr/>
            </p:nvSpPr>
            <p:spPr bwMode="auto">
              <a:xfrm>
                <a:off x="10439272" y="5343021"/>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14" name="椭圆 13"/>
              <p:cNvSpPr/>
              <p:nvPr/>
            </p:nvSpPr>
            <p:spPr bwMode="auto">
              <a:xfrm>
                <a:off x="11310619" y="5355355"/>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cxnSp>
            <p:nvCxnSpPr>
              <p:cNvPr id="15" name="直接连接符 14"/>
              <p:cNvCxnSpPr>
                <a:endCxn id="7" idx="7"/>
              </p:cNvCxnSpPr>
              <p:nvPr/>
            </p:nvCxnSpPr>
            <p:spPr bwMode="auto">
              <a:xfrm flipH="1">
                <a:off x="8376656" y="4009223"/>
                <a:ext cx="1054435" cy="570400"/>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16" name="直接连接符 15"/>
              <p:cNvCxnSpPr>
                <a:stCxn id="6" idx="4"/>
                <a:endCxn id="8" idx="7"/>
              </p:cNvCxnSpPr>
              <p:nvPr/>
            </p:nvCxnSpPr>
            <p:spPr bwMode="auto">
              <a:xfrm flipH="1">
                <a:off x="9248003" y="4019622"/>
                <a:ext cx="381242" cy="572335"/>
              </a:xfrm>
              <a:prstGeom prst="line">
                <a:avLst/>
              </a:prstGeom>
              <a:noFill/>
              <a:ln w="31750" cap="flat" cmpd="sng" algn="ctr">
                <a:solidFill>
                  <a:srgbClr val="99CCFF"/>
                </a:solidFill>
                <a:prstDash val="solid"/>
                <a:round/>
                <a:headEnd type="none" w="med" len="med"/>
                <a:tailEnd type="none" w="med" len="med"/>
              </a:ln>
              <a:effectLst/>
            </p:spPr>
          </p:cxnSp>
          <p:cxnSp>
            <p:nvCxnSpPr>
              <p:cNvPr id="17" name="直接连接符 16"/>
              <p:cNvCxnSpPr>
                <a:endCxn id="9" idx="0"/>
              </p:cNvCxnSpPr>
              <p:nvPr/>
            </p:nvCxnSpPr>
            <p:spPr bwMode="auto">
              <a:xfrm>
                <a:off x="9763581" y="4019622"/>
                <a:ext cx="272522" cy="531311"/>
              </a:xfrm>
              <a:prstGeom prst="line">
                <a:avLst/>
              </a:prstGeom>
              <a:noFill/>
              <a:ln w="31750" cap="flat" cmpd="sng" algn="ctr">
                <a:solidFill>
                  <a:srgbClr val="99CCFF"/>
                </a:solidFill>
                <a:prstDash val="solid"/>
                <a:round/>
                <a:headEnd type="none" w="med" len="med"/>
                <a:tailEnd type="none" w="med" len="med"/>
              </a:ln>
              <a:effectLst/>
            </p:spPr>
          </p:cxnSp>
          <p:cxnSp>
            <p:nvCxnSpPr>
              <p:cNvPr id="18" name="直接连接符 17"/>
              <p:cNvCxnSpPr>
                <a:stCxn id="6" idx="5"/>
              </p:cNvCxnSpPr>
              <p:nvPr/>
            </p:nvCxnSpPr>
            <p:spPr bwMode="auto">
              <a:xfrm>
                <a:off x="9891478" y="3981811"/>
                <a:ext cx="964836" cy="556788"/>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19" name="直接连接符 18"/>
              <p:cNvCxnSpPr>
                <a:stCxn id="7" idx="3"/>
              </p:cNvCxnSpPr>
              <p:nvPr/>
            </p:nvCxnSpPr>
            <p:spPr bwMode="auto">
              <a:xfrm flipH="1">
                <a:off x="7771909" y="4777706"/>
                <a:ext cx="380746" cy="611424"/>
              </a:xfrm>
              <a:prstGeom prst="line">
                <a:avLst/>
              </a:prstGeom>
              <a:noFill/>
              <a:ln w="31750" cap="flat" cmpd="sng" algn="ctr">
                <a:solidFill>
                  <a:srgbClr val="99CCFF"/>
                </a:solidFill>
                <a:prstDash val="solid"/>
                <a:round/>
                <a:headEnd type="none" w="med" len="med"/>
                <a:tailEnd type="none" w="med" len="med"/>
              </a:ln>
              <a:effectLst/>
            </p:spPr>
          </p:cxnSp>
          <p:cxnSp>
            <p:nvCxnSpPr>
              <p:cNvPr id="20" name="直接连接符 19"/>
              <p:cNvCxnSpPr>
                <a:stCxn id="7" idx="5"/>
                <a:endCxn id="12" idx="0"/>
              </p:cNvCxnSpPr>
              <p:nvPr/>
            </p:nvCxnSpPr>
            <p:spPr bwMode="auto">
              <a:xfrm>
                <a:off x="8376656" y="4777706"/>
                <a:ext cx="291295" cy="565315"/>
              </a:xfrm>
              <a:prstGeom prst="line">
                <a:avLst/>
              </a:prstGeom>
              <a:noFill/>
              <a:ln w="31750" cap="flat" cmpd="sng" algn="ctr">
                <a:solidFill>
                  <a:srgbClr val="99CCFF"/>
                </a:solidFill>
                <a:prstDash val="solid"/>
                <a:round/>
                <a:headEnd type="none" w="med" len="med"/>
                <a:tailEnd type="none" w="med" len="med"/>
              </a:ln>
              <a:effectLst/>
            </p:spPr>
          </p:cxnSp>
          <p:cxnSp>
            <p:nvCxnSpPr>
              <p:cNvPr id="21" name="直接连接符 20"/>
              <p:cNvCxnSpPr/>
              <p:nvPr/>
            </p:nvCxnSpPr>
            <p:spPr bwMode="auto">
              <a:xfrm flipH="1">
                <a:off x="10565684" y="4731597"/>
                <a:ext cx="380746" cy="611424"/>
              </a:xfrm>
              <a:prstGeom prst="line">
                <a:avLst/>
              </a:prstGeom>
              <a:noFill/>
              <a:ln w="31750" cap="flat" cmpd="sng" algn="ctr">
                <a:solidFill>
                  <a:srgbClr val="99CCFF"/>
                </a:solidFill>
                <a:prstDash val="solid"/>
                <a:round/>
                <a:headEnd type="none" w="med" len="med"/>
                <a:tailEnd type="none" w="med" len="med"/>
              </a:ln>
              <a:effectLst/>
            </p:spPr>
          </p:cxnSp>
          <p:cxnSp>
            <p:nvCxnSpPr>
              <p:cNvPr id="22" name="直接连接符 21"/>
              <p:cNvCxnSpPr>
                <a:stCxn id="10" idx="5"/>
              </p:cNvCxnSpPr>
              <p:nvPr/>
            </p:nvCxnSpPr>
            <p:spPr bwMode="auto">
              <a:xfrm>
                <a:off x="11076956" y="4802374"/>
                <a:ext cx="360075" cy="586756"/>
              </a:xfrm>
              <a:prstGeom prst="line">
                <a:avLst/>
              </a:prstGeom>
              <a:noFill/>
              <a:ln w="31750" cap="flat" cmpd="sng" algn="ctr">
                <a:solidFill>
                  <a:srgbClr val="99CCFF"/>
                </a:solidFill>
                <a:prstDash val="solid"/>
                <a:round/>
                <a:headEnd type="none" w="med" len="med"/>
                <a:tailEnd type="none" w="med" len="med"/>
              </a:ln>
              <a:effectLst/>
            </p:spPr>
          </p:cxnSp>
          <p:sp>
            <p:nvSpPr>
              <p:cNvPr id="23" name="TextBox 22"/>
              <p:cNvSpPr txBox="1"/>
              <p:nvPr/>
            </p:nvSpPr>
            <p:spPr>
              <a:xfrm>
                <a:off x="7908674" y="4538599"/>
                <a:ext cx="737649" cy="246221"/>
              </a:xfrm>
              <a:prstGeom prst="rect">
                <a:avLst/>
              </a:prstGeom>
              <a:noFill/>
            </p:spPr>
            <p:txBody>
              <a:bodyPr wrap="square" rtlCol="0">
                <a:spAutoFit/>
              </a:bodyPr>
              <a:lstStyle/>
              <a:p>
                <a:pPr algn="ctr"/>
                <a:r>
                  <a:rPr lang="en-US" altLang="zh-CN" sz="1000" b="0" dirty="0" smtClean="0">
                    <a:cs typeface="Arial" pitchFamily="34" charset="0"/>
                  </a:rPr>
                  <a:t>BRB1</a:t>
                </a:r>
                <a:endParaRPr lang="zh-CN" altLang="en-US" sz="1000" b="0" dirty="0">
                  <a:cs typeface="Arial" pitchFamily="34" charset="0"/>
                </a:endParaRPr>
              </a:p>
            </p:txBody>
          </p:sp>
          <p:sp>
            <p:nvSpPr>
              <p:cNvPr id="24" name="TextBox 23"/>
              <p:cNvSpPr txBox="1"/>
              <p:nvPr/>
            </p:nvSpPr>
            <p:spPr>
              <a:xfrm>
                <a:off x="7602207" y="5336494"/>
                <a:ext cx="449686" cy="246221"/>
              </a:xfrm>
              <a:prstGeom prst="rect">
                <a:avLst/>
              </a:prstGeom>
              <a:noFill/>
            </p:spPr>
            <p:txBody>
              <a:bodyPr wrap="square" rtlCol="0">
                <a:spAutoFit/>
              </a:bodyPr>
              <a:lstStyle/>
              <a:p>
                <a:pPr algn="ctr"/>
                <a:r>
                  <a:rPr lang="en-US" altLang="zh-CN" sz="1000" dirty="0" smtClean="0">
                    <a:cs typeface="Arial" pitchFamily="34" charset="0"/>
                  </a:rPr>
                  <a:t>A</a:t>
                </a:r>
                <a:endParaRPr lang="zh-CN" altLang="en-US" sz="1000" dirty="0">
                  <a:cs typeface="Arial" pitchFamily="34" charset="0"/>
                </a:endParaRPr>
              </a:p>
            </p:txBody>
          </p:sp>
          <p:sp>
            <p:nvSpPr>
              <p:cNvPr id="25" name="TextBox 24"/>
              <p:cNvSpPr txBox="1"/>
              <p:nvPr/>
            </p:nvSpPr>
            <p:spPr>
              <a:xfrm>
                <a:off x="8443108" y="5336494"/>
                <a:ext cx="449686" cy="246221"/>
              </a:xfrm>
              <a:prstGeom prst="rect">
                <a:avLst/>
              </a:prstGeom>
              <a:noFill/>
            </p:spPr>
            <p:txBody>
              <a:bodyPr wrap="square" rtlCol="0">
                <a:spAutoFit/>
              </a:bodyPr>
              <a:lstStyle/>
              <a:p>
                <a:pPr algn="ctr"/>
                <a:r>
                  <a:rPr lang="en-US" altLang="zh-CN" sz="1000" dirty="0" smtClean="0">
                    <a:cs typeface="Arial" pitchFamily="34" charset="0"/>
                  </a:rPr>
                  <a:t>B</a:t>
                </a:r>
                <a:endParaRPr lang="zh-CN" altLang="en-US" sz="1000" dirty="0">
                  <a:cs typeface="Arial" pitchFamily="34" charset="0"/>
                </a:endParaRPr>
              </a:p>
            </p:txBody>
          </p:sp>
          <p:sp>
            <p:nvSpPr>
              <p:cNvPr id="26" name="TextBox 25"/>
              <p:cNvSpPr txBox="1"/>
              <p:nvPr/>
            </p:nvSpPr>
            <p:spPr>
              <a:xfrm>
                <a:off x="8892794" y="4544406"/>
                <a:ext cx="449686" cy="246221"/>
              </a:xfrm>
              <a:prstGeom prst="rect">
                <a:avLst/>
              </a:prstGeom>
              <a:noFill/>
            </p:spPr>
            <p:txBody>
              <a:bodyPr wrap="square" rtlCol="0">
                <a:spAutoFit/>
              </a:bodyPr>
              <a:lstStyle/>
              <a:p>
                <a:pPr algn="ctr"/>
                <a:r>
                  <a:rPr lang="en-US" altLang="zh-CN" sz="1000" dirty="0" smtClean="0">
                    <a:cs typeface="Arial" pitchFamily="34" charset="0"/>
                  </a:rPr>
                  <a:t>C</a:t>
                </a:r>
                <a:endParaRPr lang="zh-CN" altLang="en-US" sz="1000" dirty="0">
                  <a:cs typeface="Arial" pitchFamily="34" charset="0"/>
                </a:endParaRPr>
              </a:p>
            </p:txBody>
          </p:sp>
          <p:sp>
            <p:nvSpPr>
              <p:cNvPr id="27" name="TextBox 26"/>
              <p:cNvSpPr txBox="1"/>
              <p:nvPr/>
            </p:nvSpPr>
            <p:spPr>
              <a:xfrm>
                <a:off x="9816817" y="4580410"/>
                <a:ext cx="449686" cy="246221"/>
              </a:xfrm>
              <a:prstGeom prst="rect">
                <a:avLst/>
              </a:prstGeom>
              <a:noFill/>
            </p:spPr>
            <p:txBody>
              <a:bodyPr wrap="square" rtlCol="0">
                <a:spAutoFit/>
              </a:bodyPr>
              <a:lstStyle/>
              <a:p>
                <a:pPr algn="ctr"/>
                <a:r>
                  <a:rPr lang="en-US" altLang="zh-CN" sz="1000" dirty="0" smtClean="0">
                    <a:cs typeface="Arial" pitchFamily="34" charset="0"/>
                  </a:rPr>
                  <a:t>D</a:t>
                </a:r>
                <a:endParaRPr lang="zh-CN" altLang="en-US" sz="1000" dirty="0">
                  <a:cs typeface="Arial" pitchFamily="34" charset="0"/>
                </a:endParaRPr>
              </a:p>
            </p:txBody>
          </p:sp>
          <p:sp>
            <p:nvSpPr>
              <p:cNvPr id="28" name="TextBox 27"/>
              <p:cNvSpPr txBox="1"/>
              <p:nvPr/>
            </p:nvSpPr>
            <p:spPr>
              <a:xfrm>
                <a:off x="10482527" y="4580410"/>
                <a:ext cx="1022614" cy="246221"/>
              </a:xfrm>
              <a:prstGeom prst="rect">
                <a:avLst/>
              </a:prstGeom>
              <a:noFill/>
            </p:spPr>
            <p:txBody>
              <a:bodyPr wrap="square" rtlCol="0">
                <a:spAutoFit/>
              </a:bodyPr>
              <a:lstStyle/>
              <a:p>
                <a:pPr algn="ctr"/>
                <a:r>
                  <a:rPr lang="en-US" altLang="zh-CN" sz="1000" dirty="0" smtClean="0">
                    <a:cs typeface="Arial" pitchFamily="34" charset="0"/>
                  </a:rPr>
                  <a:t>BRB3</a:t>
                </a:r>
                <a:endParaRPr lang="zh-CN" altLang="en-US" sz="1000" dirty="0">
                  <a:cs typeface="Arial" pitchFamily="34" charset="0"/>
                </a:endParaRPr>
              </a:p>
            </p:txBody>
          </p:sp>
          <p:sp>
            <p:nvSpPr>
              <p:cNvPr id="29" name="TextBox 28"/>
              <p:cNvSpPr txBox="1"/>
              <p:nvPr/>
            </p:nvSpPr>
            <p:spPr>
              <a:xfrm>
                <a:off x="10374515" y="5372498"/>
                <a:ext cx="449686" cy="246221"/>
              </a:xfrm>
              <a:prstGeom prst="rect">
                <a:avLst/>
              </a:prstGeom>
              <a:noFill/>
            </p:spPr>
            <p:txBody>
              <a:bodyPr wrap="square" rtlCol="0">
                <a:spAutoFit/>
              </a:bodyPr>
              <a:lstStyle/>
              <a:p>
                <a:pPr algn="ctr"/>
                <a:r>
                  <a:rPr lang="en-US" altLang="zh-CN" sz="1000" dirty="0" smtClean="0">
                    <a:cs typeface="Arial" pitchFamily="34" charset="0"/>
                  </a:rPr>
                  <a:t>E</a:t>
                </a:r>
                <a:endParaRPr lang="zh-CN" altLang="en-US" sz="1000" dirty="0">
                  <a:cs typeface="Arial" pitchFamily="34" charset="0"/>
                </a:endParaRPr>
              </a:p>
            </p:txBody>
          </p:sp>
          <p:sp>
            <p:nvSpPr>
              <p:cNvPr id="30" name="TextBox 29"/>
              <p:cNvSpPr txBox="1"/>
              <p:nvPr/>
            </p:nvSpPr>
            <p:spPr>
              <a:xfrm>
                <a:off x="11274615" y="5372498"/>
                <a:ext cx="449686" cy="246221"/>
              </a:xfrm>
              <a:prstGeom prst="rect">
                <a:avLst/>
              </a:prstGeom>
              <a:noFill/>
            </p:spPr>
            <p:txBody>
              <a:bodyPr wrap="square" rtlCol="0">
                <a:spAutoFit/>
              </a:bodyPr>
              <a:lstStyle/>
              <a:p>
                <a:pPr algn="ctr"/>
                <a:r>
                  <a:rPr lang="en-US" altLang="zh-CN" sz="1000" dirty="0" smtClean="0">
                    <a:cs typeface="Arial" pitchFamily="34" charset="0"/>
                  </a:rPr>
                  <a:t>F</a:t>
                </a:r>
                <a:endParaRPr lang="zh-CN" altLang="en-US" sz="1000" dirty="0">
                  <a:cs typeface="Arial" pitchFamily="34" charset="0"/>
                </a:endParaRPr>
              </a:p>
            </p:txBody>
          </p:sp>
        </p:grpSp>
        <p:sp>
          <p:nvSpPr>
            <p:cNvPr id="31" name="TextBox 30"/>
            <p:cNvSpPr txBox="1"/>
            <p:nvPr/>
          </p:nvSpPr>
          <p:spPr>
            <a:xfrm>
              <a:off x="753793" y="1904790"/>
              <a:ext cx="1476095" cy="369332"/>
            </a:xfrm>
            <a:prstGeom prst="rect">
              <a:avLst/>
            </a:prstGeom>
            <a:noFill/>
          </p:spPr>
          <p:txBody>
            <a:bodyPr wrap="square" rtlCol="0">
              <a:spAutoFit/>
            </a:bodyPr>
            <a:lstStyle/>
            <a:p>
              <a:r>
                <a:rPr lang="en-US" altLang="zh-CN" dirty="0" smtClean="0"/>
                <a:t>Public link</a:t>
              </a:r>
              <a:endParaRPr lang="zh-CN" altLang="en-US" dirty="0"/>
            </a:p>
          </p:txBody>
        </p:sp>
        <p:sp>
          <p:nvSpPr>
            <p:cNvPr id="32" name="TextBox 31"/>
            <p:cNvSpPr txBox="1"/>
            <p:nvPr/>
          </p:nvSpPr>
          <p:spPr>
            <a:xfrm>
              <a:off x="3596070" y="1898983"/>
              <a:ext cx="1476095" cy="369332"/>
            </a:xfrm>
            <a:prstGeom prst="rect">
              <a:avLst/>
            </a:prstGeom>
            <a:noFill/>
          </p:spPr>
          <p:txBody>
            <a:bodyPr wrap="square" rtlCol="0">
              <a:spAutoFit/>
            </a:bodyPr>
            <a:lstStyle/>
            <a:p>
              <a:r>
                <a:rPr lang="en-US" altLang="zh-CN" dirty="0" smtClean="0"/>
                <a:t>Public link</a:t>
              </a:r>
              <a:endParaRPr lang="zh-CN" altLang="en-US" dirty="0"/>
            </a:p>
          </p:txBody>
        </p:sp>
        <p:sp>
          <p:nvSpPr>
            <p:cNvPr id="33" name="椭圆 32"/>
            <p:cNvSpPr/>
            <p:nvPr/>
          </p:nvSpPr>
          <p:spPr>
            <a:xfrm>
              <a:off x="532966" y="4077072"/>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椭圆 33"/>
            <p:cNvSpPr/>
            <p:nvPr/>
          </p:nvSpPr>
          <p:spPr>
            <a:xfrm>
              <a:off x="1761911" y="4103631"/>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 name="椭圆 34"/>
            <p:cNvSpPr/>
            <p:nvPr/>
          </p:nvSpPr>
          <p:spPr>
            <a:xfrm>
              <a:off x="1200223" y="4088223"/>
              <a:ext cx="326403" cy="22938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椭圆 35"/>
            <p:cNvSpPr/>
            <p:nvPr/>
          </p:nvSpPr>
          <p:spPr>
            <a:xfrm>
              <a:off x="3340458" y="4065921"/>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7" name="椭圆 36"/>
            <p:cNvSpPr/>
            <p:nvPr/>
          </p:nvSpPr>
          <p:spPr>
            <a:xfrm>
              <a:off x="4007715" y="4077072"/>
              <a:ext cx="326403" cy="22938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椭圆 37"/>
            <p:cNvSpPr/>
            <p:nvPr/>
          </p:nvSpPr>
          <p:spPr>
            <a:xfrm>
              <a:off x="4606158" y="4065921"/>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39" name="直接连接符 38"/>
            <p:cNvCxnSpPr>
              <a:stCxn id="11" idx="3"/>
              <a:endCxn id="33" idx="7"/>
            </p:cNvCxnSpPr>
            <p:nvPr/>
          </p:nvCxnSpPr>
          <p:spPr bwMode="auto">
            <a:xfrm flipH="1">
              <a:off x="811568" y="3791482"/>
              <a:ext cx="130197" cy="319182"/>
            </a:xfrm>
            <a:prstGeom prst="line">
              <a:avLst/>
            </a:prstGeom>
            <a:noFill/>
            <a:ln w="31750" cap="flat" cmpd="sng" algn="ctr">
              <a:solidFill>
                <a:srgbClr val="99CCFF"/>
              </a:solidFill>
              <a:prstDash val="solid"/>
              <a:round/>
              <a:headEnd type="none" w="med" len="med"/>
              <a:tailEnd type="none" w="med" len="med"/>
            </a:ln>
            <a:effectLst/>
          </p:spPr>
        </p:cxnSp>
        <p:cxnSp>
          <p:nvCxnSpPr>
            <p:cNvPr id="42" name="直接连接符 41"/>
            <p:cNvCxnSpPr>
              <a:stCxn id="24" idx="2"/>
              <a:endCxn id="35" idx="0"/>
            </p:cNvCxnSpPr>
            <p:nvPr/>
          </p:nvCxnSpPr>
          <p:spPr bwMode="auto">
            <a:xfrm>
              <a:off x="1084212" y="3804403"/>
              <a:ext cx="279213" cy="283820"/>
            </a:xfrm>
            <a:prstGeom prst="line">
              <a:avLst/>
            </a:prstGeom>
            <a:noFill/>
            <a:ln w="31750" cap="flat" cmpd="sng" algn="ctr">
              <a:solidFill>
                <a:srgbClr val="99CCFF"/>
              </a:solidFill>
              <a:prstDash val="solid"/>
              <a:round/>
              <a:headEnd type="none" w="med" len="med"/>
              <a:tailEnd type="none" w="med" len="med"/>
            </a:ln>
            <a:effectLst/>
          </p:spPr>
        </p:cxnSp>
        <p:cxnSp>
          <p:nvCxnSpPr>
            <p:cNvPr id="45" name="直接连接符 44"/>
            <p:cNvCxnSpPr>
              <a:endCxn id="34" idx="0"/>
            </p:cNvCxnSpPr>
            <p:nvPr/>
          </p:nvCxnSpPr>
          <p:spPr bwMode="auto">
            <a:xfrm flipH="1">
              <a:off x="1925113" y="3804403"/>
              <a:ext cx="43471" cy="299228"/>
            </a:xfrm>
            <a:prstGeom prst="line">
              <a:avLst/>
            </a:prstGeom>
            <a:noFill/>
            <a:ln w="31750" cap="flat" cmpd="sng" algn="ctr">
              <a:solidFill>
                <a:srgbClr val="99CCFF"/>
              </a:solidFill>
              <a:prstDash val="solid"/>
              <a:round/>
              <a:headEnd type="none" w="med" len="med"/>
              <a:tailEnd type="none" w="med" len="med"/>
            </a:ln>
            <a:effectLst/>
          </p:spPr>
        </p:cxnSp>
        <p:cxnSp>
          <p:nvCxnSpPr>
            <p:cNvPr id="47" name="直接连接符 46"/>
            <p:cNvCxnSpPr/>
            <p:nvPr/>
          </p:nvCxnSpPr>
          <p:spPr bwMode="auto">
            <a:xfrm flipH="1">
              <a:off x="3609492" y="3791482"/>
              <a:ext cx="130197" cy="319182"/>
            </a:xfrm>
            <a:prstGeom prst="line">
              <a:avLst/>
            </a:prstGeom>
            <a:noFill/>
            <a:ln w="31750" cap="flat" cmpd="sng" algn="ctr">
              <a:solidFill>
                <a:srgbClr val="99CCFF"/>
              </a:solidFill>
              <a:prstDash val="solid"/>
              <a:round/>
              <a:headEnd type="none" w="med" len="med"/>
              <a:tailEnd type="none" w="med" len="med"/>
            </a:ln>
            <a:effectLst/>
          </p:spPr>
        </p:cxnSp>
        <p:cxnSp>
          <p:nvCxnSpPr>
            <p:cNvPr id="48" name="直接连接符 47"/>
            <p:cNvCxnSpPr/>
            <p:nvPr/>
          </p:nvCxnSpPr>
          <p:spPr bwMode="auto">
            <a:xfrm>
              <a:off x="4013219" y="3832506"/>
              <a:ext cx="190374" cy="291079"/>
            </a:xfrm>
            <a:prstGeom prst="line">
              <a:avLst/>
            </a:prstGeom>
            <a:noFill/>
            <a:ln w="31750" cap="flat" cmpd="sng" algn="ctr">
              <a:solidFill>
                <a:srgbClr val="99CCFF"/>
              </a:solidFill>
              <a:prstDash val="solid"/>
              <a:round/>
              <a:headEnd type="none" w="med" len="med"/>
              <a:tailEnd type="none" w="med" len="med"/>
            </a:ln>
            <a:effectLst/>
          </p:spPr>
        </p:cxnSp>
        <p:cxnSp>
          <p:nvCxnSpPr>
            <p:cNvPr id="50" name="直接连接符 49"/>
            <p:cNvCxnSpPr>
              <a:endCxn id="38" idx="0"/>
            </p:cNvCxnSpPr>
            <p:nvPr/>
          </p:nvCxnSpPr>
          <p:spPr bwMode="auto">
            <a:xfrm>
              <a:off x="4759292" y="3832506"/>
              <a:ext cx="10068" cy="233415"/>
            </a:xfrm>
            <a:prstGeom prst="line">
              <a:avLst/>
            </a:prstGeom>
            <a:noFill/>
            <a:ln w="31750" cap="flat" cmpd="sng" algn="ctr">
              <a:solidFill>
                <a:srgbClr val="99CCFF"/>
              </a:solidFill>
              <a:prstDash val="solid"/>
              <a:round/>
              <a:headEnd type="none" w="med" len="med"/>
              <a:tailEnd type="none" w="med" len="med"/>
            </a:ln>
            <a:effectLst/>
          </p:spPr>
        </p:cxnSp>
        <p:sp>
          <p:nvSpPr>
            <p:cNvPr id="52" name="椭圆 51"/>
            <p:cNvSpPr/>
            <p:nvPr/>
          </p:nvSpPr>
          <p:spPr>
            <a:xfrm>
              <a:off x="1903485" y="3311844"/>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3" name="椭圆 52"/>
            <p:cNvSpPr/>
            <p:nvPr/>
          </p:nvSpPr>
          <p:spPr>
            <a:xfrm>
              <a:off x="2570742" y="3322995"/>
              <a:ext cx="326403" cy="22938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4" name="椭圆 53"/>
            <p:cNvSpPr/>
            <p:nvPr/>
          </p:nvSpPr>
          <p:spPr>
            <a:xfrm>
              <a:off x="3145259" y="3364806"/>
              <a:ext cx="326403" cy="2293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55" name="直接连接符 54"/>
            <p:cNvCxnSpPr>
              <a:endCxn id="52" idx="0"/>
            </p:cNvCxnSpPr>
            <p:nvPr/>
          </p:nvCxnSpPr>
          <p:spPr bwMode="auto">
            <a:xfrm flipH="1">
              <a:off x="2066687" y="2999394"/>
              <a:ext cx="228300" cy="312450"/>
            </a:xfrm>
            <a:prstGeom prst="line">
              <a:avLst/>
            </a:prstGeom>
            <a:noFill/>
            <a:ln w="31750" cap="flat" cmpd="sng" algn="ctr">
              <a:solidFill>
                <a:srgbClr val="99CCFF"/>
              </a:solidFill>
              <a:prstDash val="solid"/>
              <a:round/>
              <a:headEnd type="none" w="med" len="med"/>
              <a:tailEnd type="none" w="med" len="med"/>
            </a:ln>
            <a:effectLst/>
          </p:spPr>
        </p:cxnSp>
        <p:cxnSp>
          <p:nvCxnSpPr>
            <p:cNvPr id="57" name="直接连接符 56"/>
            <p:cNvCxnSpPr>
              <a:endCxn id="53" idx="0"/>
            </p:cNvCxnSpPr>
            <p:nvPr/>
          </p:nvCxnSpPr>
          <p:spPr bwMode="auto">
            <a:xfrm>
              <a:off x="2505165" y="3024062"/>
              <a:ext cx="228779" cy="298933"/>
            </a:xfrm>
            <a:prstGeom prst="line">
              <a:avLst/>
            </a:prstGeom>
            <a:noFill/>
            <a:ln w="31750" cap="flat" cmpd="sng" algn="ctr">
              <a:solidFill>
                <a:srgbClr val="99CCFF"/>
              </a:solidFill>
              <a:prstDash val="solid"/>
              <a:round/>
              <a:headEnd type="none" w="med" len="med"/>
              <a:tailEnd type="none" w="med" len="med"/>
            </a:ln>
            <a:effectLst/>
          </p:spPr>
        </p:cxnSp>
        <p:cxnSp>
          <p:nvCxnSpPr>
            <p:cNvPr id="60" name="直接连接符 59"/>
            <p:cNvCxnSpPr>
              <a:stCxn id="27" idx="2"/>
            </p:cNvCxnSpPr>
            <p:nvPr/>
          </p:nvCxnSpPr>
          <p:spPr bwMode="auto">
            <a:xfrm>
              <a:off x="3298822" y="3048319"/>
              <a:ext cx="38685" cy="316883"/>
            </a:xfrm>
            <a:prstGeom prst="line">
              <a:avLst/>
            </a:prstGeom>
            <a:noFill/>
            <a:ln w="31750" cap="flat" cmpd="sng" algn="ctr">
              <a:solidFill>
                <a:srgbClr val="99CCFF"/>
              </a:solidFill>
              <a:prstDash val="solid"/>
              <a:round/>
              <a:headEnd type="none" w="med" len="med"/>
              <a:tailEnd type="none" w="med" len="med"/>
            </a:ln>
            <a:effectLst/>
          </p:spPr>
        </p:cxnSp>
      </p:grpSp>
      <p:grpSp>
        <p:nvGrpSpPr>
          <p:cNvPr id="108" name="组合 107"/>
          <p:cNvGrpSpPr/>
          <p:nvPr/>
        </p:nvGrpSpPr>
        <p:grpSpPr>
          <a:xfrm>
            <a:off x="7288511" y="3976782"/>
            <a:ext cx="3630476" cy="2260530"/>
            <a:chOff x="6694081" y="3857174"/>
            <a:chExt cx="3630476" cy="2260530"/>
          </a:xfrm>
        </p:grpSpPr>
        <p:sp>
          <p:nvSpPr>
            <p:cNvPr id="89" name="椭圆 88"/>
            <p:cNvSpPr/>
            <p:nvPr/>
          </p:nvSpPr>
          <p:spPr bwMode="auto">
            <a:xfrm>
              <a:off x="8043798" y="3857174"/>
              <a:ext cx="741708" cy="258191"/>
            </a:xfrm>
            <a:prstGeom prst="ellipse">
              <a:avLst/>
            </a:prstGeom>
            <a:solidFill>
              <a:srgbClr val="FFC000"/>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r>
                <a:rPr lang="en-US" altLang="zh-CN" sz="1000" b="0" dirty="0" smtClean="0">
                  <a:ea typeface="微软雅黑" pitchFamily="34" charset="-122"/>
                  <a:cs typeface="Arial" pitchFamily="34" charset="0"/>
                </a:rPr>
                <a:t>BRB2</a:t>
              </a:r>
              <a:endParaRPr lang="zh-CN" altLang="en-US" sz="1000" b="0" dirty="0" smtClean="0">
                <a:ea typeface="微软雅黑" pitchFamily="34" charset="-122"/>
                <a:cs typeface="Arial" pitchFamily="34" charset="0"/>
              </a:endParaRPr>
            </a:p>
          </p:txBody>
        </p:sp>
        <p:sp>
          <p:nvSpPr>
            <p:cNvPr id="90" name="椭圆 89"/>
            <p:cNvSpPr/>
            <p:nvPr/>
          </p:nvSpPr>
          <p:spPr bwMode="auto">
            <a:xfrm>
              <a:off x="6891670" y="4634342"/>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91" name="椭圆 90"/>
            <p:cNvSpPr/>
            <p:nvPr/>
          </p:nvSpPr>
          <p:spPr bwMode="auto">
            <a:xfrm>
              <a:off x="7763017" y="4646676"/>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92" name="椭圆 91"/>
            <p:cNvSpPr/>
            <p:nvPr/>
          </p:nvSpPr>
          <p:spPr bwMode="auto">
            <a:xfrm>
              <a:off x="8663117" y="4646676"/>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93" name="椭圆 92"/>
            <p:cNvSpPr/>
            <p:nvPr/>
          </p:nvSpPr>
          <p:spPr bwMode="auto">
            <a:xfrm>
              <a:off x="9591970" y="4659010"/>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94" name="椭圆 93"/>
            <p:cNvSpPr/>
            <p:nvPr/>
          </p:nvSpPr>
          <p:spPr bwMode="auto">
            <a:xfrm>
              <a:off x="6872037" y="5426430"/>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96" name="椭圆 95"/>
            <p:cNvSpPr/>
            <p:nvPr/>
          </p:nvSpPr>
          <p:spPr bwMode="auto">
            <a:xfrm>
              <a:off x="9607453" y="5468241"/>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cxnSp>
          <p:nvCxnSpPr>
            <p:cNvPr id="98" name="直接连接符 97"/>
            <p:cNvCxnSpPr>
              <a:endCxn id="90" idx="7"/>
            </p:cNvCxnSpPr>
            <p:nvPr/>
          </p:nvCxnSpPr>
          <p:spPr bwMode="auto">
            <a:xfrm flipH="1">
              <a:off x="7162063" y="4104966"/>
              <a:ext cx="1054435" cy="570400"/>
            </a:xfrm>
            <a:prstGeom prst="line">
              <a:avLst/>
            </a:prstGeom>
            <a:noFill/>
            <a:ln w="31750" cap="flat" cmpd="sng" algn="ctr">
              <a:solidFill>
                <a:srgbClr val="99CCFF"/>
              </a:solidFill>
              <a:prstDash val="solid"/>
              <a:round/>
              <a:headEnd type="none" w="med" len="med"/>
              <a:tailEnd type="none" w="med" len="med"/>
            </a:ln>
            <a:effectLst/>
          </p:spPr>
        </p:cxnSp>
        <p:cxnSp>
          <p:nvCxnSpPr>
            <p:cNvPr id="99" name="直接连接符 98"/>
            <p:cNvCxnSpPr>
              <a:stCxn id="89" idx="4"/>
              <a:endCxn id="91" idx="7"/>
            </p:cNvCxnSpPr>
            <p:nvPr/>
          </p:nvCxnSpPr>
          <p:spPr bwMode="auto">
            <a:xfrm flipH="1">
              <a:off x="8033410" y="4115365"/>
              <a:ext cx="381242" cy="572335"/>
            </a:xfrm>
            <a:prstGeom prst="line">
              <a:avLst/>
            </a:prstGeom>
            <a:noFill/>
            <a:ln w="31750" cap="flat" cmpd="sng" algn="ctr">
              <a:solidFill>
                <a:srgbClr val="99CCFF"/>
              </a:solidFill>
              <a:prstDash val="solid"/>
              <a:round/>
              <a:headEnd type="none" w="med" len="med"/>
              <a:tailEnd type="none" w="med" len="med"/>
            </a:ln>
            <a:effectLst/>
          </p:spPr>
        </p:cxnSp>
        <p:cxnSp>
          <p:nvCxnSpPr>
            <p:cNvPr id="100" name="直接连接符 99"/>
            <p:cNvCxnSpPr>
              <a:endCxn id="92" idx="0"/>
            </p:cNvCxnSpPr>
            <p:nvPr/>
          </p:nvCxnSpPr>
          <p:spPr bwMode="auto">
            <a:xfrm>
              <a:off x="8548988" y="4115365"/>
              <a:ext cx="272522" cy="531311"/>
            </a:xfrm>
            <a:prstGeom prst="line">
              <a:avLst/>
            </a:prstGeom>
            <a:noFill/>
            <a:ln w="31750" cap="flat" cmpd="sng" algn="ctr">
              <a:solidFill>
                <a:srgbClr val="99CCFF"/>
              </a:solidFill>
              <a:prstDash val="solid"/>
              <a:round/>
              <a:headEnd type="none" w="med" len="med"/>
              <a:tailEnd type="none" w="med" len="med"/>
            </a:ln>
            <a:effectLst/>
          </p:spPr>
        </p:cxnSp>
        <p:cxnSp>
          <p:nvCxnSpPr>
            <p:cNvPr id="101" name="直接连接符 100"/>
            <p:cNvCxnSpPr>
              <a:stCxn id="89" idx="5"/>
            </p:cNvCxnSpPr>
            <p:nvPr/>
          </p:nvCxnSpPr>
          <p:spPr bwMode="auto">
            <a:xfrm>
              <a:off x="8676885" y="4077554"/>
              <a:ext cx="964836" cy="556788"/>
            </a:xfrm>
            <a:prstGeom prst="line">
              <a:avLst/>
            </a:prstGeom>
            <a:noFill/>
            <a:ln w="31750" cap="flat" cmpd="sng" algn="ctr">
              <a:solidFill>
                <a:srgbClr val="99CCFF"/>
              </a:solidFill>
              <a:prstDash val="solid"/>
              <a:round/>
              <a:headEnd type="none" w="med" len="med"/>
              <a:tailEnd type="none" w="med" len="med"/>
            </a:ln>
            <a:effectLst/>
          </p:spPr>
        </p:cxnSp>
        <p:cxnSp>
          <p:nvCxnSpPr>
            <p:cNvPr id="102" name="直接连接符 101"/>
            <p:cNvCxnSpPr>
              <a:stCxn id="106" idx="2"/>
              <a:endCxn id="107" idx="0"/>
            </p:cNvCxnSpPr>
            <p:nvPr/>
          </p:nvCxnSpPr>
          <p:spPr bwMode="auto">
            <a:xfrm flipH="1">
              <a:off x="7060876" y="4880563"/>
              <a:ext cx="2030" cy="551674"/>
            </a:xfrm>
            <a:prstGeom prst="line">
              <a:avLst/>
            </a:prstGeom>
            <a:noFill/>
            <a:ln w="31750" cap="flat" cmpd="sng" algn="ctr">
              <a:solidFill>
                <a:srgbClr val="99CCFF"/>
              </a:solidFill>
              <a:prstDash val="solid"/>
              <a:round/>
              <a:headEnd type="none" w="med" len="med"/>
              <a:tailEnd type="none" w="med" len="med"/>
            </a:ln>
            <a:effectLst/>
          </p:spPr>
        </p:cxnSp>
        <p:cxnSp>
          <p:nvCxnSpPr>
            <p:cNvPr id="104" name="直接连接符 103"/>
            <p:cNvCxnSpPr>
              <a:endCxn id="112" idx="0"/>
            </p:cNvCxnSpPr>
            <p:nvPr/>
          </p:nvCxnSpPr>
          <p:spPr bwMode="auto">
            <a:xfrm>
              <a:off x="9731837" y="4827340"/>
              <a:ext cx="46977" cy="640901"/>
            </a:xfrm>
            <a:prstGeom prst="line">
              <a:avLst/>
            </a:prstGeom>
            <a:noFill/>
            <a:ln w="31750" cap="flat" cmpd="sng" algn="ctr">
              <a:solidFill>
                <a:srgbClr val="99CCFF"/>
              </a:solidFill>
              <a:prstDash val="solid"/>
              <a:round/>
              <a:headEnd type="none" w="med" len="med"/>
              <a:tailEnd type="none" w="med" len="med"/>
            </a:ln>
            <a:effectLst/>
          </p:spPr>
        </p:cxnSp>
        <p:sp>
          <p:nvSpPr>
            <p:cNvPr id="106" name="TextBox 105"/>
            <p:cNvSpPr txBox="1"/>
            <p:nvPr/>
          </p:nvSpPr>
          <p:spPr>
            <a:xfrm>
              <a:off x="6694081" y="4634342"/>
              <a:ext cx="737649" cy="246221"/>
            </a:xfrm>
            <a:prstGeom prst="rect">
              <a:avLst/>
            </a:prstGeom>
            <a:noFill/>
          </p:spPr>
          <p:txBody>
            <a:bodyPr wrap="square" rtlCol="0">
              <a:spAutoFit/>
            </a:bodyPr>
            <a:lstStyle/>
            <a:p>
              <a:pPr algn="ctr"/>
              <a:r>
                <a:rPr lang="en-US" altLang="zh-CN" sz="1000" b="0" dirty="0" smtClean="0">
                  <a:cs typeface="Arial" pitchFamily="34" charset="0"/>
                </a:rPr>
                <a:t>BRB1</a:t>
              </a:r>
              <a:endParaRPr lang="zh-CN" altLang="en-US" sz="1000" b="0" dirty="0">
                <a:cs typeface="Arial" pitchFamily="34" charset="0"/>
              </a:endParaRPr>
            </a:p>
          </p:txBody>
        </p:sp>
        <p:sp>
          <p:nvSpPr>
            <p:cNvPr id="107" name="TextBox 106"/>
            <p:cNvSpPr txBox="1"/>
            <p:nvPr/>
          </p:nvSpPr>
          <p:spPr>
            <a:xfrm>
              <a:off x="6836033" y="5432237"/>
              <a:ext cx="449686" cy="246221"/>
            </a:xfrm>
            <a:prstGeom prst="rect">
              <a:avLst/>
            </a:prstGeom>
            <a:noFill/>
          </p:spPr>
          <p:txBody>
            <a:bodyPr wrap="square" rtlCol="0">
              <a:spAutoFit/>
            </a:bodyPr>
            <a:lstStyle/>
            <a:p>
              <a:pPr algn="ctr"/>
              <a:r>
                <a:rPr lang="en-US" altLang="zh-CN" sz="1000" dirty="0" smtClean="0">
                  <a:cs typeface="Arial" pitchFamily="34" charset="0"/>
                </a:rPr>
                <a:t>A</a:t>
              </a:r>
              <a:endParaRPr lang="zh-CN" altLang="en-US" sz="1000" dirty="0">
                <a:cs typeface="Arial" pitchFamily="34" charset="0"/>
              </a:endParaRPr>
            </a:p>
          </p:txBody>
        </p:sp>
        <p:sp>
          <p:nvSpPr>
            <p:cNvPr id="109" name="TextBox 108"/>
            <p:cNvSpPr txBox="1"/>
            <p:nvPr/>
          </p:nvSpPr>
          <p:spPr>
            <a:xfrm>
              <a:off x="7678201" y="4640149"/>
              <a:ext cx="449686" cy="246221"/>
            </a:xfrm>
            <a:prstGeom prst="rect">
              <a:avLst/>
            </a:prstGeom>
            <a:noFill/>
          </p:spPr>
          <p:txBody>
            <a:bodyPr wrap="square" rtlCol="0">
              <a:spAutoFit/>
            </a:bodyPr>
            <a:lstStyle/>
            <a:p>
              <a:pPr algn="ctr"/>
              <a:r>
                <a:rPr lang="en-US" altLang="zh-CN" sz="1000" dirty="0" smtClean="0">
                  <a:cs typeface="Arial" pitchFamily="34" charset="0"/>
                </a:rPr>
                <a:t>C</a:t>
              </a:r>
              <a:endParaRPr lang="zh-CN" altLang="en-US" sz="1000" dirty="0">
                <a:cs typeface="Arial" pitchFamily="34" charset="0"/>
              </a:endParaRPr>
            </a:p>
          </p:txBody>
        </p:sp>
        <p:sp>
          <p:nvSpPr>
            <p:cNvPr id="110" name="TextBox 109"/>
            <p:cNvSpPr txBox="1"/>
            <p:nvPr/>
          </p:nvSpPr>
          <p:spPr>
            <a:xfrm>
              <a:off x="8602224" y="4676153"/>
              <a:ext cx="449686" cy="246221"/>
            </a:xfrm>
            <a:prstGeom prst="rect">
              <a:avLst/>
            </a:prstGeom>
            <a:noFill/>
          </p:spPr>
          <p:txBody>
            <a:bodyPr wrap="square" rtlCol="0">
              <a:spAutoFit/>
            </a:bodyPr>
            <a:lstStyle/>
            <a:p>
              <a:pPr algn="ctr"/>
              <a:r>
                <a:rPr lang="en-US" altLang="zh-CN" sz="1000" dirty="0" smtClean="0">
                  <a:cs typeface="Arial" pitchFamily="34" charset="0"/>
                </a:rPr>
                <a:t>D</a:t>
              </a:r>
              <a:endParaRPr lang="zh-CN" altLang="en-US" sz="1000" dirty="0">
                <a:cs typeface="Arial" pitchFamily="34" charset="0"/>
              </a:endParaRPr>
            </a:p>
          </p:txBody>
        </p:sp>
        <p:sp>
          <p:nvSpPr>
            <p:cNvPr id="111" name="TextBox 110"/>
            <p:cNvSpPr txBox="1"/>
            <p:nvPr/>
          </p:nvSpPr>
          <p:spPr>
            <a:xfrm>
              <a:off x="9267934" y="4676153"/>
              <a:ext cx="1022614" cy="246221"/>
            </a:xfrm>
            <a:prstGeom prst="rect">
              <a:avLst/>
            </a:prstGeom>
            <a:noFill/>
          </p:spPr>
          <p:txBody>
            <a:bodyPr wrap="square" rtlCol="0">
              <a:spAutoFit/>
            </a:bodyPr>
            <a:lstStyle/>
            <a:p>
              <a:pPr algn="ctr"/>
              <a:r>
                <a:rPr lang="en-US" altLang="zh-CN" sz="1000" dirty="0" smtClean="0">
                  <a:cs typeface="Arial" pitchFamily="34" charset="0"/>
                </a:rPr>
                <a:t>BRB3</a:t>
              </a:r>
              <a:endParaRPr lang="zh-CN" altLang="en-US" sz="1000" dirty="0">
                <a:cs typeface="Arial" pitchFamily="34" charset="0"/>
              </a:endParaRPr>
            </a:p>
          </p:txBody>
        </p:sp>
        <p:sp>
          <p:nvSpPr>
            <p:cNvPr id="112" name="TextBox 111"/>
            <p:cNvSpPr txBox="1"/>
            <p:nvPr/>
          </p:nvSpPr>
          <p:spPr>
            <a:xfrm>
              <a:off x="9553971" y="5468241"/>
              <a:ext cx="449686" cy="246221"/>
            </a:xfrm>
            <a:prstGeom prst="rect">
              <a:avLst/>
            </a:prstGeom>
            <a:noFill/>
          </p:spPr>
          <p:txBody>
            <a:bodyPr wrap="square" rtlCol="0">
              <a:spAutoFit/>
            </a:bodyPr>
            <a:lstStyle/>
            <a:p>
              <a:pPr algn="ctr"/>
              <a:r>
                <a:rPr lang="en-US" altLang="zh-CN" sz="1000" dirty="0" smtClean="0">
                  <a:cs typeface="Arial" pitchFamily="34" charset="0"/>
                </a:rPr>
                <a:t>E</a:t>
              </a:r>
              <a:endParaRPr lang="zh-CN" altLang="en-US" sz="1000" dirty="0">
                <a:cs typeface="Arial" pitchFamily="34" charset="0"/>
              </a:endParaRPr>
            </a:p>
          </p:txBody>
        </p:sp>
        <p:sp>
          <p:nvSpPr>
            <p:cNvPr id="117" name="TextBox 116"/>
            <p:cNvSpPr txBox="1"/>
            <p:nvPr/>
          </p:nvSpPr>
          <p:spPr>
            <a:xfrm>
              <a:off x="6871309" y="5748372"/>
              <a:ext cx="3453248" cy="369332"/>
            </a:xfrm>
            <a:prstGeom prst="rect">
              <a:avLst/>
            </a:prstGeom>
            <a:noFill/>
          </p:spPr>
          <p:txBody>
            <a:bodyPr wrap="square" rtlCol="0">
              <a:spAutoFit/>
            </a:bodyPr>
            <a:lstStyle/>
            <a:p>
              <a:pPr algn="ctr"/>
              <a:r>
                <a:rPr lang="en-US" altLang="zh-CN" dirty="0" smtClean="0"/>
                <a:t>Pruning tree of </a:t>
              </a:r>
              <a:r>
                <a:rPr lang="en-US" altLang="zh-CN" dirty="0" err="1" smtClean="0"/>
                <a:t>vlan</a:t>
              </a:r>
              <a:r>
                <a:rPr lang="en-US" altLang="zh-CN" dirty="0" smtClean="0"/>
                <a:t> 20</a:t>
              </a:r>
              <a:endParaRPr lang="zh-CN" altLang="en-US" dirty="0"/>
            </a:p>
          </p:txBody>
        </p:sp>
      </p:grpSp>
      <p:grpSp>
        <p:nvGrpSpPr>
          <p:cNvPr id="105" name="组合 104"/>
          <p:cNvGrpSpPr/>
          <p:nvPr/>
        </p:nvGrpSpPr>
        <p:grpSpPr>
          <a:xfrm>
            <a:off x="7016053" y="1610755"/>
            <a:ext cx="4122094" cy="2218719"/>
            <a:chOff x="6421623" y="1491147"/>
            <a:chExt cx="4122094" cy="2218719"/>
          </a:xfrm>
        </p:grpSpPr>
        <p:sp>
          <p:nvSpPr>
            <p:cNvPr id="63" name="椭圆 62"/>
            <p:cNvSpPr/>
            <p:nvPr/>
          </p:nvSpPr>
          <p:spPr bwMode="auto">
            <a:xfrm>
              <a:off x="8077807" y="1491147"/>
              <a:ext cx="741708" cy="258191"/>
            </a:xfrm>
            <a:prstGeom prst="ellipse">
              <a:avLst/>
            </a:prstGeom>
            <a:solidFill>
              <a:srgbClr val="FFC000"/>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r>
                <a:rPr lang="en-US" altLang="zh-CN" sz="1000" b="0" dirty="0" smtClean="0">
                  <a:ea typeface="微软雅黑" pitchFamily="34" charset="-122"/>
                  <a:cs typeface="Arial" pitchFamily="34" charset="0"/>
                </a:rPr>
                <a:t>BRB2</a:t>
              </a:r>
              <a:endParaRPr lang="zh-CN" altLang="en-US" sz="1000" b="0" dirty="0" smtClean="0">
                <a:ea typeface="微软雅黑" pitchFamily="34" charset="-122"/>
                <a:cs typeface="Arial" pitchFamily="34" charset="0"/>
              </a:endParaRPr>
            </a:p>
          </p:txBody>
        </p:sp>
        <p:sp>
          <p:nvSpPr>
            <p:cNvPr id="64" name="椭圆 63"/>
            <p:cNvSpPr/>
            <p:nvPr/>
          </p:nvSpPr>
          <p:spPr bwMode="auto">
            <a:xfrm>
              <a:off x="6925679" y="2268315"/>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65" name="椭圆 64"/>
            <p:cNvSpPr/>
            <p:nvPr/>
          </p:nvSpPr>
          <p:spPr bwMode="auto">
            <a:xfrm>
              <a:off x="7797026" y="2280649"/>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66" name="椭圆 65"/>
            <p:cNvSpPr/>
            <p:nvPr/>
          </p:nvSpPr>
          <p:spPr bwMode="auto">
            <a:xfrm>
              <a:off x="8697126" y="2280649"/>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67" name="椭圆 66"/>
            <p:cNvSpPr/>
            <p:nvPr/>
          </p:nvSpPr>
          <p:spPr bwMode="auto">
            <a:xfrm>
              <a:off x="9625979" y="2292983"/>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68" name="椭圆 67"/>
            <p:cNvSpPr/>
            <p:nvPr/>
          </p:nvSpPr>
          <p:spPr bwMode="auto">
            <a:xfrm>
              <a:off x="6457627" y="3060403"/>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69" name="椭圆 68"/>
            <p:cNvSpPr/>
            <p:nvPr/>
          </p:nvSpPr>
          <p:spPr bwMode="auto">
            <a:xfrm>
              <a:off x="7328974" y="3072737"/>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70" name="椭圆 69"/>
            <p:cNvSpPr/>
            <p:nvPr/>
          </p:nvSpPr>
          <p:spPr bwMode="auto">
            <a:xfrm>
              <a:off x="9258688" y="3072737"/>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sp>
          <p:nvSpPr>
            <p:cNvPr id="71" name="椭圆 70"/>
            <p:cNvSpPr/>
            <p:nvPr/>
          </p:nvSpPr>
          <p:spPr bwMode="auto">
            <a:xfrm>
              <a:off x="10130035" y="3085071"/>
              <a:ext cx="316785" cy="280131"/>
            </a:xfrm>
            <a:prstGeom prst="ellipse">
              <a:avLst/>
            </a:prstGeom>
            <a:solidFill>
              <a:srgbClr val="99CCFF"/>
            </a:solidFill>
            <a:ln w="2857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buClr>
                  <a:srgbClr val="CC9900"/>
                </a:buClr>
              </a:pPr>
              <a:endParaRPr lang="zh-CN" altLang="en-US" sz="1000" b="0" dirty="0" smtClean="0">
                <a:ea typeface="微软雅黑" pitchFamily="34" charset="-122"/>
                <a:cs typeface="Arial" pitchFamily="34" charset="0"/>
              </a:endParaRPr>
            </a:p>
          </p:txBody>
        </p:sp>
        <p:cxnSp>
          <p:nvCxnSpPr>
            <p:cNvPr id="73" name="直接连接符 72"/>
            <p:cNvCxnSpPr>
              <a:stCxn id="63" idx="4"/>
              <a:endCxn id="65" idx="7"/>
            </p:cNvCxnSpPr>
            <p:nvPr/>
          </p:nvCxnSpPr>
          <p:spPr bwMode="auto">
            <a:xfrm flipH="1">
              <a:off x="8067419" y="1749338"/>
              <a:ext cx="381242" cy="572335"/>
            </a:xfrm>
            <a:prstGeom prst="line">
              <a:avLst/>
            </a:prstGeom>
            <a:noFill/>
            <a:ln w="31750" cap="flat" cmpd="sng" algn="ctr">
              <a:solidFill>
                <a:srgbClr val="99CCFF"/>
              </a:solidFill>
              <a:prstDash val="solid"/>
              <a:round/>
              <a:headEnd type="none" w="med" len="med"/>
              <a:tailEnd type="none" w="med" len="med"/>
            </a:ln>
            <a:effectLst/>
          </p:spPr>
        </p:cxnSp>
        <p:cxnSp>
          <p:nvCxnSpPr>
            <p:cNvPr id="74" name="直接连接符 73"/>
            <p:cNvCxnSpPr>
              <a:endCxn id="66" idx="0"/>
            </p:cNvCxnSpPr>
            <p:nvPr/>
          </p:nvCxnSpPr>
          <p:spPr bwMode="auto">
            <a:xfrm>
              <a:off x="8582997" y="1749338"/>
              <a:ext cx="272522" cy="531311"/>
            </a:xfrm>
            <a:prstGeom prst="line">
              <a:avLst/>
            </a:prstGeom>
            <a:noFill/>
            <a:ln w="31750" cap="flat" cmpd="sng" algn="ctr">
              <a:solidFill>
                <a:srgbClr val="99CCFF"/>
              </a:solidFill>
              <a:prstDash val="solid"/>
              <a:round/>
              <a:headEnd type="none" w="med" len="med"/>
              <a:tailEnd type="none" w="med" len="med"/>
            </a:ln>
            <a:effectLst/>
          </p:spPr>
        </p:cxnSp>
        <p:cxnSp>
          <p:nvCxnSpPr>
            <p:cNvPr id="76" name="直接连接符 75"/>
            <p:cNvCxnSpPr>
              <a:stCxn id="64" idx="3"/>
            </p:cNvCxnSpPr>
            <p:nvPr/>
          </p:nvCxnSpPr>
          <p:spPr bwMode="auto">
            <a:xfrm flipH="1">
              <a:off x="6591325" y="2507422"/>
              <a:ext cx="380746" cy="611424"/>
            </a:xfrm>
            <a:prstGeom prst="line">
              <a:avLst/>
            </a:prstGeom>
            <a:noFill/>
            <a:ln w="31750" cap="flat" cmpd="sng" algn="ctr">
              <a:solidFill>
                <a:srgbClr val="99CCFF"/>
              </a:solidFill>
              <a:prstDash val="solid"/>
              <a:round/>
              <a:headEnd type="none" w="med" len="med"/>
              <a:tailEnd type="none" w="med" len="med"/>
            </a:ln>
            <a:effectLst/>
          </p:spPr>
        </p:cxnSp>
        <p:cxnSp>
          <p:nvCxnSpPr>
            <p:cNvPr id="77" name="直接连接符 76"/>
            <p:cNvCxnSpPr>
              <a:stCxn id="64" idx="5"/>
              <a:endCxn id="69" idx="0"/>
            </p:cNvCxnSpPr>
            <p:nvPr/>
          </p:nvCxnSpPr>
          <p:spPr bwMode="auto">
            <a:xfrm>
              <a:off x="7196072" y="2507422"/>
              <a:ext cx="291295" cy="565315"/>
            </a:xfrm>
            <a:prstGeom prst="line">
              <a:avLst/>
            </a:prstGeom>
            <a:noFill/>
            <a:ln w="31750" cap="flat" cmpd="sng" algn="ctr">
              <a:solidFill>
                <a:srgbClr val="99CCFF"/>
              </a:solidFill>
              <a:prstDash val="solid"/>
              <a:round/>
              <a:headEnd type="none" w="med" len="med"/>
              <a:tailEnd type="none" w="med" len="med"/>
            </a:ln>
            <a:effectLst/>
          </p:spPr>
        </p:cxnSp>
        <p:cxnSp>
          <p:nvCxnSpPr>
            <p:cNvPr id="78" name="直接连接符 77"/>
            <p:cNvCxnSpPr/>
            <p:nvPr/>
          </p:nvCxnSpPr>
          <p:spPr bwMode="auto">
            <a:xfrm flipH="1">
              <a:off x="9385100" y="2461313"/>
              <a:ext cx="380746" cy="611424"/>
            </a:xfrm>
            <a:prstGeom prst="line">
              <a:avLst/>
            </a:prstGeom>
            <a:noFill/>
            <a:ln w="31750" cap="flat" cmpd="sng" algn="ctr">
              <a:solidFill>
                <a:srgbClr val="99CCFF"/>
              </a:solidFill>
              <a:prstDash val="solid"/>
              <a:round/>
              <a:headEnd type="none" w="med" len="med"/>
              <a:tailEnd type="none" w="med" len="med"/>
            </a:ln>
            <a:effectLst/>
          </p:spPr>
        </p:cxnSp>
        <p:cxnSp>
          <p:nvCxnSpPr>
            <p:cNvPr id="79" name="直接连接符 78"/>
            <p:cNvCxnSpPr>
              <a:stCxn id="67" idx="5"/>
            </p:cNvCxnSpPr>
            <p:nvPr/>
          </p:nvCxnSpPr>
          <p:spPr bwMode="auto">
            <a:xfrm>
              <a:off x="9896372" y="2532090"/>
              <a:ext cx="360075" cy="586756"/>
            </a:xfrm>
            <a:prstGeom prst="line">
              <a:avLst/>
            </a:prstGeom>
            <a:noFill/>
            <a:ln w="31750" cap="flat" cmpd="sng" algn="ctr">
              <a:solidFill>
                <a:srgbClr val="99CCFF"/>
              </a:solidFill>
              <a:prstDash val="solid"/>
              <a:round/>
              <a:headEnd type="none" w="med" len="med"/>
              <a:tailEnd type="none" w="med" len="med"/>
            </a:ln>
            <a:effectLst/>
          </p:spPr>
        </p:cxnSp>
        <p:sp>
          <p:nvSpPr>
            <p:cNvPr id="80" name="TextBox 79"/>
            <p:cNvSpPr txBox="1"/>
            <p:nvPr/>
          </p:nvSpPr>
          <p:spPr>
            <a:xfrm>
              <a:off x="6728090" y="2268315"/>
              <a:ext cx="737649" cy="246221"/>
            </a:xfrm>
            <a:prstGeom prst="rect">
              <a:avLst/>
            </a:prstGeom>
            <a:noFill/>
          </p:spPr>
          <p:txBody>
            <a:bodyPr wrap="square" rtlCol="0">
              <a:spAutoFit/>
            </a:bodyPr>
            <a:lstStyle/>
            <a:p>
              <a:pPr algn="ctr"/>
              <a:r>
                <a:rPr lang="en-US" altLang="zh-CN" sz="1000" b="0" dirty="0" smtClean="0">
                  <a:cs typeface="Arial" pitchFamily="34" charset="0"/>
                </a:rPr>
                <a:t>BRB1</a:t>
              </a:r>
              <a:endParaRPr lang="zh-CN" altLang="en-US" sz="1000" b="0" dirty="0">
                <a:cs typeface="Arial" pitchFamily="34" charset="0"/>
              </a:endParaRPr>
            </a:p>
          </p:txBody>
        </p:sp>
        <p:sp>
          <p:nvSpPr>
            <p:cNvPr id="81" name="TextBox 80"/>
            <p:cNvSpPr txBox="1"/>
            <p:nvPr/>
          </p:nvSpPr>
          <p:spPr>
            <a:xfrm>
              <a:off x="6421623" y="3066210"/>
              <a:ext cx="449686" cy="246221"/>
            </a:xfrm>
            <a:prstGeom prst="rect">
              <a:avLst/>
            </a:prstGeom>
            <a:noFill/>
          </p:spPr>
          <p:txBody>
            <a:bodyPr wrap="square" rtlCol="0">
              <a:spAutoFit/>
            </a:bodyPr>
            <a:lstStyle/>
            <a:p>
              <a:pPr algn="ctr"/>
              <a:r>
                <a:rPr lang="en-US" altLang="zh-CN" sz="1000" dirty="0" smtClean="0">
                  <a:cs typeface="Arial" pitchFamily="34" charset="0"/>
                </a:rPr>
                <a:t>A</a:t>
              </a:r>
              <a:endParaRPr lang="zh-CN" altLang="en-US" sz="1000" dirty="0">
                <a:cs typeface="Arial" pitchFamily="34" charset="0"/>
              </a:endParaRPr>
            </a:p>
          </p:txBody>
        </p:sp>
        <p:sp>
          <p:nvSpPr>
            <p:cNvPr id="82" name="TextBox 81"/>
            <p:cNvSpPr txBox="1"/>
            <p:nvPr/>
          </p:nvSpPr>
          <p:spPr>
            <a:xfrm>
              <a:off x="7262524" y="3066210"/>
              <a:ext cx="449686" cy="246221"/>
            </a:xfrm>
            <a:prstGeom prst="rect">
              <a:avLst/>
            </a:prstGeom>
            <a:noFill/>
          </p:spPr>
          <p:txBody>
            <a:bodyPr wrap="square" rtlCol="0">
              <a:spAutoFit/>
            </a:bodyPr>
            <a:lstStyle/>
            <a:p>
              <a:pPr algn="ctr"/>
              <a:r>
                <a:rPr lang="en-US" altLang="zh-CN" sz="1000" dirty="0" smtClean="0">
                  <a:cs typeface="Arial" pitchFamily="34" charset="0"/>
                </a:rPr>
                <a:t>B</a:t>
              </a:r>
              <a:endParaRPr lang="zh-CN" altLang="en-US" sz="1000" dirty="0">
                <a:cs typeface="Arial" pitchFamily="34" charset="0"/>
              </a:endParaRPr>
            </a:p>
          </p:txBody>
        </p:sp>
        <p:sp>
          <p:nvSpPr>
            <p:cNvPr id="83" name="TextBox 82"/>
            <p:cNvSpPr txBox="1"/>
            <p:nvPr/>
          </p:nvSpPr>
          <p:spPr>
            <a:xfrm>
              <a:off x="7712210" y="2274122"/>
              <a:ext cx="449686" cy="246221"/>
            </a:xfrm>
            <a:prstGeom prst="rect">
              <a:avLst/>
            </a:prstGeom>
            <a:noFill/>
          </p:spPr>
          <p:txBody>
            <a:bodyPr wrap="square" rtlCol="0">
              <a:spAutoFit/>
            </a:bodyPr>
            <a:lstStyle/>
            <a:p>
              <a:pPr algn="ctr"/>
              <a:r>
                <a:rPr lang="en-US" altLang="zh-CN" sz="1000" dirty="0" smtClean="0">
                  <a:cs typeface="Arial" pitchFamily="34" charset="0"/>
                </a:rPr>
                <a:t>C</a:t>
              </a:r>
              <a:endParaRPr lang="zh-CN" altLang="en-US" sz="1000" dirty="0">
                <a:cs typeface="Arial" pitchFamily="34" charset="0"/>
              </a:endParaRPr>
            </a:p>
          </p:txBody>
        </p:sp>
        <p:sp>
          <p:nvSpPr>
            <p:cNvPr id="84" name="TextBox 83"/>
            <p:cNvSpPr txBox="1"/>
            <p:nvPr/>
          </p:nvSpPr>
          <p:spPr>
            <a:xfrm>
              <a:off x="8636233" y="2310126"/>
              <a:ext cx="449686" cy="246221"/>
            </a:xfrm>
            <a:prstGeom prst="rect">
              <a:avLst/>
            </a:prstGeom>
            <a:noFill/>
          </p:spPr>
          <p:txBody>
            <a:bodyPr wrap="square" rtlCol="0">
              <a:spAutoFit/>
            </a:bodyPr>
            <a:lstStyle/>
            <a:p>
              <a:pPr algn="ctr"/>
              <a:r>
                <a:rPr lang="en-US" altLang="zh-CN" sz="1000" dirty="0" smtClean="0">
                  <a:cs typeface="Arial" pitchFamily="34" charset="0"/>
                </a:rPr>
                <a:t>D</a:t>
              </a:r>
              <a:endParaRPr lang="zh-CN" altLang="en-US" sz="1000" dirty="0">
                <a:cs typeface="Arial" pitchFamily="34" charset="0"/>
              </a:endParaRPr>
            </a:p>
          </p:txBody>
        </p:sp>
        <p:sp>
          <p:nvSpPr>
            <p:cNvPr id="85" name="TextBox 84"/>
            <p:cNvSpPr txBox="1"/>
            <p:nvPr/>
          </p:nvSpPr>
          <p:spPr>
            <a:xfrm>
              <a:off x="9301943" y="2310126"/>
              <a:ext cx="1022614" cy="246221"/>
            </a:xfrm>
            <a:prstGeom prst="rect">
              <a:avLst/>
            </a:prstGeom>
            <a:noFill/>
          </p:spPr>
          <p:txBody>
            <a:bodyPr wrap="square" rtlCol="0">
              <a:spAutoFit/>
            </a:bodyPr>
            <a:lstStyle/>
            <a:p>
              <a:pPr algn="ctr"/>
              <a:r>
                <a:rPr lang="en-US" altLang="zh-CN" sz="1000" dirty="0" smtClean="0">
                  <a:cs typeface="Arial" pitchFamily="34" charset="0"/>
                </a:rPr>
                <a:t>BRB3</a:t>
              </a:r>
              <a:endParaRPr lang="zh-CN" altLang="en-US" sz="1000" dirty="0">
                <a:cs typeface="Arial" pitchFamily="34" charset="0"/>
              </a:endParaRPr>
            </a:p>
          </p:txBody>
        </p:sp>
        <p:sp>
          <p:nvSpPr>
            <p:cNvPr id="86" name="TextBox 85"/>
            <p:cNvSpPr txBox="1"/>
            <p:nvPr/>
          </p:nvSpPr>
          <p:spPr>
            <a:xfrm>
              <a:off x="9193931" y="3102214"/>
              <a:ext cx="449686" cy="246221"/>
            </a:xfrm>
            <a:prstGeom prst="rect">
              <a:avLst/>
            </a:prstGeom>
            <a:noFill/>
          </p:spPr>
          <p:txBody>
            <a:bodyPr wrap="square" rtlCol="0">
              <a:spAutoFit/>
            </a:bodyPr>
            <a:lstStyle/>
            <a:p>
              <a:pPr algn="ctr"/>
              <a:r>
                <a:rPr lang="en-US" altLang="zh-CN" sz="1000" dirty="0" smtClean="0">
                  <a:cs typeface="Arial" pitchFamily="34" charset="0"/>
                </a:rPr>
                <a:t>E</a:t>
              </a:r>
              <a:endParaRPr lang="zh-CN" altLang="en-US" sz="1000" dirty="0">
                <a:cs typeface="Arial" pitchFamily="34" charset="0"/>
              </a:endParaRPr>
            </a:p>
          </p:txBody>
        </p:sp>
        <p:sp>
          <p:nvSpPr>
            <p:cNvPr id="87" name="TextBox 86"/>
            <p:cNvSpPr txBox="1"/>
            <p:nvPr/>
          </p:nvSpPr>
          <p:spPr>
            <a:xfrm>
              <a:off x="10094031" y="3102214"/>
              <a:ext cx="449686" cy="246221"/>
            </a:xfrm>
            <a:prstGeom prst="rect">
              <a:avLst/>
            </a:prstGeom>
            <a:noFill/>
          </p:spPr>
          <p:txBody>
            <a:bodyPr wrap="square" rtlCol="0">
              <a:spAutoFit/>
            </a:bodyPr>
            <a:lstStyle/>
            <a:p>
              <a:pPr algn="ctr"/>
              <a:r>
                <a:rPr lang="en-US" altLang="zh-CN" sz="1000" dirty="0" smtClean="0">
                  <a:cs typeface="Arial" pitchFamily="34" charset="0"/>
                </a:rPr>
                <a:t>F</a:t>
              </a:r>
              <a:endParaRPr lang="zh-CN" altLang="en-US" sz="1000" dirty="0">
                <a:cs typeface="Arial" pitchFamily="34" charset="0"/>
              </a:endParaRPr>
            </a:p>
          </p:txBody>
        </p:sp>
        <p:sp>
          <p:nvSpPr>
            <p:cNvPr id="118" name="TextBox 117"/>
            <p:cNvSpPr txBox="1"/>
            <p:nvPr/>
          </p:nvSpPr>
          <p:spPr>
            <a:xfrm>
              <a:off x="7023709" y="3340534"/>
              <a:ext cx="3453248" cy="369332"/>
            </a:xfrm>
            <a:prstGeom prst="rect">
              <a:avLst/>
            </a:prstGeom>
            <a:noFill/>
          </p:spPr>
          <p:txBody>
            <a:bodyPr wrap="square" rtlCol="0">
              <a:spAutoFit/>
            </a:bodyPr>
            <a:lstStyle/>
            <a:p>
              <a:pPr algn="ctr"/>
              <a:r>
                <a:rPr lang="en-US" altLang="zh-CN" dirty="0" smtClean="0"/>
                <a:t>Pruning tree of </a:t>
              </a:r>
              <a:r>
                <a:rPr lang="en-US" altLang="zh-CN" dirty="0" err="1" smtClean="0"/>
                <a:t>vlan</a:t>
              </a:r>
              <a:r>
                <a:rPr lang="en-US" altLang="zh-CN" dirty="0" smtClean="0"/>
                <a:t> 10</a:t>
              </a:r>
              <a:endParaRPr lang="zh-CN" altLang="en-US" dirty="0"/>
            </a:p>
          </p:txBody>
        </p:sp>
      </p:grpSp>
      <p:grpSp>
        <p:nvGrpSpPr>
          <p:cNvPr id="119" name="组合 118"/>
          <p:cNvGrpSpPr/>
          <p:nvPr/>
        </p:nvGrpSpPr>
        <p:grpSpPr>
          <a:xfrm>
            <a:off x="877007" y="4615496"/>
            <a:ext cx="2752462" cy="664792"/>
            <a:chOff x="1296355" y="3589275"/>
            <a:chExt cx="2752462" cy="664792"/>
          </a:xfrm>
        </p:grpSpPr>
        <p:sp>
          <p:nvSpPr>
            <p:cNvPr id="120" name="TextBox 68"/>
            <p:cNvSpPr txBox="1">
              <a:spLocks noChangeArrowheads="1"/>
            </p:cNvSpPr>
            <p:nvPr/>
          </p:nvSpPr>
          <p:spPr bwMode="auto">
            <a:xfrm>
              <a:off x="1478194" y="3589275"/>
              <a:ext cx="2392361" cy="307777"/>
            </a:xfrm>
            <a:prstGeom prst="rect">
              <a:avLst/>
            </a:prstGeom>
            <a:noFill/>
            <a:ln w="9525">
              <a:noFill/>
              <a:miter lim="800000"/>
              <a:headEnd/>
              <a:tailEnd/>
            </a:ln>
          </p:spPr>
          <p:txBody>
            <a:bodyPr wrap="square">
              <a:spAutoFit/>
            </a:bodyPr>
            <a:lstStyle/>
            <a:p>
              <a:r>
                <a:rPr lang="en-US" altLang="zh-CN" sz="1400" b="0" dirty="0" smtClean="0">
                  <a:latin typeface="微软雅黑" pitchFamily="34" charset="-122"/>
                  <a:ea typeface="微软雅黑" pitchFamily="34" charset="-122"/>
                  <a:cs typeface="Arial" charset="0"/>
                </a:rPr>
                <a:t>Vlan10</a:t>
              </a:r>
              <a:r>
                <a:rPr lang="zh-CN" altLang="en-US" sz="1400" b="0" dirty="0" smtClean="0">
                  <a:latin typeface="微软雅黑" pitchFamily="34" charset="-122"/>
                  <a:ea typeface="微软雅黑" pitchFamily="34" charset="-122"/>
                  <a:cs typeface="Arial" charset="0"/>
                </a:rPr>
                <a:t>，</a:t>
              </a:r>
              <a:r>
                <a:rPr lang="en-US" altLang="zh-CN" sz="1400" b="0" dirty="0" smtClean="0">
                  <a:latin typeface="微软雅黑" pitchFamily="34" charset="-122"/>
                  <a:ea typeface="微软雅黑" pitchFamily="34" charset="-122"/>
                  <a:cs typeface="Arial" charset="0"/>
                </a:rPr>
                <a:t>local VLAN</a:t>
              </a:r>
              <a:endParaRPr lang="zh-CN" altLang="en-US" sz="1400" b="0" dirty="0">
                <a:latin typeface="微软雅黑" pitchFamily="34" charset="-122"/>
                <a:ea typeface="微软雅黑" pitchFamily="34" charset="-122"/>
                <a:cs typeface="Arial" charset="0"/>
              </a:endParaRPr>
            </a:p>
          </p:txBody>
        </p:sp>
        <p:sp>
          <p:nvSpPr>
            <p:cNvPr id="121" name="TextBox 70"/>
            <p:cNvSpPr txBox="1">
              <a:spLocks noChangeArrowheads="1"/>
            </p:cNvSpPr>
            <p:nvPr/>
          </p:nvSpPr>
          <p:spPr bwMode="auto">
            <a:xfrm>
              <a:off x="1478194" y="3946290"/>
              <a:ext cx="2570623" cy="307777"/>
            </a:xfrm>
            <a:prstGeom prst="rect">
              <a:avLst/>
            </a:prstGeom>
            <a:noFill/>
            <a:ln w="9525">
              <a:noFill/>
              <a:miter lim="800000"/>
              <a:headEnd/>
              <a:tailEnd/>
            </a:ln>
          </p:spPr>
          <p:txBody>
            <a:bodyPr wrap="square">
              <a:spAutoFit/>
            </a:bodyPr>
            <a:lstStyle/>
            <a:p>
              <a:r>
                <a:rPr lang="en-US" altLang="zh-CN" sz="1400" b="0" dirty="0" smtClean="0">
                  <a:latin typeface="微软雅黑" pitchFamily="34" charset="-122"/>
                  <a:ea typeface="微软雅黑" pitchFamily="34" charset="-122"/>
                  <a:cs typeface="Arial" charset="0"/>
                </a:rPr>
                <a:t>Vlan20</a:t>
              </a:r>
              <a:r>
                <a:rPr lang="zh-CN" altLang="en-US" sz="1400" b="0" dirty="0" smtClean="0">
                  <a:latin typeface="微软雅黑" pitchFamily="34" charset="-122"/>
                  <a:ea typeface="微软雅黑" pitchFamily="34" charset="-122"/>
                  <a:cs typeface="Arial" charset="0"/>
                </a:rPr>
                <a:t>，</a:t>
              </a:r>
              <a:r>
                <a:rPr lang="en-US" altLang="zh-CN" sz="1400" b="0" dirty="0" smtClean="0">
                  <a:latin typeface="微软雅黑" pitchFamily="34" charset="-122"/>
                  <a:ea typeface="微软雅黑" pitchFamily="34" charset="-122"/>
                  <a:cs typeface="Arial" charset="0"/>
                </a:rPr>
                <a:t>global VLAN</a:t>
              </a:r>
              <a:endParaRPr lang="zh-CN" altLang="en-US" sz="1400" b="0" dirty="0">
                <a:latin typeface="微软雅黑" pitchFamily="34" charset="-122"/>
                <a:ea typeface="微软雅黑" pitchFamily="34" charset="-122"/>
                <a:cs typeface="Arial" charset="0"/>
              </a:endParaRPr>
            </a:p>
          </p:txBody>
        </p:sp>
        <p:sp>
          <p:nvSpPr>
            <p:cNvPr id="122" name="Oval 12"/>
            <p:cNvSpPr>
              <a:spLocks noChangeArrowheads="1"/>
            </p:cNvSpPr>
            <p:nvPr/>
          </p:nvSpPr>
          <p:spPr bwMode="gray">
            <a:xfrm>
              <a:off x="1296355" y="3980419"/>
              <a:ext cx="181839" cy="141700"/>
            </a:xfrm>
            <a:prstGeom prst="ellipse">
              <a:avLst/>
            </a:prstGeom>
            <a:solidFill>
              <a:srgbClr val="FFC000"/>
            </a:solidFill>
            <a:ln w="25400">
              <a:solidFill>
                <a:schemeClr val="bg1"/>
              </a:solidFill>
              <a:round/>
              <a:headEnd/>
              <a:tailEnd/>
            </a:ln>
          </p:spPr>
          <p:txBody>
            <a:bodyPr wrap="none" anchor="ctr"/>
            <a:lstStyle/>
            <a:p>
              <a:endParaRPr lang="zh-CN" altLang="en-US" sz="1200"/>
            </a:p>
          </p:txBody>
        </p:sp>
        <p:sp>
          <p:nvSpPr>
            <p:cNvPr id="123" name="Oval 12"/>
            <p:cNvSpPr>
              <a:spLocks noChangeArrowheads="1"/>
            </p:cNvSpPr>
            <p:nvPr/>
          </p:nvSpPr>
          <p:spPr bwMode="gray">
            <a:xfrm>
              <a:off x="1296355" y="3677854"/>
              <a:ext cx="181839" cy="141700"/>
            </a:xfrm>
            <a:prstGeom prst="ellipse">
              <a:avLst/>
            </a:prstGeom>
            <a:solidFill>
              <a:srgbClr val="C00000"/>
            </a:solidFill>
            <a:ln w="25400">
              <a:solidFill>
                <a:schemeClr val="bg1"/>
              </a:solidFill>
              <a:round/>
              <a:headEnd/>
              <a:tailEnd/>
            </a:ln>
          </p:spPr>
          <p:txBody>
            <a:bodyPr wrap="none" anchor="ctr"/>
            <a:lstStyle/>
            <a:p>
              <a:endParaRPr lang="zh-CN" altLang="en-US" sz="1200"/>
            </a:p>
          </p:txBody>
        </p:sp>
      </p:grpSp>
      <p:sp>
        <p:nvSpPr>
          <p:cNvPr id="113" name="右箭头 112"/>
          <p:cNvSpPr/>
          <p:nvPr/>
        </p:nvSpPr>
        <p:spPr>
          <a:xfrm>
            <a:off x="4884566" y="2791594"/>
            <a:ext cx="1897097" cy="15515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Distribution tree pruning</a:t>
            </a:r>
            <a:endParaRPr lang="zh-CN" altLang="en-US" dirty="0"/>
          </a:p>
        </p:txBody>
      </p:sp>
      <p:cxnSp>
        <p:nvCxnSpPr>
          <p:cNvPr id="115" name="直接箭头连接符 114"/>
          <p:cNvCxnSpPr/>
          <p:nvPr/>
        </p:nvCxnSpPr>
        <p:spPr>
          <a:xfrm>
            <a:off x="1437799" y="2131295"/>
            <a:ext cx="334766" cy="3696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4" name="直接箭头连接符 123"/>
          <p:cNvCxnSpPr/>
          <p:nvPr/>
        </p:nvCxnSpPr>
        <p:spPr>
          <a:xfrm flipH="1">
            <a:off x="3500415" y="2169106"/>
            <a:ext cx="417042" cy="2200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1330607" y="2201918"/>
            <a:ext cx="1073016" cy="241357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H="1">
            <a:off x="2824725" y="2201918"/>
            <a:ext cx="1182849" cy="250215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7" name="TextBox 70"/>
          <p:cNvSpPr txBox="1">
            <a:spLocks noChangeArrowheads="1"/>
          </p:cNvSpPr>
          <p:nvPr/>
        </p:nvSpPr>
        <p:spPr bwMode="auto">
          <a:xfrm>
            <a:off x="220983" y="2992882"/>
            <a:ext cx="612069" cy="307777"/>
          </a:xfrm>
          <a:prstGeom prst="rect">
            <a:avLst/>
          </a:prstGeom>
          <a:noFill/>
          <a:ln w="9525">
            <a:noFill/>
            <a:miter lim="800000"/>
            <a:headEnd/>
            <a:tailEnd/>
          </a:ln>
        </p:spPr>
        <p:txBody>
          <a:bodyPr wrap="square">
            <a:spAutoFit/>
          </a:bodyPr>
          <a:lstStyle/>
          <a:p>
            <a:r>
              <a:rPr lang="en-US" altLang="zh-CN" sz="1400" b="0" dirty="0" smtClean="0">
                <a:latin typeface="微软雅黑" pitchFamily="34" charset="-122"/>
                <a:ea typeface="微软雅黑" pitchFamily="34" charset="-122"/>
                <a:cs typeface="Arial" charset="0"/>
              </a:rPr>
              <a:t>Site1</a:t>
            </a:r>
            <a:r>
              <a:rPr lang="en-US" altLang="zh-CN" sz="1400" b="0" dirty="0" smtClean="0">
                <a:latin typeface="微软雅黑" pitchFamily="34" charset="-122"/>
                <a:ea typeface="微软雅黑" pitchFamily="34" charset="-122"/>
                <a:cs typeface="Arial" charset="0"/>
              </a:rPr>
              <a:t> </a:t>
            </a:r>
            <a:endParaRPr lang="zh-CN" altLang="en-US" sz="1400" b="0" dirty="0">
              <a:latin typeface="微软雅黑" pitchFamily="34" charset="-122"/>
              <a:ea typeface="微软雅黑" pitchFamily="34" charset="-122"/>
              <a:cs typeface="Arial" charset="0"/>
            </a:endParaRPr>
          </a:p>
        </p:txBody>
      </p:sp>
      <p:sp>
        <p:nvSpPr>
          <p:cNvPr id="138" name="TextBox 70"/>
          <p:cNvSpPr txBox="1">
            <a:spLocks noChangeArrowheads="1"/>
          </p:cNvSpPr>
          <p:nvPr/>
        </p:nvSpPr>
        <p:spPr bwMode="auto">
          <a:xfrm>
            <a:off x="2337171" y="3760302"/>
            <a:ext cx="612069" cy="307777"/>
          </a:xfrm>
          <a:prstGeom prst="rect">
            <a:avLst/>
          </a:prstGeom>
          <a:noFill/>
          <a:ln w="9525">
            <a:noFill/>
            <a:miter lim="800000"/>
            <a:headEnd/>
            <a:tailEnd/>
          </a:ln>
        </p:spPr>
        <p:txBody>
          <a:bodyPr wrap="square">
            <a:spAutoFit/>
          </a:bodyPr>
          <a:lstStyle/>
          <a:p>
            <a:r>
              <a:rPr lang="en-US" altLang="zh-CN" sz="1400" b="0" dirty="0" smtClean="0">
                <a:latin typeface="微软雅黑" pitchFamily="34" charset="-122"/>
                <a:ea typeface="微软雅黑" pitchFamily="34" charset="-122"/>
                <a:cs typeface="Arial" charset="0"/>
              </a:rPr>
              <a:t>Site2</a:t>
            </a:r>
            <a:r>
              <a:rPr lang="en-US" altLang="zh-CN" sz="1400" b="0" dirty="0" smtClean="0">
                <a:latin typeface="微软雅黑" pitchFamily="34" charset="-122"/>
                <a:ea typeface="微软雅黑" pitchFamily="34" charset="-122"/>
                <a:cs typeface="Arial" charset="0"/>
              </a:rPr>
              <a:t> </a:t>
            </a:r>
            <a:endParaRPr lang="zh-CN" altLang="en-US" sz="1400" b="0" dirty="0">
              <a:latin typeface="微软雅黑" pitchFamily="34" charset="-122"/>
              <a:ea typeface="微软雅黑" pitchFamily="34" charset="-122"/>
              <a:cs typeface="Arial" charset="0"/>
            </a:endParaRPr>
          </a:p>
        </p:txBody>
      </p:sp>
      <p:sp>
        <p:nvSpPr>
          <p:cNvPr id="139" name="TextBox 70"/>
          <p:cNvSpPr txBox="1">
            <a:spLocks noChangeArrowheads="1"/>
          </p:cNvSpPr>
          <p:nvPr/>
        </p:nvSpPr>
        <p:spPr bwMode="auto">
          <a:xfrm>
            <a:off x="3798070" y="4487197"/>
            <a:ext cx="612069" cy="307777"/>
          </a:xfrm>
          <a:prstGeom prst="rect">
            <a:avLst/>
          </a:prstGeom>
          <a:noFill/>
          <a:ln w="9525">
            <a:noFill/>
            <a:miter lim="800000"/>
            <a:headEnd/>
            <a:tailEnd/>
          </a:ln>
        </p:spPr>
        <p:txBody>
          <a:bodyPr wrap="square">
            <a:spAutoFit/>
          </a:bodyPr>
          <a:lstStyle/>
          <a:p>
            <a:r>
              <a:rPr lang="en-US" altLang="zh-CN" sz="1400" b="0" dirty="0" smtClean="0">
                <a:latin typeface="微软雅黑" pitchFamily="34" charset="-122"/>
                <a:ea typeface="微软雅黑" pitchFamily="34" charset="-122"/>
                <a:cs typeface="Arial" charset="0"/>
              </a:rPr>
              <a:t>Site3</a:t>
            </a:r>
            <a:r>
              <a:rPr lang="en-US" altLang="zh-CN" sz="1400" b="0" dirty="0" smtClean="0">
                <a:latin typeface="微软雅黑" pitchFamily="34" charset="-122"/>
                <a:ea typeface="微软雅黑" pitchFamily="34" charset="-122"/>
                <a:cs typeface="Arial" charset="0"/>
              </a:rPr>
              <a:t> </a:t>
            </a:r>
            <a:endParaRPr lang="zh-CN" altLang="en-US" sz="1400" b="0" dirty="0">
              <a:latin typeface="微软雅黑" pitchFamily="34" charset="-122"/>
              <a:ea typeface="微软雅黑" pitchFamily="34" charset="-122"/>
              <a:cs typeface="Arial" charset="0"/>
            </a:endParaRPr>
          </a:p>
        </p:txBody>
      </p:sp>
      <p:sp>
        <p:nvSpPr>
          <p:cNvPr id="140" name="矩形 139"/>
          <p:cNvSpPr/>
          <p:nvPr/>
        </p:nvSpPr>
        <p:spPr>
          <a:xfrm>
            <a:off x="1167405" y="1186805"/>
            <a:ext cx="8512943" cy="276999"/>
          </a:xfrm>
          <a:prstGeom prst="rect">
            <a:avLst/>
          </a:prstGeom>
        </p:spPr>
        <p:txBody>
          <a:bodyPr wrap="square">
            <a:spAutoFit/>
          </a:bodyPr>
          <a:lstStyle/>
          <a:p>
            <a:r>
              <a:rPr lang="en-US" altLang="zh-CN" sz="1200" b="0" dirty="0" smtClean="0">
                <a:solidFill>
                  <a:srgbClr val="3366FF"/>
                </a:solidFill>
                <a:latin typeface="微软雅黑" pitchFamily="34" charset="-122"/>
                <a:ea typeface="微软雅黑" pitchFamily="34" charset="-122"/>
                <a:cs typeface="Arial" charset="0"/>
              </a:rPr>
              <a:t>Assumption: All </a:t>
            </a:r>
            <a:r>
              <a:rPr lang="en-US" altLang="zh-CN" sz="1200" b="0" dirty="0" smtClean="0">
                <a:solidFill>
                  <a:srgbClr val="3366FF"/>
                </a:solidFill>
                <a:latin typeface="微软雅黑" pitchFamily="34" charset="-122"/>
                <a:ea typeface="微软雅黑" pitchFamily="34" charset="-122"/>
                <a:cs typeface="Arial" charset="0"/>
              </a:rPr>
              <a:t>BRB should support detection public link and differentiating global </a:t>
            </a:r>
            <a:r>
              <a:rPr lang="en-US" altLang="zh-CN" sz="1200" b="0" dirty="0" err="1" smtClean="0">
                <a:solidFill>
                  <a:srgbClr val="3366FF"/>
                </a:solidFill>
                <a:latin typeface="微软雅黑" pitchFamily="34" charset="-122"/>
                <a:ea typeface="微软雅黑" pitchFamily="34" charset="-122"/>
                <a:cs typeface="Arial" charset="0"/>
              </a:rPr>
              <a:t>vlan</a:t>
            </a:r>
            <a:r>
              <a:rPr lang="en-US" altLang="zh-CN" sz="1200" b="0" dirty="0" smtClean="0">
                <a:solidFill>
                  <a:srgbClr val="3366FF"/>
                </a:solidFill>
                <a:latin typeface="微软雅黑" pitchFamily="34" charset="-122"/>
                <a:ea typeface="微软雅黑" pitchFamily="34" charset="-122"/>
                <a:cs typeface="Arial" charset="0"/>
              </a:rPr>
              <a:t> from local </a:t>
            </a:r>
            <a:r>
              <a:rPr lang="en-US" altLang="zh-CN" sz="1200" b="0" dirty="0" err="1" smtClean="0">
                <a:solidFill>
                  <a:srgbClr val="3366FF"/>
                </a:solidFill>
                <a:latin typeface="微软雅黑" pitchFamily="34" charset="-122"/>
                <a:ea typeface="微软雅黑" pitchFamily="34" charset="-122"/>
                <a:cs typeface="Arial" charset="0"/>
              </a:rPr>
              <a:t>vlan</a:t>
            </a:r>
            <a:r>
              <a:rPr lang="en-US" altLang="zh-CN" sz="1200" b="0" dirty="0" smtClean="0">
                <a:solidFill>
                  <a:srgbClr val="3366FF"/>
                </a:solidFill>
                <a:latin typeface="微软雅黑" pitchFamily="34" charset="-122"/>
                <a:ea typeface="微软雅黑" pitchFamily="34" charset="-122"/>
                <a:cs typeface="Arial" charset="0"/>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conclusions</a:t>
            </a:r>
            <a:endParaRPr lang="zh-CN" altLang="en-US" dirty="0"/>
          </a:p>
        </p:txBody>
      </p:sp>
      <p:sp>
        <p:nvSpPr>
          <p:cNvPr id="3" name="内容占位符 2"/>
          <p:cNvSpPr>
            <a:spLocks noGrp="1"/>
          </p:cNvSpPr>
          <p:nvPr>
            <p:ph idx="1"/>
          </p:nvPr>
        </p:nvSpPr>
        <p:spPr>
          <a:noFill/>
          <a:ln w="9525" algn="ctr">
            <a:noFill/>
            <a:miter lim="800000"/>
            <a:headEnd/>
            <a:tailEnd/>
          </a:ln>
        </p:spPr>
        <p:txBody>
          <a:bodyPr vert="horz" wrap="square" lIns="91440" tIns="45720" rIns="91440" bIns="45720" numCol="1" rtlCol="0" anchor="t" anchorCtr="0" compatLnSpc="1">
            <a:prstTxWarp prst="textNoShape">
              <a:avLst/>
            </a:prstTxWarp>
            <a:normAutofit lnSpcReduction="10000"/>
          </a:bodyPr>
          <a:lstStyle/>
          <a:p>
            <a:r>
              <a:rPr lang="en-US" altLang="zh-CN" sz="2400" dirty="0" smtClean="0">
                <a:latin typeface="Arial" pitchFamily="34" charset="0"/>
                <a:cs typeface="Arial" pitchFamily="34" charset="0"/>
              </a:rPr>
              <a:t>This document introduces Global-VLANs sub-TLV and public link type to </a:t>
            </a:r>
          </a:p>
          <a:p>
            <a:pPr>
              <a:buNone/>
            </a:pPr>
            <a:r>
              <a:rPr lang="en-US" altLang="zh-CN" sz="2400" dirty="0" smtClean="0">
                <a:latin typeface="Arial" pitchFamily="34" charset="0"/>
                <a:cs typeface="Arial" pitchFamily="34" charset="0"/>
              </a:rPr>
              <a:t>enhance the tenants scalability in the large data center and reduce the traffic </a:t>
            </a:r>
          </a:p>
          <a:p>
            <a:pPr>
              <a:buNone/>
            </a:pPr>
            <a:r>
              <a:rPr lang="en-US" altLang="zh-CN" sz="2400" dirty="0" smtClean="0">
                <a:latin typeface="Arial" pitchFamily="34" charset="0"/>
                <a:cs typeface="Arial" pitchFamily="34" charset="0"/>
              </a:rPr>
              <a:t>cross backbone area.  </a:t>
            </a:r>
            <a:endParaRPr lang="en-US" altLang="zh-CN" sz="2400" dirty="0" smtClean="0">
              <a:latin typeface="Arial" pitchFamily="34" charset="0"/>
              <a:cs typeface="Arial" pitchFamily="34" charset="0"/>
            </a:endParaRPr>
          </a:p>
          <a:p>
            <a:pPr>
              <a:buNone/>
            </a:pPr>
            <a:endParaRPr lang="en-US" altLang="zh-CN" sz="2400" dirty="0" smtClean="0">
              <a:latin typeface="Arial" pitchFamily="34" charset="0"/>
              <a:cs typeface="Arial" pitchFamily="34" charset="0"/>
            </a:endParaRPr>
          </a:p>
          <a:p>
            <a:r>
              <a:rPr lang="en-US" altLang="zh-CN" sz="2400" dirty="0" smtClean="0">
                <a:latin typeface="Arial" pitchFamily="34" charset="0"/>
                <a:cs typeface="Arial" pitchFamily="34" charset="0"/>
              </a:rPr>
              <a:t>The main benefit to distinguish global </a:t>
            </a:r>
            <a:r>
              <a:rPr lang="en-US" altLang="zh-CN" sz="2400" dirty="0" err="1" smtClean="0">
                <a:latin typeface="Arial" pitchFamily="34" charset="0"/>
                <a:cs typeface="Arial" pitchFamily="34" charset="0"/>
              </a:rPr>
              <a:t>vlan</a:t>
            </a:r>
            <a:r>
              <a:rPr lang="en-US" altLang="zh-CN" sz="2400" dirty="0" smtClean="0">
                <a:latin typeface="Arial" pitchFamily="34" charset="0"/>
                <a:cs typeface="Arial" pitchFamily="34" charset="0"/>
              </a:rPr>
              <a:t> from local </a:t>
            </a:r>
            <a:r>
              <a:rPr lang="en-US" altLang="zh-CN" sz="2400" dirty="0" err="1" smtClean="0">
                <a:latin typeface="Arial" pitchFamily="34" charset="0"/>
                <a:cs typeface="Arial" pitchFamily="34" charset="0"/>
              </a:rPr>
              <a:t>vlan</a:t>
            </a:r>
            <a:r>
              <a:rPr lang="en-US" altLang="zh-CN" sz="2400" dirty="0" smtClean="0">
                <a:latin typeface="Arial" pitchFamily="34" charset="0"/>
                <a:cs typeface="Arial" pitchFamily="34" charset="0"/>
              </a:rPr>
              <a:t> is to increase the number of tenants by </a:t>
            </a:r>
            <a:r>
              <a:rPr lang="en-US" altLang="zh-CN" sz="2400" dirty="0" smtClean="0">
                <a:latin typeface="Arial" pitchFamily="34" charset="0"/>
                <a:cs typeface="Arial" pitchFamily="34" charset="0"/>
              </a:rPr>
              <a:t>not breaking the VLAN tag size limits</a:t>
            </a:r>
            <a:r>
              <a:rPr lang="en-US" altLang="zh-CN" sz="2400" dirty="0" smtClean="0">
                <a:latin typeface="Arial" pitchFamily="34" charset="0"/>
                <a:cs typeface="Arial" pitchFamily="34" charset="0"/>
              </a:rPr>
              <a:t>.</a:t>
            </a:r>
          </a:p>
          <a:p>
            <a:pPr lvl="1"/>
            <a:r>
              <a:rPr lang="en-US" altLang="zh-CN" sz="2000" dirty="0" smtClean="0">
                <a:latin typeface="Arial" pitchFamily="34" charset="0"/>
                <a:cs typeface="Arial" pitchFamily="34" charset="0"/>
              </a:rPr>
              <a:t>E.g. one campus is divided into 3 sites, without distinction between global </a:t>
            </a:r>
            <a:r>
              <a:rPr lang="en-US" altLang="zh-CN" sz="2000" dirty="0" err="1" smtClean="0">
                <a:latin typeface="Arial" pitchFamily="34" charset="0"/>
                <a:cs typeface="Arial" pitchFamily="34" charset="0"/>
              </a:rPr>
              <a:t>vlan</a:t>
            </a:r>
            <a:r>
              <a:rPr lang="en-US" altLang="zh-CN" sz="2000" dirty="0" smtClean="0">
                <a:latin typeface="Arial" pitchFamily="34" charset="0"/>
                <a:cs typeface="Arial" pitchFamily="34" charset="0"/>
              </a:rPr>
              <a:t> and local </a:t>
            </a:r>
            <a:r>
              <a:rPr lang="en-US" altLang="zh-CN" sz="2000" dirty="0" err="1" smtClean="0">
                <a:latin typeface="Arial" pitchFamily="34" charset="0"/>
                <a:cs typeface="Arial" pitchFamily="34" charset="0"/>
              </a:rPr>
              <a:t>vlan</a:t>
            </a:r>
            <a:r>
              <a:rPr lang="en-US" altLang="zh-CN" sz="2000" dirty="0" smtClean="0">
                <a:latin typeface="Arial" pitchFamily="34" charset="0"/>
                <a:cs typeface="Arial" pitchFamily="34" charset="0"/>
              </a:rPr>
              <a:t>, one campus at most support 4K tenants.</a:t>
            </a:r>
          </a:p>
          <a:p>
            <a:pPr lvl="1"/>
            <a:r>
              <a:rPr lang="en-US" altLang="zh-CN" sz="2000" dirty="0" smtClean="0">
                <a:latin typeface="Arial" pitchFamily="34" charset="0"/>
                <a:cs typeface="Arial" pitchFamily="34" charset="0"/>
              </a:rPr>
              <a:t>However, if we distinguish global </a:t>
            </a:r>
            <a:r>
              <a:rPr lang="en-US" altLang="zh-CN" sz="2000" dirty="0" err="1" smtClean="0">
                <a:latin typeface="Arial" pitchFamily="34" charset="0"/>
                <a:cs typeface="Arial" pitchFamily="34" charset="0"/>
              </a:rPr>
              <a:t>vlan</a:t>
            </a:r>
            <a:r>
              <a:rPr lang="en-US" altLang="zh-CN" sz="2000" dirty="0" smtClean="0">
                <a:latin typeface="Arial" pitchFamily="34" charset="0"/>
                <a:cs typeface="Arial" pitchFamily="34" charset="0"/>
              </a:rPr>
              <a:t> from local </a:t>
            </a:r>
            <a:r>
              <a:rPr lang="en-US" altLang="zh-CN" sz="2000" dirty="0" err="1" smtClean="0">
                <a:latin typeface="Arial" pitchFamily="34" charset="0"/>
                <a:cs typeface="Arial" pitchFamily="34" charset="0"/>
              </a:rPr>
              <a:t>vlan</a:t>
            </a:r>
            <a:r>
              <a:rPr lang="en-US" altLang="zh-CN" sz="2000" dirty="0" smtClean="0">
                <a:latin typeface="Arial" pitchFamily="34" charset="0"/>
                <a:cs typeface="Arial" pitchFamily="34" charset="0"/>
              </a:rPr>
              <a:t>, suppose each site support only local </a:t>
            </a:r>
            <a:r>
              <a:rPr lang="en-US" altLang="zh-CN" sz="2000" dirty="0" err="1" smtClean="0">
                <a:latin typeface="Arial" pitchFamily="34" charset="0"/>
                <a:cs typeface="Arial" pitchFamily="34" charset="0"/>
              </a:rPr>
              <a:t>vlan</a:t>
            </a:r>
            <a:r>
              <a:rPr lang="en-US" altLang="zh-CN" sz="2000" dirty="0" smtClean="0">
                <a:latin typeface="Arial" pitchFamily="34" charset="0"/>
                <a:cs typeface="Arial" pitchFamily="34" charset="0"/>
              </a:rPr>
              <a:t>. Then each site support 4K tenants, the total number of tenants supported by one campus can be increased to 4K*3=12.</a:t>
            </a:r>
          </a:p>
          <a:p>
            <a:pPr lvl="1"/>
            <a:r>
              <a:rPr lang="en-US" altLang="zh-CN" sz="2000" dirty="0" smtClean="0">
                <a:latin typeface="Arial" pitchFamily="34" charset="0"/>
                <a:cs typeface="Arial" pitchFamily="34" charset="0"/>
              </a:rPr>
              <a:t>Suppose some site support local </a:t>
            </a:r>
            <a:r>
              <a:rPr lang="en-US" altLang="zh-CN" sz="2000" dirty="0" err="1" smtClean="0">
                <a:latin typeface="Arial" pitchFamily="34" charset="0"/>
                <a:cs typeface="Arial" pitchFamily="34" charset="0"/>
              </a:rPr>
              <a:t>vlan</a:t>
            </a:r>
            <a:r>
              <a:rPr lang="en-US" altLang="zh-CN" sz="2000" dirty="0" smtClean="0">
                <a:latin typeface="Arial" pitchFamily="34" charset="0"/>
                <a:cs typeface="Arial" pitchFamily="34" charset="0"/>
              </a:rPr>
              <a:t>, some site support both local </a:t>
            </a:r>
            <a:r>
              <a:rPr lang="en-US" altLang="zh-CN" sz="2000" dirty="0" err="1" smtClean="0">
                <a:latin typeface="Arial" pitchFamily="34" charset="0"/>
                <a:cs typeface="Arial" pitchFamily="34" charset="0"/>
              </a:rPr>
              <a:t>vlan</a:t>
            </a:r>
            <a:r>
              <a:rPr lang="en-US" altLang="zh-CN" sz="2000" dirty="0" smtClean="0">
                <a:latin typeface="Arial" pitchFamily="34" charset="0"/>
                <a:cs typeface="Arial" pitchFamily="34" charset="0"/>
              </a:rPr>
              <a:t> and global </a:t>
            </a:r>
            <a:r>
              <a:rPr lang="en-US" altLang="zh-CN" sz="2000" dirty="0" err="1" smtClean="0">
                <a:latin typeface="Arial" pitchFamily="34" charset="0"/>
                <a:cs typeface="Arial" pitchFamily="34" charset="0"/>
              </a:rPr>
              <a:t>vlan</a:t>
            </a:r>
            <a:r>
              <a:rPr lang="en-US" altLang="zh-CN" sz="2000" dirty="0" smtClean="0">
                <a:latin typeface="Arial" pitchFamily="34" charset="0"/>
                <a:cs typeface="Arial" pitchFamily="34" charset="0"/>
              </a:rPr>
              <a:t>, the total number of tenants supported by one campus (4K,12K)</a:t>
            </a:r>
            <a:endParaRPr lang="en-US" altLang="zh-CN" sz="2000" dirty="0" smtClean="0">
              <a:latin typeface="Arial" pitchFamily="34" charset="0"/>
              <a:cs typeface="Arial" pitchFamily="34" charset="0"/>
            </a:endParaRPr>
          </a:p>
          <a:p>
            <a:pPr>
              <a:buNone/>
            </a:pPr>
            <a:endParaRPr lang="zh-CN" altLang="en-US" sz="2400" dirty="0" smtClean="0">
              <a:latin typeface="Arial" pitchFamily="34" charset="0"/>
              <a:cs typeface="Arial" pitchFamily="34" charset="0"/>
            </a:endParaRPr>
          </a:p>
        </p:txBody>
      </p:sp>
      <p:sp>
        <p:nvSpPr>
          <p:cNvPr id="4" name="日期占位符 3"/>
          <p:cNvSpPr>
            <a:spLocks noGrp="1"/>
          </p:cNvSpPr>
          <p:nvPr>
            <p:ph type="dt" sz="half" idx="10"/>
          </p:nvPr>
        </p:nvSpPr>
        <p:spPr/>
        <p:txBody>
          <a:bodyPr/>
          <a:lstStyle/>
          <a:p>
            <a:fld id="{2C7838A0-4DEC-416D-B308-D359B42E5D16}" type="datetime1">
              <a:rPr lang="zh-CN" altLang="en-US" smtClean="0"/>
              <a:pPr/>
              <a:t>2012-7-19</a:t>
            </a:fld>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Next Step</a:t>
            </a:r>
            <a:endParaRPr lang="zh-CN" altLang="en-US" dirty="0"/>
          </a:p>
        </p:txBody>
      </p:sp>
      <p:sp>
        <p:nvSpPr>
          <p:cNvPr id="3" name="内容占位符 2"/>
          <p:cNvSpPr>
            <a:spLocks noGrp="1"/>
          </p:cNvSpPr>
          <p:nvPr>
            <p:ph idx="1"/>
          </p:nvPr>
        </p:nvSpPr>
        <p:spPr>
          <a:noFill/>
          <a:ln w="9525" algn="ctr">
            <a:noFill/>
            <a:miter lim="800000"/>
            <a:headEnd/>
            <a:tailEnd/>
          </a:ln>
        </p:spPr>
        <p:txBody>
          <a:bodyPr vert="horz" wrap="square" lIns="91440" tIns="45720" rIns="91440" bIns="45720" numCol="1" rtlCol="0" anchor="t" anchorCtr="0" compatLnSpc="1">
            <a:prstTxWarp prst="textNoShape">
              <a:avLst/>
            </a:prstTxWarp>
            <a:normAutofit/>
          </a:bodyPr>
          <a:lstStyle/>
          <a:p>
            <a:r>
              <a:rPr lang="en-US" altLang="zh-CN" sz="2400" dirty="0" smtClean="0">
                <a:latin typeface="Arial" pitchFamily="34" charset="0"/>
                <a:cs typeface="Arial" pitchFamily="34" charset="0"/>
              </a:rPr>
              <a:t>Comments and questions?</a:t>
            </a:r>
          </a:p>
          <a:p>
            <a:endParaRPr lang="en-US" altLang="zh-CN" sz="2400" dirty="0" smtClean="0">
              <a:latin typeface="Arial" pitchFamily="34" charset="0"/>
              <a:cs typeface="Arial" pitchFamily="34" charset="0"/>
            </a:endParaRPr>
          </a:p>
          <a:p>
            <a:r>
              <a:rPr lang="en-US" altLang="zh-CN" sz="2400" dirty="0" smtClean="0">
                <a:latin typeface="Arial" pitchFamily="34" charset="0"/>
                <a:cs typeface="Arial" pitchFamily="34" charset="0"/>
              </a:rPr>
              <a:t>Is the WG interested in adopting this work as a WG item?</a:t>
            </a:r>
          </a:p>
          <a:p>
            <a:endParaRPr lang="en-US" altLang="zh-CN" sz="2400" dirty="0" smtClean="0">
              <a:latin typeface="Arial" pitchFamily="34" charset="0"/>
              <a:cs typeface="Arial" pitchFamily="34" charset="0"/>
            </a:endParaRPr>
          </a:p>
          <a:p>
            <a:r>
              <a:rPr lang="en-US" altLang="zh-CN" sz="2400" dirty="0" smtClean="0">
                <a:latin typeface="Arial" pitchFamily="34" charset="0"/>
                <a:cs typeface="Arial" pitchFamily="34" charset="0"/>
              </a:rPr>
              <a:t>Document will be updated based on feedback we received.</a:t>
            </a:r>
            <a:endParaRPr lang="zh-CN" altLang="en-US" sz="2400" dirty="0" smtClean="0">
              <a:latin typeface="Arial" pitchFamily="34" charset="0"/>
              <a:cs typeface="Arial" pitchFamily="34" charset="0"/>
            </a:endParaRPr>
          </a:p>
          <a:p>
            <a:endParaRPr lang="zh-CN" altLang="en-US" sz="2400" dirty="0" smtClean="0">
              <a:latin typeface="Arial" pitchFamily="34" charset="0"/>
              <a:cs typeface="Arial" pitchFamily="34" charset="0"/>
            </a:endParaRPr>
          </a:p>
        </p:txBody>
      </p:sp>
      <p:sp>
        <p:nvSpPr>
          <p:cNvPr id="4" name="日期占位符 3"/>
          <p:cNvSpPr>
            <a:spLocks noGrp="1"/>
          </p:cNvSpPr>
          <p:nvPr>
            <p:ph type="dt" sz="half" idx="10"/>
          </p:nvPr>
        </p:nvSpPr>
        <p:spPr/>
        <p:txBody>
          <a:bodyPr/>
          <a:lstStyle/>
          <a:p>
            <a:fld id="{2C7838A0-4DEC-416D-B308-D359B42E5D16}" type="datetime1">
              <a:rPr lang="zh-CN" altLang="en-US" smtClean="0"/>
              <a:pPr/>
              <a:t>2012-7-19</a:t>
            </a:fld>
            <a:endParaRPr lang="zh-CN" altLang="en-US"/>
          </a:p>
        </p:txBody>
      </p:sp>
    </p:spTree>
  </p:cSld>
  <p:clrMapOvr>
    <a:masterClrMapping/>
  </p:clrMapOvr>
</p:sld>
</file>

<file path=ppt/theme/theme1.xml><?xml version="1.0" encoding="utf-8"?>
<a:theme xmlns:a="http://schemas.openxmlformats.org/drawingml/2006/main" name="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7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2D2015"/>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8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0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noFill/>
        <a:ln>
          <a:solidFill>
            <a:schemeClr val="bg1">
              <a:lumMod val="65000"/>
            </a:schemeClr>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lnDef>
    <a:txDef>
      <a:spPr>
        <a:noFill/>
      </a:spPr>
      <a:bodyPr wrap="square" rtlCol="0">
        <a:spAutoFit/>
      </a:bodyPr>
      <a:lstStyle>
        <a:defPPr>
          <a:defRPr sz="1400" dirty="0"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efault">
  <a:themeElements>
    <a:clrScheme name="1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1_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1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1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1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1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1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1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1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1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1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1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1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1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1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3_default">
      <a:majorFont>
        <a:latin typeface="FrutigerNext LT Medium"/>
        <a:ea typeface="SimSun"/>
        <a:cs typeface=""/>
      </a:majorFont>
      <a:minorFont>
        <a:latin typeface="FrutigerNext LT Medium"/>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noFill/>
        <a:ln>
          <a:solidFill>
            <a:schemeClr val="bg1">
              <a:lumMod val="65000"/>
            </a:schemeClr>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lnDef>
    <a:txDef>
      <a:spPr>
        <a:noFill/>
      </a:spPr>
      <a:bodyPr wrap="square" rtlCol="0">
        <a:spAutoFit/>
      </a:bodyPr>
      <a:lstStyle>
        <a:defPPr>
          <a:defRPr sz="1400" dirty="0"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noFill/>
        <a:ln w="9525" cap="flat" cmpd="sng" algn="ctr">
          <a:solidFill>
            <a:schemeClr val="tx1"/>
          </a:solidFill>
          <a:prstDash val="solid"/>
          <a:round/>
          <a:headEnd type="none" w="med" len="med"/>
          <a:tailEnd type="arrow"/>
        </a:ln>
        <a:effectLst/>
      </a:spPr>
      <a:body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16比9PPT模板</Template>
  <TotalTime>60319</TotalTime>
  <Words>745</Words>
  <Application>Microsoft Office PowerPoint</Application>
  <PresentationFormat>自定义</PresentationFormat>
  <Paragraphs>146</Paragraphs>
  <Slides>9</Slides>
  <Notes>3</Notes>
  <HiddenSlides>0</HiddenSlides>
  <MMClips>0</MMClips>
  <ScaleCrop>false</ScaleCrop>
  <HeadingPairs>
    <vt:vector size="4" baseType="variant">
      <vt:variant>
        <vt:lpstr>主题</vt:lpstr>
      </vt:variant>
      <vt:variant>
        <vt:i4>13</vt:i4>
      </vt:variant>
      <vt:variant>
        <vt:lpstr>幻灯片标题</vt:lpstr>
      </vt:variant>
      <vt:variant>
        <vt:i4>9</vt:i4>
      </vt:variant>
    </vt:vector>
  </HeadingPairs>
  <TitlesOfParts>
    <vt:vector size="22" baseType="lpstr">
      <vt:lpstr>default</vt:lpstr>
      <vt:lpstr>1_default</vt:lpstr>
      <vt:lpstr>3_default</vt:lpstr>
      <vt:lpstr>2_default</vt:lpstr>
      <vt:lpstr>19_主题1</vt:lpstr>
      <vt:lpstr>4_default</vt:lpstr>
      <vt:lpstr>5_default</vt:lpstr>
      <vt:lpstr>1_自定义设计方案</vt:lpstr>
      <vt:lpstr>6_default</vt:lpstr>
      <vt:lpstr>7_default</vt:lpstr>
      <vt:lpstr>8_default</vt:lpstr>
      <vt:lpstr>20_主题1</vt:lpstr>
      <vt:lpstr>Office 主题</vt:lpstr>
      <vt:lpstr>LSP extension for Tree Distribution Optimization across sites draft-wu-trill-lsp-ext-tree-distr-opt </vt:lpstr>
      <vt:lpstr>Background</vt:lpstr>
      <vt:lpstr>Motivations</vt:lpstr>
      <vt:lpstr>Our solution</vt:lpstr>
      <vt:lpstr>Global vlan</vt:lpstr>
      <vt:lpstr>Public link type</vt:lpstr>
      <vt:lpstr>Distribution tree pruning</vt:lpstr>
      <vt:lpstr>conclusions</vt:lpstr>
      <vt:lpstr>Next Step</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dc:title>
  <dc:subject>Mobile World Congress 2010</dc:subject>
  <dc:creator>Jean Cai Zuanhua &amp; Sean Liu Qingliang</dc:creator>
  <cp:lastModifiedBy>Administrator</cp:lastModifiedBy>
  <cp:revision>3296</cp:revision>
  <dcterms:created xsi:type="dcterms:W3CDTF">2009-12-22T06:27:04Z</dcterms:created>
  <dcterms:modified xsi:type="dcterms:W3CDTF">2012-07-19T02:08:28Z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(4)7jMAfkPOBs2HkF8Ji4A6AjagMTSLb5+q9lkXqanLaqSE61IHVv81civrxhT6ijpI9NEgwHsv
OH1mp3+tX1/eBg+UC19NudZltWl4it5uZ48boyPtOVd8HlbQuE2JuisiE96Us7C+cTi/OZha
nqUiTpTz03NRiFtUrzBcr3RBl8nK9/vuXrvfotWjoylDGspx/xM9ygb1V7lMc3UUOa4p/8RV
1I3QpawxVBreuWS9xV1YA</vt:lpwstr>
  </property>
  <property fmtid="{D5CDD505-2E9C-101B-9397-08002B2CF9AE}" pid="3" name="_ms_pID_7253431">
    <vt:lpwstr>FGWFsvi72fvsiWXQWr1I4qMX9YkdtRV9GoE4UdwId/25ajXkZhl
NwW8hzM5gqv2BTFMZsG0Q402NqPP0nctZSIQ+Adppnr2a+Jl3hpE6+xB5mWPXqOhrT5ULGjz
2VJI6cAziAMzyYxBuNUqdMd+nNR0e7Pyqjq2aptyHh3SduQhhEGanOqnOGVvDhl326fxskGV
5RCsO3z7gQ83dyBTpOkUjHcQDYYcjrACkvOBIVT7AA</vt:lpwstr>
  </property>
  <property fmtid="{D5CDD505-2E9C-101B-9397-08002B2CF9AE}" pid="4" name="_ms_pID_7253432">
    <vt:lpwstr>gllP57xRlNxQ9tukodBysCn413geVd
tQutkeBPYiMqnx7mCeaCWLVuTO9KhMYKvcLhMglXT7/TG6PHmCU9YbL6Yia5E9qttqPOhiqV
nUnFDwP34FZzulTxzqiaPuJkcuAvIRTpXjiE7NS21vrwXDnWWsTmiuscBVpfnLvFm+gmg6UU
Iv6xN6Q15U5d6tgtd9OeALDI9O/nMZHTrWOj8wm9I78NCk9vKRJ3lREQyQN3AzW</vt:lpwstr>
  </property>
  <property fmtid="{D5CDD505-2E9C-101B-9397-08002B2CF9AE}" pid="5" name="_ms_pID_7253433">
    <vt:lpwstr>H8FE6NRD0
vhvf+HNYQg1KIBD8pd2Cn9UGcIVvPKSv+gfgZcxkTArSNl0u6KCq/BGa9ET5ubj75tvcd55Y
qKhBRcu08sU+nmVKCHZShZefWhO+ZOoVjgpkOqbFHSRJLqJUeDESMmNOjsZkPe5idx3BW/pM
ps7riL+P78q2+apucCwBfEm+7Vg5F9R9nDNZ9mj17dgmOsRsAW0TPxvkhaHffMw6KsmRn/DE
Kac=</vt:lpwstr>
  </property>
  <property fmtid="{D5CDD505-2E9C-101B-9397-08002B2CF9AE}" pid="6" name="_ms_pID_7253434">
    <vt:lpwstr>DhTBRxmCbbmvd</vt:lpwstr>
  </property>
  <property fmtid="{D5CDD505-2E9C-101B-9397-08002B2CF9AE}" pid="7" name="sflag">
    <vt:lpwstr>1342659221</vt:lpwstr>
  </property>
</Properties>
</file>