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8/1/2012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8/1/2012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8/1/2012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8/1/2012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8/1/2012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TRILL Multi Topology Encoding and Nickname Expansion</a:t>
            </a:r>
            <a:br>
              <a:rPr lang="en-US" dirty="0" smtClean="0"/>
            </a:br>
            <a:r>
              <a:rPr lang="en-US" sz="2000" dirty="0" smtClean="0"/>
              <a:t>draft-</a:t>
            </a:r>
            <a:r>
              <a:rPr lang="en-US" sz="2000" dirty="0" err="1" smtClean="0"/>
              <a:t>tissa</a:t>
            </a:r>
            <a:r>
              <a:rPr lang="en-US" sz="2000" dirty="0" smtClean="0"/>
              <a:t>-trill-</a:t>
            </a:r>
            <a:r>
              <a:rPr lang="en-US" sz="2000" dirty="0" err="1" smtClean="0"/>
              <a:t>mt</a:t>
            </a:r>
            <a:r>
              <a:rPr lang="en-US" sz="2000" dirty="0" smtClean="0"/>
              <a:t>-encode-01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Tissa Senevirathne</a:t>
            </a:r>
          </a:p>
          <a:p>
            <a:r>
              <a:rPr lang="en-US" dirty="0" smtClean="0"/>
              <a:t>Naveen Nimmu</a:t>
            </a:r>
          </a:p>
          <a:p>
            <a:r>
              <a:rPr lang="en-US" dirty="0" smtClean="0"/>
              <a:t>Sam Aldrin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469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853440"/>
          </a:xfrm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83880" cy="4187952"/>
          </a:xfrm>
        </p:spPr>
        <p:txBody>
          <a:bodyPr/>
          <a:lstStyle/>
          <a:p>
            <a:r>
              <a:rPr lang="en-US" dirty="0" smtClean="0"/>
              <a:t>No Changes to the TRILL header</a:t>
            </a:r>
          </a:p>
          <a:p>
            <a:r>
              <a:rPr lang="en-US" dirty="0" smtClean="0"/>
              <a:t>Ability to selectively include or exclude proposed extensions</a:t>
            </a:r>
          </a:p>
          <a:p>
            <a:pPr lvl="1"/>
            <a:r>
              <a:rPr lang="en-US" dirty="0" smtClean="0"/>
              <a:t>Allow to interface with older </a:t>
            </a:r>
            <a:r>
              <a:rPr lang="en-US" dirty="0" err="1" smtClean="0"/>
              <a:t>RBridges</a:t>
            </a:r>
            <a:endParaRPr lang="en-US" dirty="0" smtClean="0"/>
          </a:p>
          <a:p>
            <a:r>
              <a:rPr lang="en-US" dirty="0" smtClean="0"/>
              <a:t>Minimize or eliminate need for mapping of Topology ID space </a:t>
            </a:r>
          </a:p>
        </p:txBody>
      </p:sp>
    </p:spTree>
    <p:extLst>
      <p:ext uri="{BB962C8B-B14F-4D97-AF65-F5344CB8AC3E}">
        <p14:creationId xmlns:p14="http://schemas.microsoft.com/office/powerpoint/2010/main" val="1831974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3880" cy="853440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183880" cy="4187952"/>
          </a:xfrm>
        </p:spPr>
        <p:txBody>
          <a:bodyPr/>
          <a:lstStyle/>
          <a:p>
            <a:r>
              <a:rPr lang="en-US" dirty="0" smtClean="0"/>
              <a:t>Encode as part of the outer header</a:t>
            </a:r>
          </a:p>
          <a:p>
            <a:r>
              <a:rPr lang="en-US" dirty="0" smtClean="0"/>
              <a:t>Separate </a:t>
            </a:r>
            <a:r>
              <a:rPr lang="en-US" dirty="0" err="1" smtClean="0"/>
              <a:t>EtherType</a:t>
            </a:r>
            <a:r>
              <a:rPr lang="en-US" dirty="0" smtClean="0"/>
              <a:t> </a:t>
            </a:r>
            <a:r>
              <a:rPr lang="en-US" dirty="0" smtClean="0"/>
              <a:t>to demarcate Multi Topology ID</a:t>
            </a:r>
          </a:p>
          <a:p>
            <a:r>
              <a:rPr lang="en-US" dirty="0" smtClean="0"/>
              <a:t>Separate </a:t>
            </a:r>
            <a:r>
              <a:rPr lang="en-US" dirty="0" err="1" smtClean="0"/>
              <a:t>EtherType</a:t>
            </a:r>
            <a:r>
              <a:rPr lang="en-US" dirty="0" smtClean="0"/>
              <a:t> </a:t>
            </a:r>
            <a:r>
              <a:rPr lang="en-US" dirty="0" smtClean="0"/>
              <a:t>to demarcate Upper bits of nicknames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297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535" y="304800"/>
            <a:ext cx="818388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Encoding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447800" y="914400"/>
            <a:ext cx="4800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Outer Header</a:t>
            </a:r>
            <a:endParaRPr lang="en-US" sz="1600" dirty="0"/>
          </a:p>
        </p:txBody>
      </p:sp>
      <p:sp>
        <p:nvSpPr>
          <p:cNvPr id="4" name="Rounded Rectangle 3"/>
          <p:cNvSpPr/>
          <p:nvPr/>
        </p:nvSpPr>
        <p:spPr>
          <a:xfrm>
            <a:off x="1447800" y="2057400"/>
            <a:ext cx="240030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EthType</a:t>
            </a:r>
            <a:r>
              <a:rPr lang="en-US" dirty="0" smtClean="0"/>
              <a:t>=X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000500" y="2033587"/>
            <a:ext cx="224790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MT-ID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452562" y="3124200"/>
            <a:ext cx="240030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EthType</a:t>
            </a:r>
            <a:r>
              <a:rPr lang="en-US" dirty="0" smtClean="0"/>
              <a:t>=Y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000500" y="3124200"/>
            <a:ext cx="112395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EG-NK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124450" y="3124200"/>
            <a:ext cx="112395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IG-NK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452562" y="4191000"/>
            <a:ext cx="4800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TRILL Header</a:t>
            </a:r>
            <a:endParaRPr lang="en-US" sz="1600" dirty="0"/>
          </a:p>
        </p:txBody>
      </p:sp>
      <p:sp>
        <p:nvSpPr>
          <p:cNvPr id="10" name="Rounded Rectangle 9"/>
          <p:cNvSpPr/>
          <p:nvPr/>
        </p:nvSpPr>
        <p:spPr>
          <a:xfrm>
            <a:off x="1452562" y="5214936"/>
            <a:ext cx="4800600" cy="1109663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Inner Frame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4901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183880" cy="7772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 Topology Interoperability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183880" cy="2209800"/>
          </a:xfrm>
        </p:spPr>
        <p:txBody>
          <a:bodyPr/>
          <a:lstStyle/>
          <a:p>
            <a:r>
              <a:rPr lang="en-US" dirty="0" smtClean="0"/>
              <a:t>Older </a:t>
            </a:r>
            <a:r>
              <a:rPr lang="en-US" dirty="0" err="1" smtClean="0"/>
              <a:t>Rbridges</a:t>
            </a:r>
            <a:r>
              <a:rPr lang="en-US" dirty="0" smtClean="0"/>
              <a:t> belong only to a single topology</a:t>
            </a:r>
          </a:p>
          <a:p>
            <a:r>
              <a:rPr lang="en-US" dirty="0" smtClean="0"/>
              <a:t>New </a:t>
            </a:r>
            <a:r>
              <a:rPr lang="en-US" dirty="0" err="1" smtClean="0"/>
              <a:t>Rbridges</a:t>
            </a:r>
            <a:r>
              <a:rPr lang="en-US" dirty="0" smtClean="0"/>
              <a:t> selectively encode the MT-ID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343400" y="3467100"/>
            <a:ext cx="1066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</a:t>
            </a:r>
            <a:r>
              <a:rPr lang="en-US" dirty="0" err="1" smtClean="0"/>
              <a:t>RB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7086600" y="3467100"/>
            <a:ext cx="1066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Old </a:t>
            </a:r>
            <a:r>
              <a:rPr lang="en-US" dirty="0" err="1" smtClean="0"/>
              <a:t>RB</a:t>
            </a:r>
            <a:endParaRPr lang="en-US" dirty="0"/>
          </a:p>
        </p:txBody>
      </p:sp>
      <p:cxnSp>
        <p:nvCxnSpPr>
          <p:cNvPr id="8" name="Straight Connector 7"/>
          <p:cNvCxnSpPr>
            <a:stCxn id="5" idx="3"/>
            <a:endCxn id="6" idx="1"/>
          </p:cNvCxnSpPr>
          <p:nvPr/>
        </p:nvCxnSpPr>
        <p:spPr>
          <a:xfrm>
            <a:off x="5410200" y="3962400"/>
            <a:ext cx="16764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1519237" y="3467100"/>
            <a:ext cx="1066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</a:t>
            </a:r>
            <a:r>
              <a:rPr lang="en-US" dirty="0" err="1" smtClean="0"/>
              <a:t>RB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67000" y="3962400"/>
            <a:ext cx="16764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ular Callout 15"/>
          <p:cNvSpPr/>
          <p:nvPr/>
        </p:nvSpPr>
        <p:spPr>
          <a:xfrm>
            <a:off x="2209800" y="5334000"/>
            <a:ext cx="1600200" cy="609600"/>
          </a:xfrm>
          <a:prstGeom prst="wedgeRoundRectCallout">
            <a:avLst>
              <a:gd name="adj1" fmla="val 55417"/>
              <a:gd name="adj2" fmla="val -2726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Encode MT-ID</a:t>
            </a:r>
            <a:endParaRPr lang="en-US" sz="1400" dirty="0"/>
          </a:p>
        </p:txBody>
      </p:sp>
      <p:sp>
        <p:nvSpPr>
          <p:cNvPr id="17" name="Rounded Rectangular Callout 16"/>
          <p:cNvSpPr/>
          <p:nvPr/>
        </p:nvSpPr>
        <p:spPr>
          <a:xfrm>
            <a:off x="4886325" y="5334000"/>
            <a:ext cx="1600200" cy="609600"/>
          </a:xfrm>
          <a:prstGeom prst="wedgeRoundRectCallout">
            <a:avLst>
              <a:gd name="adj1" fmla="val 55417"/>
              <a:gd name="adj2" fmla="val -2726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Do not Encode MT-ID</a:t>
            </a:r>
            <a:endParaRPr lang="en-US" sz="1400" dirty="0"/>
          </a:p>
        </p:txBody>
      </p:sp>
      <p:sp>
        <p:nvSpPr>
          <p:cNvPr id="19" name="Arc 18"/>
          <p:cNvSpPr/>
          <p:nvPr/>
        </p:nvSpPr>
        <p:spPr>
          <a:xfrm rot="1864264">
            <a:off x="190501" y="1917491"/>
            <a:ext cx="4800600" cy="5410200"/>
          </a:xfrm>
          <a:prstGeom prst="arc">
            <a:avLst/>
          </a:prstGeom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107179" y="2957899"/>
            <a:ext cx="1405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MT Aware cloud</a:t>
            </a:r>
            <a:endParaRPr lang="en-US" sz="1200" dirty="0"/>
          </a:p>
        </p:txBody>
      </p:sp>
      <p:sp>
        <p:nvSpPr>
          <p:cNvPr id="22" name="Arc 21"/>
          <p:cNvSpPr/>
          <p:nvPr/>
        </p:nvSpPr>
        <p:spPr>
          <a:xfrm rot="13553633">
            <a:off x="7386605" y="2048786"/>
            <a:ext cx="4800600" cy="5410200"/>
          </a:xfrm>
          <a:prstGeom prst="arc">
            <a:avLst>
              <a:gd name="adj1" fmla="val 16200000"/>
              <a:gd name="adj2" fmla="val 968067"/>
            </a:avLst>
          </a:prstGeom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131558" y="5195500"/>
            <a:ext cx="1771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Non MT Aware </a:t>
            </a:r>
            <a:r>
              <a:rPr lang="en-US" sz="1200" dirty="0" smtClean="0"/>
              <a:t>cloud</a:t>
            </a:r>
          </a:p>
          <a:p>
            <a:r>
              <a:rPr lang="en-US" sz="1200" dirty="0" smtClean="0"/>
              <a:t>They belong only to </a:t>
            </a:r>
          </a:p>
          <a:p>
            <a:r>
              <a:rPr lang="en-US" sz="1200" dirty="0" smtClean="0"/>
              <a:t>a single topology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9988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3880" cy="929640"/>
          </a:xfrm>
        </p:spPr>
        <p:txBody>
          <a:bodyPr/>
          <a:lstStyle/>
          <a:p>
            <a:r>
              <a:rPr lang="en-US" dirty="0" smtClean="0"/>
              <a:t>Nickname Interoperability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83880" cy="4187952"/>
          </a:xfrm>
        </p:spPr>
        <p:txBody>
          <a:bodyPr/>
          <a:lstStyle/>
          <a:p>
            <a:r>
              <a:rPr lang="en-US" dirty="0" smtClean="0"/>
              <a:t>Green field deployments use entire </a:t>
            </a:r>
            <a:r>
              <a:rPr lang="en-US" dirty="0" err="1" smtClean="0"/>
              <a:t>24bits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mixed mode</a:t>
            </a:r>
          </a:p>
          <a:p>
            <a:pPr lvl="1"/>
            <a:r>
              <a:rPr lang="en-US" dirty="0" smtClean="0"/>
              <a:t>Old </a:t>
            </a:r>
            <a:r>
              <a:rPr lang="en-US" dirty="0" err="1" smtClean="0"/>
              <a:t>RBridges</a:t>
            </a:r>
            <a:r>
              <a:rPr lang="en-US" dirty="0" smtClean="0"/>
              <a:t> in a different set of topologies</a:t>
            </a:r>
          </a:p>
          <a:p>
            <a:pPr lvl="1"/>
            <a:r>
              <a:rPr lang="en-US" dirty="0" smtClean="0"/>
              <a:t>New </a:t>
            </a:r>
            <a:r>
              <a:rPr lang="en-US" dirty="0" err="1" smtClean="0"/>
              <a:t>RBridges</a:t>
            </a:r>
            <a:r>
              <a:rPr lang="en-US" dirty="0" smtClean="0"/>
              <a:t> in </a:t>
            </a:r>
            <a:r>
              <a:rPr lang="en-US" dirty="0" err="1" smtClean="0"/>
              <a:t>24bit</a:t>
            </a:r>
            <a:r>
              <a:rPr lang="en-US" dirty="0" smtClean="0"/>
              <a:t> </a:t>
            </a:r>
            <a:r>
              <a:rPr lang="en-US" dirty="0" err="1" smtClean="0"/>
              <a:t>RBridge</a:t>
            </a:r>
            <a:r>
              <a:rPr lang="en-US" dirty="0" smtClean="0"/>
              <a:t> specific topologies</a:t>
            </a:r>
          </a:p>
          <a:p>
            <a:pPr lvl="1"/>
            <a:r>
              <a:rPr lang="en-US" dirty="0" smtClean="0"/>
              <a:t>Old and new </a:t>
            </a:r>
            <a:r>
              <a:rPr lang="en-US" dirty="0" err="1" smtClean="0"/>
              <a:t>RBridges</a:t>
            </a:r>
            <a:r>
              <a:rPr lang="en-US" dirty="0" smtClean="0"/>
              <a:t> can not communicate, directly.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6720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116</TotalTime>
  <Words>159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Aspect</vt:lpstr>
      <vt:lpstr>TRILL Multi Topology Encoding and Nickname Expansion draft-tissa-trill-mt-encode-01</vt:lpstr>
      <vt:lpstr>Objective</vt:lpstr>
      <vt:lpstr>Methodology</vt:lpstr>
      <vt:lpstr>Encoding</vt:lpstr>
      <vt:lpstr>Multi Topology Interoperability</vt:lpstr>
      <vt:lpstr>Nickname Interoperability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TRILL Multi Topology Encoding and Nickname Expansion draft-tissa-trill-mt-encode-01</dc:title>
  <dc:creator>tsenevir</dc:creator>
  <cp:lastModifiedBy>tsenevir</cp:lastModifiedBy>
  <cp:revision>7</cp:revision>
  <dcterms:created xsi:type="dcterms:W3CDTF">2012-07-30T23:01:29Z</dcterms:created>
  <dcterms:modified xsi:type="dcterms:W3CDTF">2012-08-01T18:40:33Z</dcterms:modified>
</cp:coreProperties>
</file>