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6" r:id="rId2"/>
    <p:sldId id="287" r:id="rId3"/>
    <p:sldId id="288" r:id="rId4"/>
    <p:sldId id="289" r:id="rId5"/>
    <p:sldId id="290" r:id="rId6"/>
    <p:sldId id="298" r:id="rId7"/>
    <p:sldId id="293" r:id="rId8"/>
    <p:sldId id="294" r:id="rId9"/>
    <p:sldId id="297" r:id="rId10"/>
    <p:sldId id="296" r:id="rId11"/>
    <p:sldId id="29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00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02" autoAdjust="0"/>
    <p:restoredTop sz="94660"/>
  </p:normalViewPr>
  <p:slideViewPr>
    <p:cSldViewPr>
      <p:cViewPr varScale="1">
        <p:scale>
          <a:sx n="92" d="100"/>
          <a:sy n="92" d="100"/>
        </p:scale>
        <p:origin x="-120" y="-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45671A-062C-F44F-8C45-C2D991FDA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9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36CCEA7-B1DF-B148-956D-1B6726BAD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3511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CCEA7-B1DF-B148-956D-1B6726BAD4A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61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CCEA7-B1DF-B148-956D-1B6726BAD4A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61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E21AF-1211-3146-B7F2-7502760DE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89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AA63A-D1D6-B74B-9133-63E6A3488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6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5B2F0-5560-794A-A2E8-88DB5A45AD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60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3B029-49DC-9641-A5E1-1AEC5D57C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40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28F34-3B34-334B-A56A-B58A51B86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71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81CAF-8131-2143-A615-B4827DCC3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78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FF23A-47ED-A843-8ABD-246DF42A0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25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3035E-2E10-1544-BB5B-AB61AE571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7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D5F82-83EE-A949-B8EE-4B8EF721C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7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0E8DB-AA70-A94B-8F97-46C4E2973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87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7C40C-8B79-784B-A6ED-67DF60F9C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165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3AC389-CF9E-5D44-9261-02D47E2A7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d3e3e3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d3e3e3@gmail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0000FF"/>
                </a:solidFill>
              </a:rPr>
              <a:t>rfc6326bis</a:t>
            </a:r>
            <a:endParaRPr lang="en-US" sz="6000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/>
              <a:t>Donald E. Eastlake, 3</a:t>
            </a:r>
            <a:r>
              <a:rPr lang="en-US" sz="3600" baseline="30000" dirty="0" smtClean="0"/>
              <a:t>rd</a:t>
            </a:r>
            <a:endParaRPr lang="en-US" sz="3600" dirty="0" smtClean="0"/>
          </a:p>
          <a:p>
            <a:r>
              <a:rPr lang="en-US" sz="2400" dirty="0" smtClean="0">
                <a:hlinkClick r:id="rId3"/>
              </a:rPr>
              <a:t>d3e3e3@gmail.com</a:t>
            </a:r>
            <a:endParaRPr lang="en-US" sz="2400" dirty="0" smtClean="0"/>
          </a:p>
          <a:p>
            <a:r>
              <a:rPr lang="en-US" sz="2800" dirty="0" smtClean="0"/>
              <a:t>+1-508-333-2270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E21AF-1211-3146-B7F2-7502760DE99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31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4000" b="1" dirty="0" smtClean="0">
                <a:solidFill>
                  <a:srgbClr val="0000FF"/>
                </a:solidFill>
              </a:rPr>
              <a:t>IANA Considerations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sub-registries for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apability bits in TRILL VER sub-TLVs</a:t>
            </a:r>
          </a:p>
          <a:p>
            <a:pPr lvl="1"/>
            <a:r>
              <a:rPr lang="en-US" dirty="0" smtClean="0"/>
              <a:t>TRILL Neighbor TLV Neighbor RECORD flag bits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3B029-49DC-9641-A5E1-1AEC5D57CBD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01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b="1" dirty="0" smtClean="0">
                <a:solidFill>
                  <a:srgbClr val="0000FF"/>
                </a:solidFill>
              </a:rPr>
              <a:t>END</a:t>
            </a:r>
            <a:endParaRPr lang="en-US" sz="8000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/>
              <a:t>Donald E. Eastlake, 3</a:t>
            </a:r>
            <a:r>
              <a:rPr lang="en-US" sz="3600" baseline="30000" dirty="0" smtClean="0"/>
              <a:t>rd</a:t>
            </a:r>
            <a:endParaRPr lang="en-US" sz="3600" dirty="0" smtClean="0"/>
          </a:p>
          <a:p>
            <a:r>
              <a:rPr lang="en-US" sz="2400" dirty="0" smtClean="0">
                <a:hlinkClick r:id="rId3"/>
              </a:rPr>
              <a:t>d3e3e3@gmail.com</a:t>
            </a:r>
            <a:endParaRPr lang="en-US" sz="2400" dirty="0" smtClean="0"/>
          </a:p>
          <a:p>
            <a:r>
              <a:rPr lang="en-US" sz="2800" dirty="0" smtClean="0"/>
              <a:t>+1-508-333-2270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E21AF-1211-3146-B7F2-7502760DE99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14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rfc6326bis</a:t>
            </a:r>
            <a:endParaRPr lang="en-US" sz="48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raft-eastlake-isis-rfc6326bis-</a:t>
            </a:r>
            <a:r>
              <a:rPr lang="en-US" dirty="0" smtClean="0"/>
              <a:t>08.</a:t>
            </a:r>
            <a:r>
              <a:rPr lang="en-US" dirty="0" smtClean="0"/>
              <a:t>txt</a:t>
            </a:r>
          </a:p>
          <a:p>
            <a:endParaRPr lang="en-US" dirty="0" smtClean="0"/>
          </a:p>
          <a:p>
            <a:r>
              <a:rPr lang="en-US" dirty="0" smtClean="0"/>
              <a:t>RFC 6326 “TRILL use of IS-IS” is based on the TRILL protocol in RFC 6325, which was passed up to the IESG in September 2009, </a:t>
            </a:r>
            <a:r>
              <a:rPr lang="en-US" dirty="0" smtClean="0"/>
              <a:t>almost 3 </a:t>
            </a:r>
            <a:r>
              <a:rPr lang="en-US" dirty="0" smtClean="0"/>
              <a:t>years </a:t>
            </a:r>
            <a:r>
              <a:rPr lang="en-US" dirty="0" smtClean="0"/>
              <a:t>ago.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3B029-49DC-9641-A5E1-1AEC5D57CBD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704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Changes</a:t>
            </a:r>
            <a:endParaRPr lang="en-US" sz="48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Categories of Changes</a:t>
            </a:r>
          </a:p>
          <a:p>
            <a:pPr lvl="1"/>
            <a:r>
              <a:rPr lang="en-US" dirty="0" smtClean="0"/>
              <a:t>Multicast Group sub-TLVs</a:t>
            </a:r>
          </a:p>
          <a:p>
            <a:pPr lvl="1"/>
            <a:r>
              <a:rPr lang="en-US" dirty="0" smtClean="0"/>
              <a:t>Clarifications</a:t>
            </a:r>
          </a:p>
          <a:p>
            <a:pPr lvl="1"/>
            <a:r>
              <a:rPr lang="en-US" dirty="0" smtClean="0"/>
              <a:t>Robustness</a:t>
            </a:r>
            <a:endParaRPr lang="en-US" dirty="0"/>
          </a:p>
          <a:p>
            <a:pPr lvl="1"/>
            <a:r>
              <a:rPr lang="en-US" dirty="0" smtClean="0"/>
              <a:t>Capabilities Announcement</a:t>
            </a:r>
          </a:p>
          <a:p>
            <a:pPr lvl="1"/>
            <a:r>
              <a:rPr lang="en-US" dirty="0" smtClean="0"/>
              <a:t>Other Extensions</a:t>
            </a:r>
          </a:p>
          <a:p>
            <a:pPr lvl="1"/>
            <a:r>
              <a:rPr lang="en-US" dirty="0" smtClean="0"/>
              <a:t>IANA Considerations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3B029-49DC-9641-A5E1-1AEC5D57CBD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6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b="1" dirty="0" smtClean="0">
                <a:solidFill>
                  <a:srgbClr val="0000FF"/>
                </a:solidFill>
              </a:rPr>
              <a:t>Multicast </a:t>
            </a:r>
            <a:r>
              <a:rPr lang="en-US" b="1" dirty="0">
                <a:solidFill>
                  <a:srgbClr val="0000FF"/>
                </a:solidFill>
              </a:rPr>
              <a:t>Group sub-</a:t>
            </a:r>
            <a:r>
              <a:rPr lang="en-US" b="1" dirty="0" smtClean="0">
                <a:solidFill>
                  <a:srgbClr val="0000FF"/>
                </a:solidFill>
              </a:rPr>
              <a:t>TLVs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Existing: VLAN scoped MAC addresses</a:t>
            </a:r>
          </a:p>
          <a:p>
            <a:r>
              <a:rPr lang="en-US" dirty="0" smtClean="0"/>
              <a:t>Added:</a:t>
            </a:r>
          </a:p>
          <a:p>
            <a:pPr lvl="1"/>
            <a:r>
              <a:rPr lang="en-US" dirty="0" smtClean="0"/>
              <a:t>VLAN scoped</a:t>
            </a:r>
          </a:p>
          <a:p>
            <a:pPr lvl="2"/>
            <a:r>
              <a:rPr lang="en-US" dirty="0" smtClean="0"/>
              <a:t>IPv4, IPv6</a:t>
            </a:r>
          </a:p>
          <a:p>
            <a:pPr lvl="1"/>
            <a:r>
              <a:rPr lang="en-US" dirty="0" smtClean="0"/>
              <a:t>Fine Grained label scoped</a:t>
            </a:r>
          </a:p>
          <a:p>
            <a:pPr lvl="2"/>
            <a:r>
              <a:rPr lang="en-US" dirty="0" smtClean="0"/>
              <a:t>MAC, IPv4, IPv6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3B029-49DC-9641-A5E1-1AEC5D57CBD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49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Clarifications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Handling of invalid VLAN IDs in two sub-TLVs</a:t>
            </a:r>
          </a:p>
          <a:p>
            <a:r>
              <a:rPr lang="en-US" dirty="0" smtClean="0"/>
              <a:t>Zero sources implies (*,G) multicast listener</a:t>
            </a:r>
          </a:p>
          <a:p>
            <a:r>
              <a:rPr lang="en-US" dirty="0" smtClean="0"/>
              <a:t>Fix Errata: Type for Group Address TLV was wrongly given as 10 in one place (it’s 142).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3B029-49DC-9641-A5E1-1AEC5D57CBD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85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Robustness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 that LSP number zero be no larger than 1470 bytes and contain any </a:t>
            </a:r>
            <a:r>
              <a:rPr lang="en-US" dirty="0" err="1" smtClean="0"/>
              <a:t>originatingLSPBufferSize</a:t>
            </a:r>
            <a:r>
              <a:rPr lang="en-US" dirty="0" smtClean="0"/>
              <a:t> TLV.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3B029-49DC-9641-A5E1-1AEC5D57CBD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53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4000" b="1" dirty="0" smtClean="0">
                <a:solidFill>
                  <a:srgbClr val="0000FF"/>
                </a:solidFill>
              </a:rPr>
              <a:t>Capability Announcement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 Existing TRILL-VER sub-TLV value with 32 flag bits</a:t>
            </a:r>
          </a:p>
          <a:p>
            <a:r>
              <a:rPr lang="en-US" dirty="0" smtClean="0"/>
              <a:t>Add PORT-TRILL-VER sub-TLV with TRILL version and 32 flags bits</a:t>
            </a:r>
          </a:p>
          <a:p>
            <a:r>
              <a:rPr lang="en-US" dirty="0" err="1" smtClean="0"/>
              <a:t>RBridge</a:t>
            </a:r>
            <a:r>
              <a:rPr lang="en-US" dirty="0" smtClean="0"/>
              <a:t> Channel Protocols supported sub-TLV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3B029-49DC-9641-A5E1-1AEC5D57CBD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01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4000" b="1" dirty="0" smtClean="0">
                <a:solidFill>
                  <a:srgbClr val="0000FF"/>
                </a:solidFill>
              </a:rPr>
              <a:t>Other Extensions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Tree Affinity sub-TLV: Ability for an </a:t>
            </a:r>
            <a:r>
              <a:rPr lang="en-US" dirty="0" err="1"/>
              <a:t>RBridge</a:t>
            </a:r>
            <a:r>
              <a:rPr lang="en-US" dirty="0"/>
              <a:t> to specify a child node in listed trees</a:t>
            </a:r>
          </a:p>
          <a:p>
            <a:r>
              <a:rPr lang="en-US" dirty="0" smtClean="0"/>
              <a:t>Ability to express SNPA size other than 6 bytes in TRILL Neighbor TLV</a:t>
            </a:r>
          </a:p>
          <a:p>
            <a:r>
              <a:rPr lang="en-US" dirty="0" smtClean="0"/>
              <a:t>Size of Source ID fields in MTU PDUs specified as ID length from IS-IS PDU Header rather than the fixed value 6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3B029-49DC-9641-A5E1-1AEC5D57CBD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584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4000" b="1" dirty="0" smtClean="0">
                <a:solidFill>
                  <a:srgbClr val="0000FF"/>
                </a:solidFill>
              </a:rPr>
              <a:t>Other </a:t>
            </a:r>
            <a:r>
              <a:rPr lang="en-US" sz="4000" b="1" dirty="0" smtClean="0">
                <a:solidFill>
                  <a:srgbClr val="0000FF"/>
                </a:solidFill>
              </a:rPr>
              <a:t>Extensions (cont.)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/>
              <a:t>two existing </a:t>
            </a:r>
            <a:r>
              <a:rPr lang="en-US" dirty="0" smtClean="0"/>
              <a:t>sub-TLVs</a:t>
            </a:r>
            <a:r>
              <a:rPr lang="en-US" dirty="0"/>
              <a:t>, add fine grained label versions :</a:t>
            </a:r>
          </a:p>
          <a:p>
            <a:pPr lvl="1"/>
            <a:r>
              <a:rPr lang="en-US" dirty="0"/>
              <a:t>Interested Labels and Spanning Tree Roots</a:t>
            </a:r>
          </a:p>
          <a:p>
            <a:pPr lvl="1"/>
            <a:r>
              <a:rPr lang="en-US" dirty="0"/>
              <a:t>Label </a:t>
            </a:r>
            <a:r>
              <a:rPr lang="en-US" dirty="0" smtClean="0"/>
              <a:t>Group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RFC 6326bis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3B029-49DC-9641-A5E1-1AEC5D57CBD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28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43261</TotalTime>
  <Words>397</Words>
  <Application>Microsoft Macintosh PowerPoint</Application>
  <PresentationFormat>On-screen Show (4:3)</PresentationFormat>
  <Paragraphs>90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rfc6326bis</vt:lpstr>
      <vt:lpstr>rfc6326bis</vt:lpstr>
      <vt:lpstr>Changes</vt:lpstr>
      <vt:lpstr>Multicast Group sub-TLVs</vt:lpstr>
      <vt:lpstr>Clarifications</vt:lpstr>
      <vt:lpstr>Robustness</vt:lpstr>
      <vt:lpstr>Capability Announcement</vt:lpstr>
      <vt:lpstr>Other Extensions</vt:lpstr>
      <vt:lpstr>Other Extensions (cont.)</vt:lpstr>
      <vt:lpstr>IANA Considerations</vt:lpstr>
      <vt:lpstr>END</vt:lpstr>
    </vt:vector>
  </TitlesOfParts>
  <Company>Motorola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TRILL Working Group</dc:title>
  <dc:creator>Donald E. Eastlake 3rd</dc:creator>
  <cp:lastModifiedBy>Donald Eastlake III</cp:lastModifiedBy>
  <cp:revision>208</cp:revision>
  <cp:lastPrinted>2011-03-24T12:19:19Z</cp:lastPrinted>
  <dcterms:created xsi:type="dcterms:W3CDTF">2010-11-07T11:16:22Z</dcterms:created>
  <dcterms:modified xsi:type="dcterms:W3CDTF">2012-07-28T18:45:10Z</dcterms:modified>
</cp:coreProperties>
</file>