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1" d="100"/>
          <a:sy n="91" d="100"/>
        </p:scale>
        <p:origin x="-1212" y="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05B905-C330-4010-846E-10C0ED817962}" type="datetimeFigureOut">
              <a:rPr lang="en-US" smtClean="0"/>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7B0C6-D757-44F8-9A56-1649651AAAA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05B905-C330-4010-846E-10C0ED817962}" type="datetimeFigureOut">
              <a:rPr lang="en-US" smtClean="0"/>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7B0C6-D757-44F8-9A56-1649651AAAA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05B905-C330-4010-846E-10C0ED817962}" type="datetimeFigureOut">
              <a:rPr lang="en-US" smtClean="0"/>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7B0C6-D757-44F8-9A56-1649651AAAA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05B905-C330-4010-846E-10C0ED817962}" type="datetimeFigureOut">
              <a:rPr lang="en-US" smtClean="0"/>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7B0C6-D757-44F8-9A56-1649651AAAA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05B905-C330-4010-846E-10C0ED817962}" type="datetimeFigureOut">
              <a:rPr lang="en-US" smtClean="0"/>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7B0C6-D757-44F8-9A56-1649651AAAA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05B905-C330-4010-846E-10C0ED817962}" type="datetimeFigureOut">
              <a:rPr lang="en-US" smtClean="0"/>
              <a:t>7/29/2012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7B0C6-D757-44F8-9A56-1649651AAAA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05B905-C330-4010-846E-10C0ED817962}" type="datetimeFigureOut">
              <a:rPr lang="en-US" smtClean="0"/>
              <a:t>7/29/2012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37B0C6-D757-44F8-9A56-1649651AAAA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05B905-C330-4010-846E-10C0ED817962}" type="datetimeFigureOut">
              <a:rPr lang="en-US" smtClean="0"/>
              <a:t>7/29/2012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37B0C6-D757-44F8-9A56-1649651AAAA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05B905-C330-4010-846E-10C0ED817962}" type="datetimeFigureOut">
              <a:rPr lang="en-US" smtClean="0"/>
              <a:t>7/29/2012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37B0C6-D757-44F8-9A56-1649651AAAA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05B905-C330-4010-846E-10C0ED817962}" type="datetimeFigureOut">
              <a:rPr lang="en-US" smtClean="0"/>
              <a:t>7/29/2012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7B0C6-D757-44F8-9A56-1649651AAAA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05B905-C330-4010-846E-10C0ED817962}" type="datetimeFigureOut">
              <a:rPr lang="en-US" smtClean="0"/>
              <a:t>7/29/2012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7B0C6-D757-44F8-9A56-1649651AAAA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05B905-C330-4010-846E-10C0ED817962}" type="datetimeFigureOut">
              <a:rPr lang="en-US" smtClean="0"/>
              <a:t>7/29/2012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37B0C6-D757-44F8-9A56-1649651AAAA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2" Type="http://schemas.openxmlformats.org/officeDocument/2006/relationships/hyperlink" Target="http://www.ietf.org/rfc/rfc5378.txt" TargetMode="External"/><Relationship Id="rId1" Type="http://schemas.openxmlformats.org/officeDocument/2006/relationships/slideLayout" Target="../slideLayouts/slideLayout2.xml"/><Relationship Id="rId4" Type="http://schemas.openxmlformats.org/officeDocument/2006/relationships/hyperlink" Target="http://www.ietf.org/rfc/rfc4879.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TSVAREA</a:t>
            </a:r>
            <a:endParaRPr lang="en-US" dirty="0"/>
          </a:p>
        </p:txBody>
      </p:sp>
      <p:sp>
        <p:nvSpPr>
          <p:cNvPr id="3" name="Subtitle 2"/>
          <p:cNvSpPr>
            <a:spLocks noGrp="1"/>
          </p:cNvSpPr>
          <p:nvPr>
            <p:ph type="subTitle" idx="1"/>
          </p:nvPr>
        </p:nvSpPr>
        <p:spPr/>
        <p:txBody>
          <a:bodyPr/>
          <a:lstStyle/>
          <a:p>
            <a:r>
              <a:rPr lang="en-US" dirty="0" smtClean="0"/>
              <a:t>IETF84 - Vancouver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lvl="1"/>
            <a:r>
              <a:rPr lang="en-US" dirty="0" smtClean="0"/>
              <a:t>The IETF plenary session</a:t>
            </a:r>
          </a:p>
          <a:p>
            <a:pPr lvl="1"/>
            <a:r>
              <a:rPr lang="en-US" dirty="0" smtClean="0"/>
              <a:t>The IESG, or any member thereof on behalf of the IESG</a:t>
            </a:r>
          </a:p>
          <a:p>
            <a:pPr lvl="1"/>
            <a:r>
              <a:rPr lang="en-US" dirty="0" smtClean="0"/>
              <a:t>Any IETF mailing list, including the IETF list itself, any working group or design team list, or any other list functioning under IETF auspices </a:t>
            </a:r>
          </a:p>
          <a:p>
            <a:pPr lvl="1"/>
            <a:r>
              <a:rPr lang="en-US" dirty="0" smtClean="0"/>
              <a:t>Any IETF working group or portion thereof</a:t>
            </a:r>
          </a:p>
          <a:p>
            <a:pPr lvl="1"/>
            <a:r>
              <a:rPr lang="en-US" dirty="0" smtClean="0"/>
              <a:t>Any Birds of a Feather (BOF) session</a:t>
            </a:r>
          </a:p>
          <a:p>
            <a:pPr lvl="1"/>
            <a:r>
              <a:rPr lang="en-US" dirty="0" smtClean="0"/>
              <a:t>The IAB or any member thereof on behalf of the IAB</a:t>
            </a:r>
          </a:p>
          <a:p>
            <a:pPr lvl="1"/>
            <a:r>
              <a:rPr lang="en-US" dirty="0" smtClean="0"/>
              <a:t>The RFC Editor or the Internet-Drafts function</a:t>
            </a:r>
          </a:p>
          <a:p>
            <a:r>
              <a:rPr lang="en-US" dirty="0" smtClean="0"/>
              <a:t>All IETF Contributions are subject to the rules of </a:t>
            </a:r>
            <a:r>
              <a:rPr lang="en-US" dirty="0" smtClean="0">
                <a:hlinkClick r:id="rId2"/>
              </a:rPr>
              <a:t>RFC 5378</a:t>
            </a:r>
            <a:r>
              <a:rPr lang="en-US" dirty="0" smtClean="0"/>
              <a:t> and </a:t>
            </a:r>
            <a:r>
              <a:rPr lang="en-US" dirty="0" smtClean="0">
                <a:hlinkClick r:id="rId3"/>
              </a:rPr>
              <a:t>RFC 3979</a:t>
            </a:r>
            <a:r>
              <a:rPr lang="en-US" dirty="0" smtClean="0"/>
              <a:t> (updated by </a:t>
            </a:r>
            <a:r>
              <a:rPr lang="en-US" dirty="0" smtClean="0">
                <a:hlinkClick r:id="rId4"/>
              </a:rPr>
              <a:t>RFC 4879</a:t>
            </a:r>
            <a:r>
              <a:rPr lang="en-US" dirty="0" smtClean="0"/>
              <a:t>). </a:t>
            </a:r>
          </a:p>
          <a:p>
            <a:r>
              <a:rPr lang="en-US" dirty="0" smtClean="0"/>
              <a:t>Statements made outside of an IETF session, mailing list or other function, that are clearly not intended to be input to an IETF activity, group or function, are not IETF Contributions in the context of this notice.</a:t>
            </a:r>
          </a:p>
          <a:p>
            <a:r>
              <a:rPr lang="en-US" dirty="0" smtClean="0"/>
              <a:t>Please consult </a:t>
            </a:r>
            <a:r>
              <a:rPr lang="en-US" dirty="0" smtClean="0">
                <a:hlinkClick r:id="rId2"/>
              </a:rPr>
              <a:t>RFC 5378</a:t>
            </a:r>
            <a:r>
              <a:rPr lang="en-US" dirty="0" smtClean="0"/>
              <a:t> and </a:t>
            </a:r>
            <a:r>
              <a:rPr lang="en-US" dirty="0" smtClean="0">
                <a:hlinkClick r:id="rId3"/>
              </a:rPr>
              <a:t>RFC 3979</a:t>
            </a:r>
            <a:r>
              <a:rPr lang="en-US" dirty="0" smtClean="0"/>
              <a:t> for details.</a:t>
            </a:r>
          </a:p>
          <a:p>
            <a:r>
              <a:rPr lang="en-US" dirty="0" smtClean="0"/>
              <a:t>A participant in any IETF activity is deemed to accept all IETF rules of process, as documented in Best Current Practices RFCs and IESG Statements.</a:t>
            </a:r>
          </a:p>
          <a:p>
            <a:r>
              <a:rPr lang="en-US" dirty="0" smtClean="0"/>
              <a:t>A participant in any IETF activity acknowledges that written, audio and video records of meetings may be made and may be available to the public.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r>
              <a:rPr lang="en-US" dirty="0" err="1" smtClean="0"/>
              <a:t>Bufferbloat</a:t>
            </a:r>
            <a:r>
              <a:rPr lang="en-US" dirty="0" smtClean="0"/>
              <a:t> Topics:</a:t>
            </a:r>
          </a:p>
          <a:p>
            <a:pPr lvl="1"/>
            <a:r>
              <a:rPr lang="en-US" dirty="0" smtClean="0"/>
              <a:t>Controlled Delay -- Van Jacobson (15:40-16:15)</a:t>
            </a:r>
          </a:p>
          <a:p>
            <a:pPr lvl="1"/>
            <a:r>
              <a:rPr lang="en-US" dirty="0" smtClean="0"/>
              <a:t>DCTCP &amp; </a:t>
            </a:r>
            <a:r>
              <a:rPr lang="en-US" dirty="0" err="1" smtClean="0"/>
              <a:t>CoDel</a:t>
            </a:r>
            <a:r>
              <a:rPr lang="en-US" dirty="0" smtClean="0"/>
              <a:t>: the Best need not be the Enemy of the Good – Bob Briscoe (16:15-16:35)</a:t>
            </a:r>
          </a:p>
          <a:p>
            <a:pPr lvl="1"/>
            <a:r>
              <a:rPr lang="en-US" dirty="0" smtClean="0"/>
              <a:t>LEDBAT and Real-Time Media -- </a:t>
            </a:r>
            <a:r>
              <a:rPr lang="en-US" dirty="0" err="1" smtClean="0"/>
              <a:t>Randell</a:t>
            </a:r>
            <a:r>
              <a:rPr lang="en-US" dirty="0" smtClean="0"/>
              <a:t> </a:t>
            </a:r>
            <a:r>
              <a:rPr lang="en-US" dirty="0" err="1" smtClean="0"/>
              <a:t>Jesup</a:t>
            </a:r>
            <a:r>
              <a:rPr lang="en-US" dirty="0" smtClean="0"/>
              <a:t> (16:35-16:55)</a:t>
            </a:r>
          </a:p>
          <a:p>
            <a:r>
              <a:rPr lang="en-US" dirty="0" smtClean="0"/>
              <a:t>Other Topics:</a:t>
            </a:r>
          </a:p>
          <a:p>
            <a:pPr lvl="1"/>
            <a:r>
              <a:rPr lang="en-US" dirty="0" smtClean="0"/>
              <a:t>Self-forming P2P -- Johan </a:t>
            </a:r>
            <a:r>
              <a:rPr lang="en-US" dirty="0" err="1" smtClean="0"/>
              <a:t>Pouwelse</a:t>
            </a:r>
            <a:r>
              <a:rPr lang="en-US" dirty="0" smtClean="0"/>
              <a:t> (16:55-17:10)</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WG News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PCN WG closed</a:t>
            </a:r>
          </a:p>
          <a:p>
            <a:pPr lvl="1"/>
            <a:r>
              <a:rPr lang="en-US" dirty="0" smtClean="0"/>
              <a:t>As of 7/19</a:t>
            </a:r>
          </a:p>
          <a:p>
            <a:pPr lvl="1"/>
            <a:r>
              <a:rPr lang="en-US" dirty="0" smtClean="0"/>
              <a:t>All work items completed with publication of</a:t>
            </a:r>
          </a:p>
          <a:p>
            <a:pPr lvl="2"/>
            <a:r>
              <a:rPr lang="en-US" dirty="0" smtClean="0"/>
              <a:t>RFC </a:t>
            </a:r>
            <a:r>
              <a:rPr lang="en-US" dirty="0"/>
              <a:t>6627 </a:t>
            </a:r>
            <a:endParaRPr lang="en-US" dirty="0" smtClean="0"/>
          </a:p>
          <a:p>
            <a:pPr lvl="2"/>
            <a:r>
              <a:rPr lang="en-US" dirty="0" smtClean="0"/>
              <a:t>RFC 6660</a:t>
            </a:r>
          </a:p>
          <a:p>
            <a:pPr lvl="2"/>
            <a:r>
              <a:rPr lang="en-US" dirty="0" smtClean="0"/>
              <a:t>RFC 6661</a:t>
            </a:r>
          </a:p>
          <a:p>
            <a:pPr lvl="2"/>
            <a:r>
              <a:rPr lang="en-US" dirty="0" smtClean="0"/>
              <a:t>RFC 6662</a:t>
            </a:r>
          </a:p>
          <a:p>
            <a:pPr lvl="2"/>
            <a:r>
              <a:rPr lang="en-US" dirty="0" smtClean="0"/>
              <a:t>RFC 6663</a:t>
            </a:r>
          </a:p>
          <a:p>
            <a:pPr lvl="1"/>
            <a:r>
              <a:rPr lang="en-US" dirty="0" smtClean="0"/>
              <a:t>Mailing list remains open</a:t>
            </a:r>
          </a:p>
          <a:p>
            <a:pPr lvl="1"/>
            <a:r>
              <a:rPr lang="en-US" dirty="0" smtClean="0"/>
              <a:t>One related draft in TSVWG</a:t>
            </a:r>
          </a:p>
          <a:p>
            <a:pPr lvl="2"/>
            <a:r>
              <a:rPr lang="en-US" dirty="0" smtClean="0"/>
              <a:t>draft-</a:t>
            </a:r>
            <a:r>
              <a:rPr lang="en-US" dirty="0" err="1" smtClean="0"/>
              <a:t>ietf</a:t>
            </a:r>
            <a:r>
              <a:rPr lang="en-US" dirty="0" smtClean="0"/>
              <a:t>-</a:t>
            </a:r>
            <a:r>
              <a:rPr lang="en-US" dirty="0" err="1" smtClean="0"/>
              <a:t>tsvwg</a:t>
            </a:r>
            <a:r>
              <a:rPr lang="en-US" dirty="0" smtClean="0"/>
              <a:t>-rsvp-</a:t>
            </a:r>
            <a:r>
              <a:rPr lang="en-US" smtClean="0"/>
              <a:t>pcn</a:t>
            </a:r>
            <a:endParaRPr lang="en-US" dirty="0"/>
          </a:p>
        </p:txBody>
      </p:sp>
    </p:spTree>
    <p:extLst>
      <p:ext uri="{BB962C8B-B14F-4D97-AF65-F5344CB8AC3E}">
        <p14:creationId xmlns:p14="http://schemas.microsoft.com/office/powerpoint/2010/main" val="37598813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364</Words>
  <Application>Microsoft Office PowerPoint</Application>
  <PresentationFormat>On-screen Show (4:3)</PresentationFormat>
  <Paragraphs>35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TSVAREA</vt:lpstr>
      <vt:lpstr>Note Well</vt:lpstr>
      <vt:lpstr>Agenda</vt:lpstr>
      <vt:lpstr>WG News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TSVAREA</dc:title>
  <dc:creator>weddy</dc:creator>
  <cp:lastModifiedBy>Martin Stiemerling</cp:lastModifiedBy>
  <cp:revision>2</cp:revision>
  <dcterms:created xsi:type="dcterms:W3CDTF">2012-07-29T15:14:21Z</dcterms:created>
  <dcterms:modified xsi:type="dcterms:W3CDTF">2012-07-29T16:29:22Z</dcterms:modified>
</cp:coreProperties>
</file>