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2" r:id="rId6"/>
    <p:sldId id="259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08A18-335D-4AFF-943A-F35E61CDB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B225E-D953-45FA-A30A-E9F1CAD61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68866-3555-481B-B29B-73896F1975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63269-C0F3-4D71-B733-E6FAD1B9CA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19BC-A3E1-40EE-84EA-2D4F4521A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449FB-E615-4E47-8D92-8A6496922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BD740-1DFD-46A8-B952-09A67260D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C3201-ABE3-4651-86A0-8036C18A38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F0D9E-8305-4779-9646-1FDF6E239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EF6B6-7B9C-4352-B641-73156BF47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A32AF-B258-4D99-8B43-E54E9A9C2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3C13AED-A265-41B7-B0FE-43F8C5D0C9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RSVP App-ID Profiles</a:t>
            </a:r>
            <a:br>
              <a:rPr lang="en-US" dirty="0">
                <a:solidFill>
                  <a:srgbClr val="333399"/>
                </a:solidFill>
              </a:rPr>
            </a:br>
            <a:r>
              <a:rPr lang="en-US" sz="3200" dirty="0">
                <a:solidFill>
                  <a:srgbClr val="333399"/>
                </a:solidFill>
              </a:rPr>
              <a:t>at </a:t>
            </a:r>
            <a:r>
              <a:rPr lang="en-US" sz="3200" dirty="0" err="1" smtClean="0">
                <a:solidFill>
                  <a:srgbClr val="333399"/>
                </a:solidFill>
              </a:rPr>
              <a:t>IETF84</a:t>
            </a:r>
            <a:endParaRPr lang="en-US" sz="3200" dirty="0">
              <a:solidFill>
                <a:srgbClr val="333399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draft-</a:t>
            </a:r>
            <a:r>
              <a:rPr lang="en-US" sz="2400" dirty="0" err="1" smtClean="0"/>
              <a:t>polk</a:t>
            </a:r>
            <a:r>
              <a:rPr lang="en-US" sz="2400" dirty="0" smtClean="0"/>
              <a:t>-</a:t>
            </a:r>
            <a:r>
              <a:rPr lang="en-US" sz="2400" dirty="0" err="1" smtClean="0"/>
              <a:t>tsvwg</a:t>
            </a:r>
            <a:r>
              <a:rPr lang="en-US" sz="2400" dirty="0" smtClean="0"/>
              <a:t>-</a:t>
            </a:r>
            <a:r>
              <a:rPr lang="en-US" sz="2400" dirty="0" err="1" smtClean="0"/>
              <a:t>rsvp</a:t>
            </a:r>
            <a:r>
              <a:rPr lang="en-US" sz="2400" dirty="0" smtClean="0"/>
              <a:t>-app-id-vv-profiles-04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1</a:t>
            </a:r>
            <a:r>
              <a:rPr lang="en-US" sz="2400" dirty="0" smtClean="0"/>
              <a:t> August 2012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400" dirty="0"/>
              <a:t>James Polk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Subha Dhesikan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 of ID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Purpose – differentiate what traffic type is carried in each reservation</a:t>
            </a:r>
          </a:p>
          <a:p>
            <a:endParaRPr lang="en-US"/>
          </a:p>
          <a:p>
            <a:r>
              <a:rPr lang="en-US"/>
              <a:t>Create registered profiles using RFC 2872 RSVP Application-ID Object for each real-time traffic class defined within RFC 4594 (which is being updated now)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RSVP APP-ID Object Template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The template from RFC 2872 is as follows: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4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         0              1               2               3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+-+-+-+-+-+-+-+-+-+-+-+-+-+-+-+-+-+-+-+-+-+-+-+-+-+-+-+-+-+-+-+-+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|    PE Length (8)              |   P-type = </a:t>
            </a:r>
            <a:r>
              <a:rPr lang="en-US" sz="1400" dirty="0" err="1">
                <a:latin typeface="Courier New" pitchFamily="49" charset="0"/>
              </a:rPr>
              <a:t>AUTH_APP</a:t>
            </a:r>
            <a:r>
              <a:rPr lang="en-US" sz="1400" dirty="0">
                <a:latin typeface="Courier New" pitchFamily="49" charset="0"/>
              </a:rPr>
              <a:t>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+-+-+-+-+-+-+-+-+-+-+-+-+-+-+-+-+-+-+-+-+-+-+-+-+-+-+-+-+-+-+-+-+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|    Attribute Length           |   A-type =    |  Sub-type =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|                               | POLICY_LOCATOR|   ASCII_DN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+-+-+-+-+-+-+-+-+-+-+-+-+-+-+-+-+-+-+-+-+-+-+-+-+-+-+-+-+-+-+-+-+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| Application policy locator attribute data in </a:t>
            </a:r>
            <a:r>
              <a:rPr lang="en-US" sz="1400" dirty="0" err="1">
                <a:latin typeface="Courier New" pitchFamily="49" charset="0"/>
              </a:rPr>
              <a:t>X.500</a:t>
            </a:r>
            <a:r>
              <a:rPr lang="en-US" sz="1400" dirty="0">
                <a:latin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</a:rPr>
              <a:t>DN</a:t>
            </a:r>
            <a:r>
              <a:rPr lang="en-US" sz="1400" dirty="0">
                <a:latin typeface="Courier New" pitchFamily="49" charset="0"/>
              </a:rPr>
              <a:t> format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|                         (see below)           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+-+-+-+-+-+-+-+-+-+-+-+-+-+-+-+-+-+-+-+-+-+-+-+-+-+-+-+-+-+-+-+-+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4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Creates a profile that includes the following pieces of information: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	 “P-type = , A-type = , Sub-type = , GUID= , APP= , </a:t>
            </a:r>
            <a:r>
              <a:rPr lang="en-US" sz="1800" dirty="0" err="1"/>
              <a:t>VER</a:t>
            </a:r>
            <a:r>
              <a:rPr lang="en-US" sz="1800" dirty="0"/>
              <a:t>= “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Courier New" pitchFamily="49" charset="0"/>
              </a:rPr>
              <a:t>The Broadcast </a:t>
            </a:r>
            <a:r>
              <a:rPr lang="en-US" sz="2000" b="1" dirty="0" smtClean="0">
                <a:latin typeface="Courier New" pitchFamily="49" charset="0"/>
              </a:rPr>
              <a:t>Video Surveillance </a:t>
            </a:r>
            <a:r>
              <a:rPr lang="en-US" sz="2000" b="1" dirty="0">
                <a:latin typeface="Courier New" pitchFamily="49" charset="0"/>
              </a:rPr>
              <a:t>Profile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   APP_TC, POLICY_LOCATOR, ASCII_DN,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   "GUID=http://www.ietf.org/internet-drafts/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       draft-ietf-mmusic-traffic-class-for-sdp-01.txt,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>
                <a:latin typeface="Courier New" pitchFamily="49" charset="0"/>
              </a:rPr>
              <a:t>      </a:t>
            </a:r>
            <a:r>
              <a:rPr lang="en-US" sz="1400" dirty="0" smtClean="0">
                <a:latin typeface="Courier New" pitchFamily="49" charset="0"/>
              </a:rPr>
              <a:t>APP=</a:t>
            </a:r>
            <a:r>
              <a:rPr lang="en-US" sz="1400" dirty="0" err="1" smtClean="0">
                <a:latin typeface="Courier New" pitchFamily="49" charset="0"/>
              </a:rPr>
              <a:t>broadcast.video.surveillance</a:t>
            </a:r>
            <a:r>
              <a:rPr lang="en-US" sz="1400" dirty="0">
                <a:latin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</a:rPr>
              <a:t>VER</a:t>
            </a:r>
            <a:r>
              <a:rPr lang="en-US" sz="1400" dirty="0">
                <a:latin typeface="Courier New" pitchFamily="49" charset="0"/>
              </a:rPr>
              <a:t>="</a:t>
            </a: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Profiles in the Draft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b="1" dirty="0">
                <a:latin typeface="Courier New" pitchFamily="49" charset="0"/>
              </a:rPr>
              <a:t>Broadcast Profiles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Broadcast IPTV for audio and video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Broadcast Live-events for audio and video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Broadcast </a:t>
            </a:r>
            <a:r>
              <a:rPr lang="en-US" sz="2000" dirty="0" smtClean="0">
                <a:latin typeface="Courier New" pitchFamily="49" charset="0"/>
              </a:rPr>
              <a:t>Surveillance </a:t>
            </a:r>
            <a:r>
              <a:rPr lang="en-US" sz="2000" dirty="0">
                <a:latin typeface="Courier New" pitchFamily="49" charset="0"/>
              </a:rPr>
              <a:t>for </a:t>
            </a:r>
            <a:r>
              <a:rPr lang="en-US" sz="2000" dirty="0" smtClean="0">
                <a:latin typeface="Courier New" pitchFamily="49" charset="0"/>
              </a:rPr>
              <a:t>audio and video</a:t>
            </a:r>
            <a:endParaRPr lang="en-US" sz="20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b="1" dirty="0">
                <a:latin typeface="Courier New" pitchFamily="49" charset="0"/>
              </a:rPr>
              <a:t>Realtime-Interactive Profiles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Realtime-Interactive Gaming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Realtime-Interactive Remote-Desktop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Realtime-Interactive Virtualized-Desktop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b="1" dirty="0">
                <a:latin typeface="Courier New" pitchFamily="49" charset="0"/>
              </a:rPr>
              <a:t>Multimedia-Conferencing Profiles</a:t>
            </a:r>
            <a:endParaRPr lang="en-US" sz="2000" b="1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Multimedia-Conferencing presentation-data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Multimedia-Conferencing application-sharing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itchFamily="49" charset="0"/>
              </a:rPr>
              <a:t>   Multimedia-Conferencing whiteboarding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Profiles in the Draft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876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Courier New" pitchFamily="49" charset="0"/>
              </a:rPr>
              <a:t>Multimedia-Streaming Profiles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Multimedia-Streaming multiplex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Multimedia-Streaming webcast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latin typeface="Courier New" pitchFamily="49" charset="0"/>
              </a:rPr>
              <a:t>Conversational Profiles</a:t>
            </a:r>
            <a:endParaRPr lang="en-US" sz="280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Admitted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Admitted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Avconf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Avconf Admitted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Avconf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Avconf Admitted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Immersive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Audio Immersive Admitted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Immersive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latin typeface="Courier New" pitchFamily="49" charset="0"/>
              </a:rPr>
              <a:t>   Conversational Video Immersive Admitted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Fixed Open issues in this Version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clarified security considerations section to mean RSVP cannot police the type of traffic within a reservation to know if a traffic flow should be using a different profile, as defined in this document.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changed existing informative language regarding "... other Sub-types ..." from 'can' to normative 'MAY'.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editorial changes to clear up minor mistakes.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Open issues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1"/>
            <a:r>
              <a:rPr lang="en-US" sz="2400" dirty="0" smtClean="0"/>
              <a:t>Addressed all issues pointed out by two recent reviews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No other known </a:t>
            </a:r>
            <a:r>
              <a:rPr lang="en-US" sz="2400" dirty="0"/>
              <a:t>open issues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MMUSIC is waiting on this WG to progress this draft before moving forward with </a:t>
            </a:r>
          </a:p>
          <a:p>
            <a:pPr lvl="2"/>
            <a:r>
              <a:rPr lang="en-US" sz="2000" dirty="0"/>
              <a:t>draft-ietf-</a:t>
            </a:r>
            <a:r>
              <a:rPr lang="en-US" sz="2000" dirty="0" err="1"/>
              <a:t>mmusic</a:t>
            </a:r>
            <a:r>
              <a:rPr lang="en-US" sz="2000" dirty="0"/>
              <a:t>-traffic-class-for-</a:t>
            </a:r>
            <a:r>
              <a:rPr lang="en-US" sz="2000" dirty="0" err="1"/>
              <a:t>sdp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Chairs said get two full reviews to the list and would consider for WG item.</a:t>
            </a:r>
          </a:p>
          <a:p>
            <a:pPr lvl="1"/>
            <a:r>
              <a:rPr lang="en-US" sz="2400" dirty="0" smtClean="0"/>
              <a:t>DONE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Can there be another hum to adopt this draft?</a:t>
            </a:r>
          </a:p>
          <a:p>
            <a:pPr lvl="1"/>
            <a:r>
              <a:rPr lang="en-US" sz="2400" dirty="0" smtClean="0"/>
              <a:t>First in Beijing, with no one against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17324</TotalTime>
  <Words>383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RSVP App-ID Profiles at IETF84</vt:lpstr>
      <vt:lpstr>Scope of ID</vt:lpstr>
      <vt:lpstr>RSVP APP-ID Object Template</vt:lpstr>
      <vt:lpstr>Profiles in the Draft</vt:lpstr>
      <vt:lpstr>Profiles in the Draft</vt:lpstr>
      <vt:lpstr>Fixed Open issues in this Version</vt:lpstr>
      <vt:lpstr>New Open issues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Polk (jmpolk)</dc:creator>
  <cp:lastModifiedBy>jmpolk</cp:lastModifiedBy>
  <cp:revision>20</cp:revision>
  <cp:lastPrinted>1601-01-01T00:00:00Z</cp:lastPrinted>
  <dcterms:created xsi:type="dcterms:W3CDTF">1601-01-01T00:00:00Z</dcterms:created>
  <dcterms:modified xsi:type="dcterms:W3CDTF">2012-08-01T08:55:05Z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