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2" r:id="rId4"/>
    <p:sldId id="270" r:id="rId5"/>
    <p:sldId id="261" r:id="rId6"/>
    <p:sldId id="271" r:id="rId7"/>
    <p:sldId id="264" r:id="rId8"/>
    <p:sldId id="263" r:id="rId9"/>
    <p:sldId id="262" r:id="rId10"/>
    <p:sldId id="265" r:id="rId11"/>
    <p:sldId id="268" r:id="rId12"/>
    <p:sldId id="267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5" autoAdjust="0"/>
    <p:restoredTop sz="94660"/>
  </p:normalViewPr>
  <p:slideViewPr>
    <p:cSldViewPr>
      <p:cViewPr varScale="1">
        <p:scale>
          <a:sx n="91" d="100"/>
          <a:sy n="91" d="100"/>
        </p:scale>
        <p:origin x="-102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C204E-5623-4F60-8493-5B9E7C83643B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32E0A-E4DC-4D54-957B-0D5F7528FA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D7DA0-A6A1-4F76-8C60-174C2B675FAF}" type="datetime1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36782-67D0-4C1A-A3A9-66D13A4589AE}" type="datetime1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E37F-4135-4660-8868-126B1DF9AAC8}" type="datetime1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4C976-02B8-49C7-ADA5-4CA32299802F}" type="datetime1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1B31-0C02-4146-ACD7-A1B07D35E081}" type="datetime1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2CC1-C8AD-4AE6-B943-6ACD4D033330}" type="datetime1">
              <a:rPr lang="en-US" smtClean="0"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26CF-6CEC-4F47-8D93-9A97216D4D3C}" type="datetime1">
              <a:rPr lang="en-US" smtClean="0"/>
              <a:t>7/31/2012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7AE9-0078-4300-BAF3-3A1C817932D2}" type="datetime1">
              <a:rPr lang="en-US" smtClean="0"/>
              <a:t>7/31/2012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0047-C1A2-4550-B2F2-D9EB2D3F3C27}" type="datetime1">
              <a:rPr lang="en-US" smtClean="0"/>
              <a:t>7/31/2012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AEE9-70CA-41C7-96E3-7C860732CBA1}" type="datetime1">
              <a:rPr lang="en-US" smtClean="0"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E78A-18D9-4BDE-AE86-5DC73E2FB3A7}" type="datetime1">
              <a:rPr lang="en-US" smtClean="0"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9DE8D-4B4D-446D-9320-0A71B068B6FB}" type="datetime1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3399"/>
                </a:solidFill>
              </a:rPr>
              <a:t>DiffServ </a:t>
            </a:r>
            <a:r>
              <a:rPr lang="en-US" dirty="0" smtClean="0">
                <a:solidFill>
                  <a:srgbClr val="333399"/>
                </a:solidFill>
              </a:rPr>
              <a:t>Standards </a:t>
            </a:r>
            <a:r>
              <a:rPr lang="en-US" dirty="0" smtClean="0">
                <a:solidFill>
                  <a:srgbClr val="333399"/>
                </a:solidFill>
              </a:rPr>
              <a:t>Problem </a:t>
            </a:r>
            <a:r>
              <a:rPr lang="en-US" dirty="0" smtClean="0">
                <a:solidFill>
                  <a:srgbClr val="333399"/>
                </a:solidFill>
              </a:rPr>
              <a:t>Statement</a:t>
            </a:r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886200"/>
            <a:ext cx="76200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draft-</a:t>
            </a:r>
            <a:r>
              <a:rPr lang="en-US" sz="2400" dirty="0" err="1" smtClean="0">
                <a:solidFill>
                  <a:schemeClr val="tx1"/>
                </a:solidFill>
              </a:rPr>
              <a:t>polk</a:t>
            </a:r>
            <a:r>
              <a:rPr lang="en-US" sz="2400" dirty="0" smtClean="0">
                <a:solidFill>
                  <a:schemeClr val="tx1"/>
                </a:solidFill>
              </a:rPr>
              <a:t>-</a:t>
            </a:r>
            <a:r>
              <a:rPr lang="en-US" sz="2400" dirty="0" err="1" smtClean="0">
                <a:solidFill>
                  <a:schemeClr val="tx1"/>
                </a:solidFill>
              </a:rPr>
              <a:t>tsvwg</a:t>
            </a:r>
            <a:r>
              <a:rPr lang="en-US" sz="2400" dirty="0" smtClean="0">
                <a:solidFill>
                  <a:schemeClr val="tx1"/>
                </a:solidFill>
              </a:rPr>
              <a:t>-</a:t>
            </a:r>
            <a:r>
              <a:rPr lang="en-US" sz="2400" dirty="0" err="1" smtClean="0">
                <a:solidFill>
                  <a:schemeClr val="tx1"/>
                </a:solidFill>
              </a:rPr>
              <a:t>diffserv</a:t>
            </a:r>
            <a:r>
              <a:rPr lang="en-US" sz="2400" dirty="0" smtClean="0">
                <a:solidFill>
                  <a:schemeClr val="tx1"/>
                </a:solidFill>
              </a:rPr>
              <a:t>-</a:t>
            </a:r>
            <a:r>
              <a:rPr lang="en-US" sz="2400" dirty="0" err="1" smtClean="0">
                <a:solidFill>
                  <a:schemeClr val="tx1"/>
                </a:solidFill>
              </a:rPr>
              <a:t>stds</a:t>
            </a:r>
            <a:r>
              <a:rPr lang="en-US" sz="2400" dirty="0" smtClean="0">
                <a:solidFill>
                  <a:schemeClr val="tx1"/>
                </a:solidFill>
              </a:rPr>
              <a:t>-problem-statement-00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1 August 2012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James Polk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RFC 5127 Treatment </a:t>
            </a:r>
            <a:r>
              <a:rPr lang="en-US" sz="3600" dirty="0" smtClean="0"/>
              <a:t>Aggregate Behavior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------------------------------------------------------------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|Treatment |Treatment || DSCP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|Aggregate |Aggregate ||    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|Behavior  ||    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|==========+==========++=====================================|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Network  | CS       || CS6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Control  |(RFC 2474)||    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|==========+==========++=====================================|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Real-    | EF       || EF, CS5, AF41, AF42, AF43, CS4, CS3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Time     |(RFC 3246)||    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|==========+==========++=====================================|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Assured  | AF       || CS2, AF31, AF21, AF11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Elastic  |(RFC 2597)||-------------------------------------|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          || AF32, AF22, AF12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          ||-------------------------------------|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          || AF33, AF23, AF13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|==========+==========++=====================================|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Elastic  | Default  || Default, (CS0)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|(RFC 2474)||-------------------------------------|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          || CS1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------------------------------------------------------------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RFC 5127 Treatment </a:t>
            </a:r>
            <a:r>
              <a:rPr lang="en-US" sz="3600" dirty="0" smtClean="0"/>
              <a:t>Aggregate Behavior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0292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  ------------------------------------------------------------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|Treatment |Treatment || DSCP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|Aggregate |Aggregate ||    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|Behavior  ||    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|==========+==========++=====================================|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Network  | CS       || CS6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Control  |(RFC 2474)||    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|==========+==========++=====================================|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Real-    | EF       || EF, CS5, AF41, AF42, AF43, CS4, CS3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Time     |(RFC 3246)||    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|==========+==========++=====================================|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Assured  | AF       || CS2, AF31, AF21, AF11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Elastic  |(RFC 2597)||-------------------------------------|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          || AF32, AF22, AF12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          ||-------------------------------------|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          || AF33, AF23, AF13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|==========+==========++=====================================|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Elastic  | Default  || Default, (CS0)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|(RFC 2474)||-------------------------------------|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|          |          || CS1                                 |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- So, where does RFC 5865 defined VOICE-ADMIT go?</a:t>
            </a:r>
          </a:p>
          <a:p>
            <a:pPr>
              <a:buNone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- Can all proposed capacity-admitted service classes go into the same treatment aggregate?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RFC 4594 update is an acceptable effort (at least the direction of it), need to update RFC 5127 to make both consistent.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React to comments and questions about the update draft…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4200" dirty="0" smtClean="0"/>
              <a:t>Create discussion to resolve various issues wrt perception of DiffServ usage and guidance.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Scope of this effort is wide, so some things to remember: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IETF is only for SPs (not true).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only considerations to be contemplated at IETF are expressed live, and about ‘their’ network (again, not true).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New things that require interoperability and “do no harm” (true).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and Why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Migrate towards consistency on many common traffic types over time.</a:t>
            </a:r>
          </a:p>
          <a:p>
            <a:pPr lvl="1"/>
            <a:r>
              <a:rPr lang="en-US" dirty="0" smtClean="0"/>
              <a:t>Certainly not for all traffic types</a:t>
            </a:r>
          </a:p>
          <a:p>
            <a:pPr lvl="1"/>
            <a:r>
              <a:rPr lang="en-US" dirty="0" smtClean="0"/>
              <a:t>Certainly not against internal policies for internal traffic</a:t>
            </a:r>
          </a:p>
          <a:p>
            <a:endParaRPr lang="en-US" sz="1400" dirty="0" smtClean="0"/>
          </a:p>
          <a:p>
            <a:r>
              <a:rPr lang="en-US" dirty="0" smtClean="0"/>
              <a:t>Applications becoming more and more involved in QoS/CoS, and there are more and more of them behave slightly differently.</a:t>
            </a:r>
          </a:p>
          <a:p>
            <a:pPr lvl="1"/>
            <a:r>
              <a:rPr lang="en-US" dirty="0" smtClean="0"/>
              <a:t>More vendors building applications and/or endpoints *without* this in mind.</a:t>
            </a:r>
          </a:p>
          <a:p>
            <a:pPr lvl="1"/>
            <a:endParaRPr lang="en-US" sz="1400" dirty="0" smtClean="0"/>
          </a:p>
          <a:p>
            <a:r>
              <a:rPr lang="en-US" dirty="0" smtClean="0"/>
              <a:t>While flexibility from RFC 2474/5 is great, reality is difficult to manage.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DiffServ Standards (by DSCP)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RFC 2474 - CS0, CS1, CS2, CS3, CS4, CS5, CS6, CS7</a:t>
            </a:r>
          </a:p>
          <a:p>
            <a:r>
              <a:rPr lang="en-US" sz="2800" dirty="0" smtClean="0"/>
              <a:t>RFC 2597 - </a:t>
            </a:r>
            <a:r>
              <a:rPr lang="en-US" sz="2800" dirty="0" err="1" smtClean="0"/>
              <a:t>AF1x</a:t>
            </a:r>
            <a:r>
              <a:rPr lang="en-US" sz="2800" dirty="0" smtClean="0"/>
              <a:t>, </a:t>
            </a:r>
            <a:r>
              <a:rPr lang="en-US" sz="2800" dirty="0" err="1" smtClean="0"/>
              <a:t>AF2x</a:t>
            </a:r>
            <a:r>
              <a:rPr lang="en-US" sz="2800" dirty="0" smtClean="0"/>
              <a:t>, AF3x, and AF4x</a:t>
            </a:r>
          </a:p>
          <a:p>
            <a:r>
              <a:rPr lang="en-US" sz="2800" dirty="0" smtClean="0"/>
              <a:t>RFC 3246 - EF (101110)</a:t>
            </a:r>
          </a:p>
          <a:p>
            <a:r>
              <a:rPr lang="en-US" sz="2800" dirty="0" smtClean="0"/>
              <a:t>RFC 5865 - VOICE-ADMIT (101100)</a:t>
            </a:r>
          </a:p>
          <a:p>
            <a:endParaRPr lang="en-US" sz="2800" dirty="0" smtClean="0"/>
          </a:p>
          <a:p>
            <a:r>
              <a:rPr lang="en-US" sz="2800" dirty="0" smtClean="0"/>
              <a:t>EF and VOICE-ADMIT have defined forwarding behavior per hop (called a Per Hop Behavior (PHB))</a:t>
            </a:r>
          </a:p>
          <a:p>
            <a:r>
              <a:rPr lang="en-US" sz="2800" dirty="0" smtClean="0"/>
              <a:t>AF has defined behavior only wrt adjacent other 2 in group per hop (i.e., AF4x only affecting other AF4x, etc)</a:t>
            </a:r>
          </a:p>
          <a:p>
            <a:r>
              <a:rPr lang="en-US" sz="2800" dirty="0" smtClean="0"/>
              <a:t>No other defined behaviors…. Until RFC 4594.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Confusion about DiffServ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confusion </a:t>
            </a:r>
            <a:r>
              <a:rPr lang="en-US" sz="2000" dirty="0" smtClean="0"/>
              <a:t>between RFC 4594 and RFC </a:t>
            </a:r>
            <a:r>
              <a:rPr lang="en-US" sz="2000" dirty="0" smtClean="0"/>
              <a:t>5127, </a:t>
            </a:r>
            <a:r>
              <a:rPr lang="en-US" sz="2000" dirty="0" smtClean="0"/>
              <a:t>the latter of </a:t>
            </a:r>
            <a:r>
              <a:rPr lang="en-US" sz="2000" dirty="0" smtClean="0"/>
              <a:t>which </a:t>
            </a:r>
            <a:r>
              <a:rPr lang="en-US" sz="2000" dirty="0" smtClean="0"/>
              <a:t>is for aggregating many 6-bit DSCP values into a 3-bit (8 </a:t>
            </a:r>
            <a:r>
              <a:rPr lang="en-US" sz="2000" dirty="0" smtClean="0"/>
              <a:t>value</a:t>
            </a:r>
            <a:r>
              <a:rPr lang="en-US" sz="2000" dirty="0" smtClean="0"/>
              <a:t>) field used specifically by service provider (SP) networks.</a:t>
            </a:r>
          </a:p>
          <a:p>
            <a:endParaRPr lang="en-US" sz="2000" dirty="0" smtClean="0"/>
          </a:p>
          <a:p>
            <a:r>
              <a:rPr lang="en-US" sz="2000" dirty="0" smtClean="0"/>
              <a:t>some </a:t>
            </a:r>
            <a:r>
              <a:rPr lang="en-US" sz="2000" dirty="0" smtClean="0"/>
              <a:t>believe both RFCs are for SPs, while others ignore RFC 5127 </a:t>
            </a:r>
            <a:r>
              <a:rPr lang="en-US" sz="2000" dirty="0" smtClean="0"/>
              <a:t>and </a:t>
            </a:r>
            <a:r>
              <a:rPr lang="en-US" sz="2000" dirty="0" smtClean="0"/>
              <a:t>use RFC 4594 as if it were standards track or BCP.</a:t>
            </a:r>
          </a:p>
          <a:p>
            <a:endParaRPr lang="en-US" sz="2000" dirty="0" smtClean="0"/>
          </a:p>
          <a:p>
            <a:r>
              <a:rPr lang="en-US" sz="2000" dirty="0" smtClean="0"/>
              <a:t>some </a:t>
            </a:r>
            <a:r>
              <a:rPr lang="en-US" sz="2000" dirty="0" smtClean="0"/>
              <a:t>believe RFC 5127 is for SPs only, and want RFC 4594 to </a:t>
            </a:r>
            <a:r>
              <a:rPr lang="en-US" sz="2000" dirty="0" smtClean="0"/>
              <a:t>reduce </a:t>
            </a:r>
            <a:r>
              <a:rPr lang="en-US" sz="2000" dirty="0" smtClean="0"/>
              <a:t>the number of DSCPs within its guidelines to recommend </a:t>
            </a:r>
            <a:r>
              <a:rPr lang="en-US" sz="2000" dirty="0" smtClean="0"/>
              <a:t>using </a:t>
            </a:r>
            <a:r>
              <a:rPr lang="en-US" sz="2000" dirty="0" smtClean="0"/>
              <a:t>only 3 or 4 DSCPs. This seems to stem from a manageability </a:t>
            </a:r>
            <a:r>
              <a:rPr lang="en-US" sz="2000" dirty="0" smtClean="0"/>
              <a:t>and </a:t>
            </a:r>
            <a:r>
              <a:rPr lang="en-US" sz="2000" dirty="0" smtClean="0"/>
              <a:t>operational perspective</a:t>
            </a:r>
            <a:r>
              <a:rPr lang="en-US" sz="2000" dirty="0" smtClean="0"/>
              <a:t>.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Confusion about DiffServ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some </a:t>
            </a:r>
            <a:r>
              <a:rPr lang="en-US" sz="2000" dirty="0" smtClean="0"/>
              <a:t>know RFC 4594 is informational and do not follow its </a:t>
            </a:r>
            <a:r>
              <a:rPr lang="en-US" sz="2000" dirty="0" smtClean="0"/>
              <a:t>guidelines </a:t>
            </a:r>
            <a:r>
              <a:rPr lang="en-US" sz="2000" dirty="0" smtClean="0"/>
              <a:t>specifically because it is informational.</a:t>
            </a:r>
          </a:p>
          <a:p>
            <a:endParaRPr lang="en-US" sz="2000" dirty="0" smtClean="0"/>
          </a:p>
          <a:p>
            <a:r>
              <a:rPr lang="en-US" sz="2000" dirty="0" smtClean="0"/>
              <a:t>some </a:t>
            </a:r>
            <a:r>
              <a:rPr lang="en-US" sz="2000" dirty="0" smtClean="0"/>
              <a:t>use DSCP values that are not defined within RFC 4594, </a:t>
            </a:r>
            <a:r>
              <a:rPr lang="en-US" sz="2000" dirty="0" smtClean="0"/>
              <a:t>making mapping </a:t>
            </a:r>
            <a:r>
              <a:rPr lang="en-US" sz="2000" dirty="0" smtClean="0"/>
              <a:t>between different networks using similar or identical </a:t>
            </a:r>
            <a:r>
              <a:rPr lang="en-US" sz="2000" dirty="0" smtClean="0"/>
              <a:t>application </a:t>
            </a:r>
            <a:r>
              <a:rPr lang="en-US" sz="2000" dirty="0" smtClean="0"/>
              <a:t>flows difficult.</a:t>
            </a:r>
          </a:p>
          <a:p>
            <a:endParaRPr lang="en-US" sz="2000" dirty="0" smtClean="0"/>
          </a:p>
          <a:p>
            <a:r>
              <a:rPr lang="en-US" sz="2000" dirty="0" smtClean="0"/>
              <a:t>some </a:t>
            </a:r>
            <a:r>
              <a:rPr lang="en-US" sz="2000" dirty="0" smtClean="0"/>
              <a:t>believe enterprise networks should not use either RFC </a:t>
            </a:r>
            <a:r>
              <a:rPr lang="en-US" sz="2000" dirty="0" smtClean="0"/>
              <a:t>except at </a:t>
            </a:r>
            <a:r>
              <a:rPr lang="en-US" sz="2000" dirty="0" smtClean="0"/>
              <a:t>the edge of their networks, where they directly connect to SP </a:t>
            </a:r>
            <a:r>
              <a:rPr lang="en-US" sz="2000" dirty="0" smtClean="0"/>
              <a:t>networks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some </a:t>
            </a:r>
            <a:r>
              <a:rPr lang="en-US" sz="2000" dirty="0" smtClean="0"/>
              <a:t>argue that the services </a:t>
            </a:r>
            <a:r>
              <a:rPr lang="en-US" sz="2000" dirty="0" smtClean="0"/>
              <a:t>class </a:t>
            </a:r>
            <a:r>
              <a:rPr lang="en-US" sz="2000" dirty="0" smtClean="0"/>
              <a:t>guidance per class is too </a:t>
            </a:r>
            <a:r>
              <a:rPr lang="en-US" sz="2000" dirty="0" smtClean="0"/>
              <a:t>broad </a:t>
            </a:r>
            <a:r>
              <a:rPr lang="en-US" sz="2000" dirty="0" smtClean="0"/>
              <a:t>and are therefore not sure in which service class a </a:t>
            </a:r>
            <a:r>
              <a:rPr lang="en-US" sz="2000" dirty="0" smtClean="0"/>
              <a:t>particular </a:t>
            </a:r>
            <a:r>
              <a:rPr lang="en-US" sz="2000" dirty="0" smtClean="0"/>
              <a:t>application is to reside.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Classes defined in RFC 4594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12 service classes </a:t>
            </a:r>
            <a:r>
              <a:rPr lang="en-US" dirty="0" smtClean="0"/>
              <a:t>utilizing </a:t>
            </a:r>
            <a:r>
              <a:rPr lang="en-US" dirty="0" smtClean="0"/>
              <a:t>one or more DSCPs: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Network </a:t>
            </a:r>
            <a:r>
              <a:rPr lang="en-US" dirty="0" smtClean="0"/>
              <a:t>Control		Broadcast </a:t>
            </a:r>
            <a:r>
              <a:rPr lang="en-US" dirty="0" smtClean="0"/>
              <a:t>Video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smtClean="0"/>
              <a:t>Telephony			Low-Latency </a:t>
            </a:r>
            <a:r>
              <a:rPr lang="en-US" dirty="0" smtClean="0"/>
              <a:t>Data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smtClean="0"/>
              <a:t>Signaling				OAM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Multimedia </a:t>
            </a:r>
            <a:r>
              <a:rPr lang="en-US" dirty="0" smtClean="0"/>
              <a:t>Conferencing	High-throughput </a:t>
            </a:r>
            <a:r>
              <a:rPr lang="en-US" dirty="0" smtClean="0"/>
              <a:t>Data</a:t>
            </a:r>
          </a:p>
          <a:p>
            <a:pPr>
              <a:buNone/>
            </a:pPr>
            <a:r>
              <a:rPr lang="en-US" dirty="0" smtClean="0"/>
              <a:t>     Realtime </a:t>
            </a:r>
            <a:r>
              <a:rPr lang="en-US" dirty="0" smtClean="0"/>
              <a:t>Interactive		Standard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Multimedia </a:t>
            </a:r>
            <a:r>
              <a:rPr lang="en-US" dirty="0" smtClean="0"/>
              <a:t>Streaming	Low-priority </a:t>
            </a:r>
            <a:r>
              <a:rPr lang="en-US" dirty="0" smtClean="0"/>
              <a:t>Data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8686800" y="16002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Service Classes defined in RFC </a:t>
            </a:r>
            <a:r>
              <a:rPr lang="en-US" sz="3200" dirty="0" smtClean="0"/>
              <a:t>4594-Update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14 </a:t>
            </a:r>
            <a:r>
              <a:rPr lang="en-US" dirty="0" smtClean="0"/>
              <a:t>service classes utilizing one or more DSCPs: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Network </a:t>
            </a:r>
            <a:r>
              <a:rPr lang="en-US" dirty="0" smtClean="0"/>
              <a:t>Control		</a:t>
            </a:r>
            <a:r>
              <a:rPr lang="en-US" dirty="0" smtClean="0"/>
              <a:t>Broadcast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smtClean="0"/>
              <a:t>Audio	</a:t>
            </a:r>
            <a:r>
              <a:rPr lang="en-US" dirty="0" smtClean="0"/>
              <a:t>			Low-Latency Data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 Video</a:t>
            </a:r>
            <a:r>
              <a:rPr lang="en-US" dirty="0" smtClean="0"/>
              <a:t>			</a:t>
            </a:r>
            <a:r>
              <a:rPr lang="en-US" dirty="0" smtClean="0"/>
              <a:t>	</a:t>
            </a:r>
            <a:r>
              <a:rPr lang="en-US" dirty="0" err="1" smtClean="0"/>
              <a:t>Convo</a:t>
            </a:r>
            <a:r>
              <a:rPr lang="en-US" dirty="0" smtClean="0"/>
              <a:t>. </a:t>
            </a:r>
            <a:r>
              <a:rPr lang="en-US" dirty="0" smtClean="0"/>
              <a:t>Signaling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smtClean="0"/>
              <a:t>Hi-Res				OAM</a:t>
            </a:r>
          </a:p>
          <a:p>
            <a:pPr>
              <a:buNone/>
            </a:pPr>
            <a:r>
              <a:rPr lang="en-US" dirty="0" smtClean="0"/>
              <a:t>     Multimedia </a:t>
            </a:r>
            <a:r>
              <a:rPr lang="en-US" dirty="0" smtClean="0"/>
              <a:t>Conferencing	High-throughput Data</a:t>
            </a:r>
          </a:p>
          <a:p>
            <a:pPr>
              <a:buNone/>
            </a:pPr>
            <a:r>
              <a:rPr lang="en-US" dirty="0" smtClean="0"/>
              <a:t>     Realtime Interactive		Standard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 Multimedia </a:t>
            </a:r>
            <a:r>
              <a:rPr lang="en-US" dirty="0" smtClean="0"/>
              <a:t>Streaming </a:t>
            </a:r>
            <a:r>
              <a:rPr lang="en-US" dirty="0" smtClean="0"/>
              <a:t>	Low-priority Data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8686800" y="16002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 Class vs. Treatment Aggregate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RFC 4594 defines “Service Class”</a:t>
            </a:r>
          </a:p>
          <a:p>
            <a:r>
              <a:rPr lang="en-US" dirty="0" smtClean="0"/>
              <a:t>RFC 5127 defines “Treatment Aggregate”</a:t>
            </a:r>
          </a:p>
          <a:p>
            <a:endParaRPr lang="en-US" dirty="0" smtClean="0"/>
          </a:p>
          <a:p>
            <a:r>
              <a:rPr lang="en-US" dirty="0" smtClean="0"/>
              <a:t>Per RFC 5127: one or more </a:t>
            </a:r>
            <a:r>
              <a:rPr lang="en-US" u="sng" dirty="0" smtClean="0"/>
              <a:t>Service classes </a:t>
            </a:r>
            <a:r>
              <a:rPr lang="en-US" dirty="0" smtClean="0"/>
              <a:t>are placed into a </a:t>
            </a:r>
            <a:r>
              <a:rPr lang="en-US" u="sng" dirty="0" smtClean="0"/>
              <a:t>Treatment Aggregate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41461</TotalTime>
  <Words>929</Words>
  <Application>Microsoft Office PowerPoint</Application>
  <PresentationFormat>On-screen Show (4:3)</PresentationFormat>
  <Paragraphs>134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DiffServ Standards Problem Statement</vt:lpstr>
      <vt:lpstr>Purpose of Draft</vt:lpstr>
      <vt:lpstr>Why This and Why Now</vt:lpstr>
      <vt:lpstr>DiffServ Standards (by DSCP)</vt:lpstr>
      <vt:lpstr>Confusion about DiffServ (1/2)</vt:lpstr>
      <vt:lpstr>Confusion about DiffServ (2/2)</vt:lpstr>
      <vt:lpstr>Service Classes defined in RFC 4594</vt:lpstr>
      <vt:lpstr>Service Classes defined in RFC 4594-Update</vt:lpstr>
      <vt:lpstr>Service Class vs. Treatment Aggregate</vt:lpstr>
      <vt:lpstr>RFC 5127 Treatment Aggregate Behavior</vt:lpstr>
      <vt:lpstr>RFC 5127 Treatment Aggregate Behavior</vt:lpstr>
      <vt:lpstr>Next Steps</vt:lpstr>
      <vt:lpstr>Open Issues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DiffServ Problem Statement</dc:title>
  <dc:creator>James Polk (jmpolk)</dc:creator>
  <cp:lastModifiedBy>jmpolk</cp:lastModifiedBy>
  <cp:revision>3405</cp:revision>
  <dcterms:created xsi:type="dcterms:W3CDTF">2006-08-16T00:00:00Z</dcterms:created>
  <dcterms:modified xsi:type="dcterms:W3CDTF">2012-08-01T08:57:23Z</dcterms:modified>
</cp:coreProperties>
</file>