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3" r:id="rId4"/>
    <p:sldId id="264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EC760C1-78B6-4F02-B1BA-365AC3D5E422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72C6F07-576E-4EDD-8DF2-B42C21E73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0E80C1-E9EE-456A-A296-5E16239A9749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F7E90-1D38-4FBF-9916-09CE5F29E14C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D5ECE-9AD0-4341-BDA0-A9B349596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B1FA0-C71D-4B7D-8AA8-57E6971FF97E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D8E5C-4932-4E36-87EA-93FF311A4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2AD5-D875-404D-B802-3CFBEA19E424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3E28B-665C-40BD-9A9B-5F4ABAB36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5B018-915B-4425-8990-F8C85D3E9135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7D1DE-182A-45E6-868B-488F23710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BB3B1-8065-4A83-9F43-548469B4B1AB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F281B-0D7F-472D-BFA7-94D827A98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18A0-AD1E-4F25-9CCF-6983BBAE0303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7F88-1914-4FED-A7AF-EF24589E0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C577-9081-48F3-9FC2-3489480B7BA5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57DC-7228-4A45-892C-6A6AA24D7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93257-16B3-403F-A9D0-DC94025E54A7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8CF81-49D0-4EB6-B41B-F2B10D11A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AA5B-B9C8-40D1-9E17-7195EAE60101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86148-6362-4CC0-BEC8-B65C1ADA9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43F03-BDAB-42D2-BC9A-CF43DE405B17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124FB-E45F-41E3-8640-B9362674F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6C1D3-62B1-4E62-99C5-32B87F17C7E2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8E9A0-1057-47CE-9FC4-CE5AE4369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A095A2-2BB8-45AB-BD34-A98AC9152287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xrblock IETF 82 Taipei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3E28C5-2EA8-474D-8570-7F2F91452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huang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ill.wu@huawei.com" TargetMode="External"/><Relationship Id="rId4" Type="http://schemas.openxmlformats.org/officeDocument/2006/relationships/hyperlink" Target="mailto:asaeda@wide.ad.j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>
          <a:xfrm>
            <a:off x="684213" y="765175"/>
            <a:ext cx="7772400" cy="1470025"/>
          </a:xfrm>
        </p:spPr>
        <p:txBody>
          <a:bodyPr/>
          <a:lstStyle/>
          <a:p>
            <a:r>
              <a:rPr lang="en-US" altLang="zh-CN" smtClean="0"/>
              <a:t>RTCP XR Block for TS Decodability Statistics Metric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47813" y="2133600"/>
            <a:ext cx="64008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Draft-ietf-xrblock-rtcp-xr-decodability-00</a:t>
            </a:r>
            <a:endParaRPr lang="en-US" dirty="0"/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1619250" y="4365625"/>
            <a:ext cx="6400800" cy="1295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  <a:ea typeface="+mn-ea"/>
              </a:rPr>
              <a:t>Rachel Huang ( </a:t>
            </a:r>
            <a:r>
              <a:rPr lang="en-US" sz="2400" dirty="0">
                <a:latin typeface="+mn-lt"/>
                <a:ea typeface="+mn-ea"/>
                <a:hlinkClick r:id="rId3"/>
              </a:rPr>
              <a:t>rachel.huang@huawei.com</a:t>
            </a:r>
            <a:r>
              <a:rPr lang="en-US" sz="2400" dirty="0">
                <a:latin typeface="+mn-lt"/>
                <a:ea typeface="+mn-ea"/>
              </a:rPr>
              <a:t> 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+mn-lt"/>
                <a:ea typeface="宋体" pitchFamily="2" charset="-122"/>
              </a:rPr>
              <a:t>Hitoshi Asaeda (</a:t>
            </a:r>
            <a:r>
              <a:rPr lang="en-US" altLang="zh-CN" sz="2400" dirty="0">
                <a:latin typeface="+mn-lt"/>
                <a:ea typeface="宋体" pitchFamily="2" charset="-122"/>
                <a:hlinkClick r:id="rId4"/>
              </a:rPr>
              <a:t>asaeda@wide.ad.jp</a:t>
            </a:r>
            <a:r>
              <a:rPr lang="en-US" altLang="zh-CN" sz="2400" dirty="0">
                <a:latin typeface="+mn-lt"/>
                <a:ea typeface="宋体" pitchFamily="2" charset="-122"/>
              </a:rPr>
              <a:t>)</a:t>
            </a:r>
            <a:endParaRPr lang="en-US" sz="2400" dirty="0">
              <a:latin typeface="+mn-lt"/>
              <a:ea typeface="+mn-ea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  <a:ea typeface="+mn-ea"/>
              </a:rPr>
              <a:t>Qin Wu ( </a:t>
            </a:r>
            <a:r>
              <a:rPr lang="en-US" sz="2400" dirty="0">
                <a:latin typeface="+mn-lt"/>
                <a:ea typeface="+mn-ea"/>
                <a:hlinkClick r:id="rId5"/>
              </a:rPr>
              <a:t>bill.wu@huawei.com</a:t>
            </a:r>
            <a:r>
              <a:rPr lang="en-US" sz="2400" dirty="0">
                <a:latin typeface="+mn-lt"/>
                <a:ea typeface="+mn-ea"/>
              </a:rPr>
              <a:t> 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+mn-ea"/>
              </a:rPr>
              <a:t>Glen Zorn (glenzorn@gmail.com)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52191C4-80A5-4490-A50A-C2ABA5C277B0}" type="datetime1">
              <a:rPr lang="en-US"/>
              <a:pPr>
                <a:defRPr/>
              </a:pPr>
              <a:t>8/1/2012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xrblock IETF 84 Vancouver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Overview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844675"/>
            <a:ext cx="8229600" cy="32686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smtClean="0"/>
              <a:t>This draft (version 03) adopted in July 6 and associated milestones updated in July 9.</a:t>
            </a:r>
          </a:p>
          <a:p>
            <a:pPr>
              <a:lnSpc>
                <a:spcPct val="80000"/>
              </a:lnSpc>
            </a:pPr>
            <a:r>
              <a:rPr lang="en-US" altLang="zh-CN" sz="2400" smtClean="0"/>
              <a:t>The draft is based on TS101.290, used with Transport Stream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smtClean="0"/>
              <a:t>      and report the number of errors happens in the TS header.</a:t>
            </a:r>
          </a:p>
          <a:p>
            <a:pPr>
              <a:lnSpc>
                <a:spcPct val="80000"/>
              </a:lnSpc>
            </a:pPr>
            <a:r>
              <a:rPr lang="en-US" altLang="zh-CN" sz="2400" smtClean="0"/>
              <a:t>00 WG draft was submitted in July 30.</a:t>
            </a:r>
          </a:p>
          <a:p>
            <a:pPr>
              <a:lnSpc>
                <a:spcPct val="80000"/>
              </a:lnSpc>
            </a:pPr>
            <a:r>
              <a:rPr lang="en-US" altLang="zh-CN" sz="2700" smtClean="0"/>
              <a:t>Changes from previous version.</a:t>
            </a:r>
          </a:p>
          <a:p>
            <a:pPr lvl="1">
              <a:lnSpc>
                <a:spcPct val="80000"/>
              </a:lnSpc>
            </a:pPr>
            <a:r>
              <a:rPr lang="en-US" altLang="zh-CN" sz="1600" smtClean="0"/>
              <a:t>Adding some clarifications on why only chooses 8 parameters from ETSI TR 101 290 in main body.</a:t>
            </a:r>
          </a:p>
          <a:p>
            <a:pPr lvl="1">
              <a:lnSpc>
                <a:spcPct val="80000"/>
              </a:lnSpc>
            </a:pPr>
            <a:r>
              <a:rPr lang="en-US" altLang="zh-CN" sz="1600" smtClean="0"/>
              <a:t>Deleting acronyms part, subsection 2.2. </a:t>
            </a:r>
          </a:p>
          <a:p>
            <a:pPr lvl="1">
              <a:lnSpc>
                <a:spcPct val="80000"/>
              </a:lnSpc>
            </a:pPr>
            <a:r>
              <a:rPr lang="en-US" altLang="zh-CN" sz="1600" smtClean="0"/>
              <a:t>Other editorial changes.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31B274-9813-4ABF-801B-3D8ED9B2DF71}" type="datetime1">
              <a:rPr lang="en-US"/>
              <a:pPr>
                <a:defRPr/>
              </a:pPr>
              <a:t>8/1/2012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898989"/>
                </a:solidFill>
              </a:rPr>
              <a:t>xrblock IETF 84 Vancouver</a:t>
            </a:r>
            <a:endParaRPr lang="en-US" altLang="zh-CN" sz="1800">
              <a:solidFill>
                <a:srgbClr val="89898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Issue# Length of Each Metric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700" dirty="0" smtClean="0"/>
              <a:t>It was proposed to use 16bit for each metric field</a:t>
            </a:r>
          </a:p>
          <a:p>
            <a:pPr>
              <a:lnSpc>
                <a:spcPct val="80000"/>
              </a:lnSpc>
            </a:pPr>
            <a:r>
              <a:rPr lang="en-US" altLang="zh-CN" sz="2700" dirty="0" smtClean="0"/>
              <a:t>However 16bit metric can not be used to report 2^16*7 TSs or 2^16*7 header errors.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/>
              <a:t>One RTP packet could contain at most 7 MPEG2 TS packets.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/>
              <a:t>One report block could report 65535(2^16) error event or the total number of TS.</a:t>
            </a:r>
          </a:p>
          <a:p>
            <a:pPr>
              <a:lnSpc>
                <a:spcPct val="80000"/>
              </a:lnSpc>
            </a:pPr>
            <a:r>
              <a:rPr lang="en-US" altLang="zh-CN" sz="2700" dirty="0" smtClean="0"/>
              <a:t>Do we really need 32-bit for each metrics?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/>
              <a:t>Using 32-bit. It’s the simplest solution. Bandwidth is not a problem.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/>
              <a:t>Using 16-bit. 0xFFFF could indicate an over-range measurement.</a:t>
            </a:r>
          </a:p>
          <a:p>
            <a:pPr>
              <a:lnSpc>
                <a:spcPct val="80000"/>
              </a:lnSpc>
            </a:pPr>
            <a:endParaRPr lang="en-US" altLang="zh-CN" sz="27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AD1B0EE-943E-4FDE-B2E3-000A6407D170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898989"/>
                </a:solidFill>
              </a:rPr>
              <a:t>xrblock IETF 84 Vancouver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Issue# Normative or Informative?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000" dirty="0" smtClean="0"/>
              <a:t>ETSI TR 101 290 is a Technical Report, which contains mainly informative elements. Should it be referenced as a normative reference or informative reference?</a:t>
            </a:r>
          </a:p>
          <a:p>
            <a:r>
              <a:rPr lang="en-US" altLang="zh-CN" sz="3000" dirty="0" smtClean="0"/>
              <a:t>It was argued that a normative reference is one which must be read and understood in order to read and understand the document citing it.</a:t>
            </a:r>
          </a:p>
          <a:p>
            <a:r>
              <a:rPr lang="en-US" altLang="zh-CN" sz="3000" dirty="0" smtClean="0"/>
              <a:t>Propose to use ETSI TR 101 290 as normative reference.</a:t>
            </a:r>
          </a:p>
          <a:p>
            <a:endParaRPr lang="en-US" altLang="zh-CN" sz="30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AD1B0EE-943E-4FDE-B2E3-000A6407D170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898989"/>
                </a:solidFill>
              </a:rPr>
              <a:t>xrblock IETF 84 Vancouver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Next Step</a:t>
            </a:r>
          </a:p>
        </p:txBody>
      </p:sp>
      <p:sp>
        <p:nvSpPr>
          <p:cNvPr id="1945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Questions and comments?</a:t>
            </a:r>
          </a:p>
          <a:p>
            <a:r>
              <a:rPr lang="en-US" altLang="zh-CN" smtClean="0"/>
              <a:t>Document will be updated based on feedback we received so far, thanks.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AD1B0EE-943E-4FDE-B2E3-000A6407D170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898989"/>
                </a:solidFill>
              </a:rPr>
              <a:t>xrblock IETF 84 Vancouver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324</Words>
  <Application>Microsoft Office PowerPoint</Application>
  <PresentationFormat>全屏显示(4:3)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RTCP XR Block for TS Decodability Statistics Metric</vt:lpstr>
      <vt:lpstr>Overview</vt:lpstr>
      <vt:lpstr>Issue# Length of Each Metric</vt:lpstr>
      <vt:lpstr>Issue# Normative or Informative?</vt:lpstr>
      <vt:lpstr>Next Step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RTCP XR Block for TS Decodability Statistics Metric</dc:title>
  <dc:creator>yeehomhuang</dc:creator>
  <cp:lastModifiedBy>w53375</cp:lastModifiedBy>
  <cp:revision>35</cp:revision>
  <dcterms:created xsi:type="dcterms:W3CDTF">2011-10-26T03:08:04Z</dcterms:created>
  <dcterms:modified xsi:type="dcterms:W3CDTF">2012-08-01T06:31:15Z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(3)nstl19xSICY6ppU04uEEnJNO4XaFql+hWWQuGTgfgBsOGiUQ/YN943TMtisKVBnzZflNkPua_x000d_
2iVCMVLxXjn8hSWQt7pw37tZJMno4hmxmTZIgZrK030o8VQ0LVvrHmWasyVEfsVRNIQlFQcR_x000d_
wuLlTD74283pj9FkmPG7jUL2+tjsjlCIbIRa+7ALz2zKfTN5nVODHNKY+ZpHTvu5T/m+x3nR_x000d_
KMU2rxU7FYZfbNtPC1</vt:lpwstr>
  </property>
  <property fmtid="{D5CDD505-2E9C-101B-9397-08002B2CF9AE}" pid="3" name="_ms_pID_7253431">
    <vt:lpwstr>m7G2WfadrEZKH6VfTH6VVgRUGVUCjXAr/JNzvhy1PHtXOGsjVteD0C_x000d_
Ej9IXte374AIgAbdiL8aPbETt4w/b9wMBn7fBRTn7pS8EOFtcDtd/8Ul8Rkeqyv2ToY1BBmX_x000d_
c6mpLZXULW1Qn9dgok621y1XM7WiDPJX6FBAp+XioPLLvbRL1vyAOQD1NFEClaS6cKqzvMv3_x000d_
bi6x6Cl+hFn6f5Z12xMSLy0vsQaDTFa6iJwp</vt:lpwstr>
  </property>
  <property fmtid="{D5CDD505-2E9C-101B-9397-08002B2CF9AE}" pid="4" name="_ms_pID_7253432">
    <vt:lpwstr>Pw==</vt:lpwstr>
  </property>
  <property fmtid="{D5CDD505-2E9C-101B-9397-08002B2CF9AE}" pid="5" name="sflag">
    <vt:lpwstr>1343802652</vt:lpwstr>
  </property>
</Properties>
</file>