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56" r:id="rId2"/>
    <p:sldId id="257" r:id="rId3"/>
    <p:sldId id="263" r:id="rId4"/>
    <p:sldId id="262" r:id="rId5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536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5757A21A-0FDA-43EE-BA64-28A6928B9669}" type="datetimeFigureOut">
              <a:rPr lang="en-US"/>
              <a:pPr>
                <a:defRPr/>
              </a:pPr>
              <a:t>8/1/2012</a:t>
            </a:fld>
            <a:endParaRPr 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  <a:endParaRPr 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A699B1B6-1F4D-41CF-810A-369786277E2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幻灯片图像占位符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2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altLang="zh-CN" smtClean="0"/>
          </a:p>
        </p:txBody>
      </p:sp>
      <p:sp>
        <p:nvSpPr>
          <p:cNvPr id="15363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85B116FB-87ED-4004-B6BC-1845B0509C42}" type="slidenum">
              <a:rPr lang="en-US" altLang="zh-CN"/>
              <a:pPr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en-US" altLang="zh-CN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B26A55-D252-4BBD-9C49-CE199A193899}" type="datetime1">
              <a:rPr lang="en-US"/>
              <a:pPr>
                <a:defRPr/>
              </a:pPr>
              <a:t>8/1/2012</a:t>
            </a:fld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xrblock IETF 84 Vancouver</a:t>
            </a: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397FB2-D717-4406-A0BD-BAEBB4BDDC9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6E3C3C-EC7F-409A-AEF6-BEE2C0CD2E25}" type="datetime1">
              <a:rPr lang="en-US"/>
              <a:pPr>
                <a:defRPr/>
              </a:pPr>
              <a:t>8/1/2012</a:t>
            </a:fld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xrblock IETF 84 Vancouver</a:t>
            </a: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9DB362-A5E7-4055-968B-4E31761D3E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2B903D-C0B5-42E9-A990-1E4D99CAB49D}" type="datetime1">
              <a:rPr lang="en-US"/>
              <a:pPr>
                <a:defRPr/>
              </a:pPr>
              <a:t>8/1/2012</a:t>
            </a:fld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xrblock IETF 84 Vancouver</a:t>
            </a: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B25A55-A585-4A90-A956-FE37C276462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047B25-AE41-487A-B1F2-8721ADFD620D}" type="datetime1">
              <a:rPr lang="en-US"/>
              <a:pPr>
                <a:defRPr/>
              </a:pPr>
              <a:t>8/1/2012</a:t>
            </a:fld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xrblock IETF 84 Vancouver</a:t>
            </a: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4FF696-2D6D-47AB-BFA0-CD595FD224F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BBFE7A-D0FF-4633-850B-133795999AF9}" type="datetime1">
              <a:rPr lang="en-US"/>
              <a:pPr>
                <a:defRPr/>
              </a:pPr>
              <a:t>8/1/2012</a:t>
            </a:fld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xrblock IETF 84 Vancouver</a:t>
            </a: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4F782E-CCE8-472C-AA07-A980F86054D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B00FAA-3089-4721-9464-EA8FB550B391}" type="datetime1">
              <a:rPr lang="en-US"/>
              <a:pPr>
                <a:defRPr/>
              </a:pPr>
              <a:t>8/1/2012</a:t>
            </a:fld>
            <a:endParaRPr 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xrblock IETF 84 Vancouver</a:t>
            </a:r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70D462-D67B-4383-BD8C-7D4E6644E23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7FCD43-648F-4C51-9869-1CFDB7618BAB}" type="datetime1">
              <a:rPr lang="en-US"/>
              <a:pPr>
                <a:defRPr/>
              </a:pPr>
              <a:t>8/1/2012</a:t>
            </a:fld>
            <a:endParaRPr 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xrblock IETF 84 Vancouver</a:t>
            </a:r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D39A91-CE57-48D7-8301-01543C9AFA5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AFB0E7-8F87-4E53-804E-791A34F8F7DE}" type="datetime1">
              <a:rPr lang="en-US"/>
              <a:pPr>
                <a:defRPr/>
              </a:pPr>
              <a:t>8/1/2012</a:t>
            </a:fld>
            <a:endParaRPr 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xrblock IETF 84 Vancouver</a:t>
            </a: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56DA26-DF0D-4D06-AF90-6BA0482F096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8FCEB7-2860-4BDD-BED5-E9467D7CC63C}" type="datetime1">
              <a:rPr lang="en-US"/>
              <a:pPr>
                <a:defRPr/>
              </a:pPr>
              <a:t>8/1/2012</a:t>
            </a:fld>
            <a:endParaRPr 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xrblock IETF 84 Vancouver</a:t>
            </a:r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436302-3FE8-4607-AC02-CBF8F9C4DF2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A0859D-7591-459F-ABD2-0719A607A9E5}" type="datetime1">
              <a:rPr lang="en-US"/>
              <a:pPr>
                <a:defRPr/>
              </a:pPr>
              <a:t>8/1/2012</a:t>
            </a:fld>
            <a:endParaRPr 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xrblock IETF 84 Vancouver</a:t>
            </a:r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2285FD-BC09-41F7-8C46-F062D421D7F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722E61-ABF6-4E45-9945-E207BA927692}" type="datetime1">
              <a:rPr lang="en-US"/>
              <a:pPr>
                <a:defRPr/>
              </a:pPr>
              <a:t>8/1/2012</a:t>
            </a:fld>
            <a:endParaRPr 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xrblock IETF 84 Vancouver</a:t>
            </a:r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C0A1EF-AD0C-4DAF-AEF8-4A9816847C7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B874099-FA89-4ECE-9722-690372B16541}" type="datetime1">
              <a:rPr lang="en-US"/>
              <a:pPr>
                <a:defRPr/>
              </a:pPr>
              <a:t>8/1/2012</a:t>
            </a:fld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r>
              <a:rPr lang="en-US"/>
              <a:t>xrblock IETF 84 Vancouver</a:t>
            </a: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BA61D647-850D-405F-92A6-D9A6C6A2835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hf sldNum="0" hdr="0"/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glenzorn@gmail.com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hyperlink" Target="mailto:rachel.huang@huawei.com" TargetMode="External"/><Relationship Id="rId4" Type="http://schemas.openxmlformats.org/officeDocument/2006/relationships/hyperlink" Target="mailto:bill.wu@huawei.com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标题 1"/>
          <p:cNvSpPr>
            <a:spLocks noGrp="1"/>
          </p:cNvSpPr>
          <p:nvPr>
            <p:ph type="ctrTitle"/>
          </p:nvPr>
        </p:nvSpPr>
        <p:spPr>
          <a:xfrm>
            <a:off x="684213" y="765175"/>
            <a:ext cx="7772400" cy="1470025"/>
          </a:xfrm>
        </p:spPr>
        <p:txBody>
          <a:bodyPr/>
          <a:lstStyle/>
          <a:p>
            <a:r>
              <a:rPr lang="en-US" altLang="zh-CN" smtClean="0"/>
              <a:t>RTCP XR Block for Summary Statistics Metric Reporting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403350" y="2492375"/>
            <a:ext cx="6400800" cy="1152525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smtClean="0"/>
              <a:t>d</a:t>
            </a:r>
            <a:r>
              <a:rPr lang="en-US" dirty="0" smtClean="0"/>
              <a:t>raft-ietf-xrblock-rtcp-xr-summary-stat-00</a:t>
            </a:r>
            <a:endParaRPr lang="en-US" dirty="0"/>
          </a:p>
        </p:txBody>
      </p:sp>
      <p:sp>
        <p:nvSpPr>
          <p:cNvPr id="4" name="副标题 2"/>
          <p:cNvSpPr txBox="1">
            <a:spLocks/>
          </p:cNvSpPr>
          <p:nvPr/>
        </p:nvSpPr>
        <p:spPr>
          <a:xfrm>
            <a:off x="1619250" y="4365625"/>
            <a:ext cx="6400800" cy="1295400"/>
          </a:xfrm>
          <a:prstGeom prst="rect">
            <a:avLst/>
          </a:prstGeom>
        </p:spPr>
        <p:txBody>
          <a:bodyPr>
            <a:normAutofit fontScale="85000" lnSpcReduction="20000"/>
          </a:bodyPr>
          <a:lstStyle/>
          <a:p>
            <a:pPr algn="ctr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2400" dirty="0">
                <a:latin typeface="+mn-lt"/>
                <a:ea typeface="+mn-ea"/>
              </a:rPr>
              <a:t>Glen Zorn (</a:t>
            </a:r>
            <a:r>
              <a:rPr lang="en-US" sz="2400" dirty="0">
                <a:latin typeface="+mn-lt"/>
                <a:ea typeface="+mn-ea"/>
                <a:hlinkClick r:id="rId3"/>
              </a:rPr>
              <a:t>glenzorn@gmail.com</a:t>
            </a:r>
            <a:r>
              <a:rPr lang="en-US" sz="2400" dirty="0">
                <a:latin typeface="+mn-lt"/>
                <a:ea typeface="+mn-ea"/>
              </a:rPr>
              <a:t>)</a:t>
            </a:r>
          </a:p>
          <a:p>
            <a:pPr algn="ctr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2400" dirty="0">
                <a:latin typeface="+mn-lt"/>
                <a:ea typeface="+mn-ea"/>
              </a:rPr>
              <a:t>Roland Scott (</a:t>
            </a:r>
            <a:r>
              <a:rPr lang="en-US" sz="2400" dirty="0">
                <a:latin typeface="+mn-lt"/>
                <a:ea typeface="+mn-ea"/>
                <a:hlinkClick r:id="rId3"/>
              </a:rPr>
              <a:t>roland.schott@telekom.de</a:t>
            </a:r>
            <a:r>
              <a:rPr lang="en-US" sz="2400" dirty="0">
                <a:latin typeface="+mn-lt"/>
                <a:ea typeface="+mn-ea"/>
              </a:rPr>
              <a:t>)</a:t>
            </a:r>
          </a:p>
          <a:p>
            <a:pPr algn="ctr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400" dirty="0">
                <a:latin typeface="+mn-lt"/>
                <a:ea typeface="+mn-ea"/>
              </a:rPr>
              <a:t>Qin Wu ( </a:t>
            </a:r>
            <a:r>
              <a:rPr lang="en-US" sz="2400" dirty="0">
                <a:latin typeface="+mn-lt"/>
                <a:ea typeface="+mn-ea"/>
                <a:hlinkClick r:id="rId4"/>
              </a:rPr>
              <a:t>bill.wu@huawei.com</a:t>
            </a:r>
            <a:r>
              <a:rPr lang="en-US" sz="2400" dirty="0">
                <a:latin typeface="+mn-lt"/>
                <a:ea typeface="+mn-ea"/>
              </a:rPr>
              <a:t> )</a:t>
            </a:r>
          </a:p>
          <a:p>
            <a:pPr algn="ctr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2400" dirty="0">
                <a:latin typeface="+mn-lt"/>
                <a:ea typeface="+mn-ea"/>
              </a:rPr>
              <a:t>Rachel Huang ( </a:t>
            </a:r>
            <a:r>
              <a:rPr lang="en-US" sz="2400" dirty="0">
                <a:latin typeface="+mn-lt"/>
                <a:ea typeface="+mn-ea"/>
                <a:hlinkClick r:id="rId5"/>
              </a:rPr>
              <a:t>rachel.huang@huawei.com</a:t>
            </a:r>
            <a:r>
              <a:rPr lang="en-US" sz="2400" dirty="0">
                <a:latin typeface="+mn-lt"/>
                <a:ea typeface="+mn-ea"/>
              </a:rPr>
              <a:t> )</a:t>
            </a:r>
          </a:p>
          <a:p>
            <a:pPr algn="ctr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endParaRPr lang="en-US" sz="2400" dirty="0">
              <a:latin typeface="+mn-lt"/>
              <a:ea typeface="+mn-ea"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212290FD-F0E4-4506-9D67-770720864EDE}" type="datetime1">
              <a:rPr lang="en-US"/>
              <a:pPr>
                <a:defRPr/>
              </a:pPr>
              <a:t>8/1/2012</a:t>
            </a:fld>
            <a:endParaRPr 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xrblock IETF 84 Vancouver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Document Status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39750" y="1844675"/>
            <a:ext cx="8229600" cy="3268663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en-US" altLang="zh-CN" sz="2000" dirty="0" smtClean="0"/>
              <a:t>The draft defines three XR Blocks</a:t>
            </a:r>
          </a:p>
          <a:p>
            <a:pPr lvl="1">
              <a:lnSpc>
                <a:spcPct val="80000"/>
              </a:lnSpc>
            </a:pPr>
            <a:r>
              <a:rPr lang="en-US" altLang="zh-CN" sz="1400" dirty="0" smtClean="0"/>
              <a:t>The first two reporting of burst gap loss/ discard, summary statistics</a:t>
            </a:r>
          </a:p>
          <a:p>
            <a:pPr lvl="1">
              <a:lnSpc>
                <a:spcPct val="80000"/>
              </a:lnSpc>
            </a:pPr>
            <a:r>
              <a:rPr lang="en-US" altLang="zh-CN" sz="1400" dirty="0" smtClean="0"/>
              <a:t>The third reporting Frame Impairment Statistics</a:t>
            </a:r>
          </a:p>
          <a:p>
            <a:pPr>
              <a:lnSpc>
                <a:spcPct val="80000"/>
              </a:lnSpc>
            </a:pPr>
            <a:endParaRPr lang="en-US" altLang="zh-CN" sz="2000" dirty="0" smtClean="0"/>
          </a:p>
          <a:p>
            <a:pPr>
              <a:lnSpc>
                <a:spcPct val="80000"/>
              </a:lnSpc>
            </a:pPr>
            <a:r>
              <a:rPr lang="en-US" altLang="zh-CN" sz="2000" dirty="0" smtClean="0"/>
              <a:t>The new milestone updated in July 9 recently.</a:t>
            </a:r>
          </a:p>
          <a:p>
            <a:pPr>
              <a:lnSpc>
                <a:spcPct val="80000"/>
              </a:lnSpc>
            </a:pPr>
            <a:r>
              <a:rPr lang="en-US" altLang="zh-CN" sz="2000" dirty="0" smtClean="0"/>
              <a:t>00 WG draft was submitted in July 30.</a:t>
            </a:r>
          </a:p>
          <a:p>
            <a:pPr>
              <a:lnSpc>
                <a:spcPct val="80000"/>
              </a:lnSpc>
            </a:pPr>
            <a:endParaRPr lang="en-US" altLang="zh-CN" sz="2000" dirty="0" smtClean="0"/>
          </a:p>
          <a:p>
            <a:pPr>
              <a:lnSpc>
                <a:spcPct val="80000"/>
              </a:lnSpc>
            </a:pPr>
            <a:r>
              <a:rPr lang="en-US" altLang="zh-CN" sz="2200" dirty="0" smtClean="0"/>
              <a:t>Changes from previous version.</a:t>
            </a:r>
          </a:p>
          <a:p>
            <a:pPr lvl="1">
              <a:lnSpc>
                <a:spcPct val="80000"/>
              </a:lnSpc>
            </a:pPr>
            <a:r>
              <a:rPr lang="en-US" altLang="zh-CN" sz="1300" dirty="0" smtClean="0"/>
              <a:t>1-bit  Interval metric flag is expanded into 2 bits to cover sample metric usage.</a:t>
            </a:r>
          </a:p>
          <a:p>
            <a:pPr lvl="1">
              <a:lnSpc>
                <a:spcPct val="80000"/>
              </a:lnSpc>
            </a:pPr>
            <a:r>
              <a:rPr lang="en-US" altLang="zh-CN" sz="1300" dirty="0" smtClean="0"/>
              <a:t>Block length correction and other typos fixed.</a:t>
            </a:r>
          </a:p>
          <a:p>
            <a:pPr lvl="1">
              <a:lnSpc>
                <a:spcPct val="80000"/>
              </a:lnSpc>
            </a:pPr>
            <a:r>
              <a:rPr lang="en-US" altLang="zh-CN" sz="1300" dirty="0" smtClean="0"/>
              <a:t>Reference update.</a:t>
            </a:r>
          </a:p>
          <a:p>
            <a:pPr lvl="1">
              <a:lnSpc>
                <a:spcPct val="80000"/>
              </a:lnSpc>
            </a:pPr>
            <a:r>
              <a:rPr lang="en-US" altLang="zh-CN" sz="1300" dirty="0" smtClean="0"/>
              <a:t>Other editorial changes.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7A5ACFFF-51D8-4E6F-8794-BB1E68A82CBC}" type="datetime1">
              <a:rPr lang="en-US"/>
              <a:pPr>
                <a:defRPr/>
              </a:pPr>
              <a:t>8/1/2012</a:t>
            </a:fld>
            <a:endParaRPr 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xrblock IETF 84 Vancouver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Issue# Which Discard Type is used?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52988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en-US" altLang="zh-CN" sz="3000" smtClean="0"/>
              <a:t>Burst/Gap Discard Rates are calculated based on the metric obtained from draft-ietf-xrblock-discard (i.e., the total number of packet discards).</a:t>
            </a:r>
          </a:p>
          <a:p>
            <a:pPr>
              <a:lnSpc>
                <a:spcPct val="80000"/>
              </a:lnSpc>
            </a:pPr>
            <a:r>
              <a:rPr lang="en-US" altLang="zh-CN" sz="3000" smtClean="0"/>
              <a:t>In draft-ietf-xrblock-discard-05, 4 types of packet discards have been specified.</a:t>
            </a:r>
          </a:p>
          <a:p>
            <a:pPr>
              <a:lnSpc>
                <a:spcPct val="80000"/>
              </a:lnSpc>
            </a:pPr>
            <a:r>
              <a:rPr lang="en-US" altLang="zh-CN" sz="3000" smtClean="0"/>
              <a:t>Which discard type should be used to calculate gap discard rate?</a:t>
            </a:r>
          </a:p>
          <a:p>
            <a:pPr lvl="1">
              <a:lnSpc>
                <a:spcPct val="80000"/>
              </a:lnSpc>
            </a:pPr>
            <a:r>
              <a:rPr lang="en-US" altLang="zh-CN" sz="2600" smtClean="0"/>
              <a:t>It was agreed to use discard type 3 (i.e.,the total number of discarded packets due to both early and late to be played out.)</a:t>
            </a:r>
          </a:p>
          <a:p>
            <a:pPr lvl="1">
              <a:lnSpc>
                <a:spcPct val="80000"/>
              </a:lnSpc>
            </a:pPr>
            <a:r>
              <a:rPr lang="en-US" altLang="zh-CN" sz="2600" smtClean="0"/>
              <a:t>Agreed not to take duplication into account.</a:t>
            </a:r>
          </a:p>
          <a:p>
            <a:pPr>
              <a:lnSpc>
                <a:spcPct val="80000"/>
              </a:lnSpc>
            </a:pPr>
            <a:endParaRPr lang="en-US" altLang="zh-CN" sz="3000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190816AC-C546-436E-9235-6067A544FD18}" type="datetime1">
              <a:rPr lang="en-US"/>
              <a:pPr>
                <a:defRPr/>
              </a:pPr>
              <a:t>8/1/2012</a:t>
            </a:fld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xrblock IETF 84 Vancouver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Follow Up</a:t>
            </a:r>
          </a:p>
        </p:txBody>
      </p:sp>
      <p:sp>
        <p:nvSpPr>
          <p:cNvPr id="18434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smtClean="0"/>
              <a:t>Questions and comments?</a:t>
            </a:r>
          </a:p>
          <a:p>
            <a:r>
              <a:rPr lang="en-US" altLang="zh-CN" smtClean="0"/>
              <a:t>Document will be updated based on feedback we received so far, thanks.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A137F72B-2F3A-4F19-B76B-0D3128ACE9FD}" type="datetime1">
              <a:rPr lang="en-US"/>
              <a:pPr>
                <a:defRPr/>
              </a:pPr>
              <a:t>8/1/2012</a:t>
            </a:fld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xrblock IETF 84 Vancouver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2087</TotalTime>
  <Words>240</Words>
  <Application>Microsoft Office PowerPoint</Application>
  <PresentationFormat>全屏显示(4:3)</PresentationFormat>
  <Paragraphs>37</Paragraphs>
  <Slides>4</Slides>
  <Notes>1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4</vt:i4>
      </vt:variant>
    </vt:vector>
  </HeadingPairs>
  <TitlesOfParts>
    <vt:vector size="5" baseType="lpstr">
      <vt:lpstr>Office 主题</vt:lpstr>
      <vt:lpstr>RTCP XR Block for Summary Statistics Metric Reporting</vt:lpstr>
      <vt:lpstr>Document Status</vt:lpstr>
      <vt:lpstr>Issue# Which Discard Type is used?</vt:lpstr>
      <vt:lpstr>Follow Up</vt:lpstr>
    </vt:vector>
  </TitlesOfParts>
  <Company>Huawei Technologies Co.,Ltd.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RTCP XR Block for TS Decodability Statistics Metric</dc:title>
  <dc:creator>yeehomhuang</dc:creator>
  <cp:lastModifiedBy>w53375</cp:lastModifiedBy>
  <cp:revision>36</cp:revision>
  <dcterms:created xsi:type="dcterms:W3CDTF">2011-10-26T03:08:04Z</dcterms:created>
  <dcterms:modified xsi:type="dcterms:W3CDTF">2012-08-01T06:30:43Z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ms_pID_725343">
    <vt:lpwstr>(3)wGZtM8QeCAsjZzERo1lo+nC+ylize/zoU0K2vCpUjMMD2kPODU5WaGOF8PCil64ZrkqAS98o_x000d_
6TidU7tUJ0TlLUv+DFn/QMUqC0vblArwHM+KLWKH6QJZe8hZ0eZqT2qpqpGtB312OoDqKj7u_x000d_
JAL22W7SZcF3cgW0K9d31guRFDlL8rlrF5vIBiue0AOKCslkkeOY6N2frApugb2FAR15F2oS_x000d_
T/sNc48Z5N6atUP/7Y</vt:lpwstr>
  </property>
  <property fmtid="{D5CDD505-2E9C-101B-9397-08002B2CF9AE}" pid="3" name="_ms_pID_7253431">
    <vt:lpwstr>Fc4aWwFgt04NJfbxztC+FR1ni3nU2SSkn0J7IwabQfErNvoT0DrX8W_x000d_
Lb1XiXjHkXOG1wqP9OfAA3+7oQ9XRP/90MXjCK3D+AzK6ixboZrPTcCmYqf3L5hRW8YpzM8X_x000d_
+x66CpSBkT5+f5TjC/ztPETOZN7sANEbBaVt+NcyakcrsXMot8JqaNiFXFxNrfWstyDiNVuh_x000d_
Os3RB0zry1jFGpJp6OkL6cIvExz6rOXWOJFq</vt:lpwstr>
  </property>
  <property fmtid="{D5CDD505-2E9C-101B-9397-08002B2CF9AE}" pid="4" name="_ms_pID_7253432">
    <vt:lpwstr>IA==</vt:lpwstr>
  </property>
  <property fmtid="{D5CDD505-2E9C-101B-9397-08002B2CF9AE}" pid="5" name="sflag">
    <vt:lpwstr>1343802585</vt:lpwstr>
  </property>
</Properties>
</file>