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7" r:id="rId5"/>
  </p:sldMasterIdLst>
  <p:notesMasterIdLst>
    <p:notesMasterId r:id="rId15"/>
  </p:notesMasterIdLst>
  <p:handoutMasterIdLst>
    <p:handoutMasterId r:id="rId16"/>
  </p:handoutMasterIdLst>
  <p:sldIdLst>
    <p:sldId id="333" r:id="rId6"/>
    <p:sldId id="348" r:id="rId7"/>
    <p:sldId id="364" r:id="rId8"/>
    <p:sldId id="367" r:id="rId9"/>
    <p:sldId id="366" r:id="rId10"/>
    <p:sldId id="365" r:id="rId11"/>
    <p:sldId id="368" r:id="rId12"/>
    <p:sldId id="360" r:id="rId13"/>
    <p:sldId id="335" r:id="rId14"/>
  </p:sldIdLst>
  <p:sldSz cx="9144000" cy="6858000" type="screen4x3"/>
  <p:notesSz cx="6813550" cy="9945688"/>
  <p:defaultTextStyle>
    <a:defPPr>
      <a:defRPr lang="en-US"/>
    </a:defPPr>
    <a:lvl1pPr algn="ctr" rtl="0" fontAlgn="base">
      <a:spcBef>
        <a:spcPct val="50000"/>
      </a:spcBef>
      <a:spcAft>
        <a:spcPct val="0"/>
      </a:spcAft>
      <a:buClr>
        <a:srgbClr val="00CC00"/>
      </a:buClr>
      <a:buFont typeface="Webdings" pitchFamily="18" charset="2"/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buClr>
        <a:srgbClr val="00CC00"/>
      </a:buClr>
      <a:buFont typeface="Webdings" pitchFamily="18" charset="2"/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buClr>
        <a:srgbClr val="00CC00"/>
      </a:buClr>
      <a:buFont typeface="Webdings" pitchFamily="18" charset="2"/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buClr>
        <a:srgbClr val="00CC00"/>
      </a:buClr>
      <a:buFont typeface="Webdings" pitchFamily="18" charset="2"/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buClr>
        <a:srgbClr val="00CC00"/>
      </a:buClr>
      <a:buFont typeface="Webdings" pitchFamily="18" charset="2"/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6CC"/>
    <a:srgbClr val="182677"/>
    <a:srgbClr val="EEEEF2"/>
    <a:srgbClr val="FFFFFF"/>
    <a:srgbClr val="B9DCFF"/>
    <a:srgbClr val="F8F8F8"/>
    <a:srgbClr val="CDE6FF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5" autoAdjust="0"/>
    <p:restoredTop sz="75827" autoAdjust="0"/>
  </p:normalViewPr>
  <p:slideViewPr>
    <p:cSldViewPr>
      <p:cViewPr>
        <p:scale>
          <a:sx n="70" d="100"/>
          <a:sy n="70" d="100"/>
        </p:scale>
        <p:origin x="-168" y="-108"/>
      </p:cViewPr>
      <p:guideLst>
        <p:guide orient="horz" pos="419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190" y="-114"/>
      </p:cViewPr>
      <p:guideLst>
        <p:guide orient="horz" pos="3132"/>
        <p:guide pos="214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t" anchorCtr="0" compatLnSpc="1">
            <a:prstTxWarp prst="textNoShape">
              <a:avLst/>
            </a:prstTxWarp>
          </a:bodyPr>
          <a:lstStyle>
            <a:lvl1pPr algn="l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800" y="0"/>
            <a:ext cx="2952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t" anchorCtr="0" compatLnSpc="1">
            <a:prstTxWarp prst="textNoShape">
              <a:avLst/>
            </a:prstTxWarp>
          </a:bodyPr>
          <a:lstStyle>
            <a:lvl1pPr algn="r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0388"/>
            <a:ext cx="2952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b" anchorCtr="0" compatLnSpc="1">
            <a:prstTxWarp prst="textNoShape">
              <a:avLst/>
            </a:prstTxWarp>
          </a:bodyPr>
          <a:lstStyle>
            <a:lvl1pPr algn="l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800" y="9450388"/>
            <a:ext cx="2952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b" anchorCtr="0" compatLnSpc="1">
            <a:prstTxWarp prst="textNoShape">
              <a:avLst/>
            </a:prstTxWarp>
          </a:bodyPr>
          <a:lstStyle>
            <a:lvl1pPr algn="r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F4674A3-A54B-4329-BD2F-D5463D1F5E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257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t" anchorCtr="0" compatLnSpc="1">
            <a:prstTxWarp prst="textNoShape">
              <a:avLst/>
            </a:prstTxWarp>
          </a:bodyPr>
          <a:lstStyle>
            <a:lvl1pPr algn="l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0800" y="0"/>
            <a:ext cx="2933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t" anchorCtr="0" compatLnSpc="1">
            <a:prstTxWarp prst="textNoShape">
              <a:avLst/>
            </a:prstTxWarp>
          </a:bodyPr>
          <a:lstStyle>
            <a:lvl1pPr algn="r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4563" y="762000"/>
            <a:ext cx="4989512" cy="3741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733925"/>
            <a:ext cx="4943475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Klicken Sie, um die Formate des Vorlagentextes zu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66263"/>
            <a:ext cx="29337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b" anchorCtr="0" compatLnSpc="1">
            <a:prstTxWarp prst="textNoShape">
              <a:avLst/>
            </a:prstTxWarp>
          </a:bodyPr>
          <a:lstStyle>
            <a:lvl1pPr algn="l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0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0800" y="9466263"/>
            <a:ext cx="29337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b" anchorCtr="0" compatLnSpc="1">
            <a:prstTxWarp prst="textNoShape">
              <a:avLst/>
            </a:prstTxWarp>
          </a:bodyPr>
          <a:lstStyle>
            <a:lvl1pPr algn="r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B890050-5091-4033-B9D3-C4F32DF220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4714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577850" indent="-120650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1035050" indent="-120650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492250" indent="-120650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949450" indent="-120650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90050-5091-4033-B9D3-C4F32DF2208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191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90050-5091-4033-B9D3-C4F32DF2208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11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90050-5091-4033-B9D3-C4F32DF2208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191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70D81-F6F5-4F8C-A5C2-B595CB567409}" type="datetime1">
              <a:rPr lang="en-US" smtClean="0"/>
              <a:t>3/8/2013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ihandform 12"/>
          <p:cNvSpPr/>
          <p:nvPr userDrawn="1"/>
        </p:nvSpPr>
        <p:spPr bwMode="ltGray">
          <a:xfrm>
            <a:off x="0" y="0"/>
            <a:ext cx="9144000" cy="2076450"/>
          </a:xfrm>
          <a:custGeom>
            <a:avLst/>
            <a:gdLst>
              <a:gd name="connsiteX0" fmla="*/ 0 w 9144000"/>
              <a:gd name="connsiteY0" fmla="*/ 0 h 1412776"/>
              <a:gd name="connsiteX1" fmla="*/ 9144000 w 9144000"/>
              <a:gd name="connsiteY1" fmla="*/ 0 h 1412776"/>
              <a:gd name="connsiteX2" fmla="*/ 9144000 w 9144000"/>
              <a:gd name="connsiteY2" fmla="*/ 1412776 h 1412776"/>
              <a:gd name="connsiteX3" fmla="*/ 0 w 9144000"/>
              <a:gd name="connsiteY3" fmla="*/ 1412776 h 1412776"/>
              <a:gd name="connsiteX4" fmla="*/ 0 w 9144000"/>
              <a:gd name="connsiteY4" fmla="*/ 0 h 1412776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412776 h 1844824"/>
              <a:gd name="connsiteX3" fmla="*/ 4319972 w 9144000"/>
              <a:gd name="connsiteY3" fmla="*/ 1844824 h 1844824"/>
              <a:gd name="connsiteX4" fmla="*/ 0 w 9144000"/>
              <a:gd name="connsiteY4" fmla="*/ 1412776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412776 h 1844824"/>
              <a:gd name="connsiteX3" fmla="*/ 4319972 w 9144000"/>
              <a:gd name="connsiteY3" fmla="*/ 1844824 h 1844824"/>
              <a:gd name="connsiteX4" fmla="*/ 0 w 9144000"/>
              <a:gd name="connsiteY4" fmla="*/ 1412776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412776 h 1844824"/>
              <a:gd name="connsiteX3" fmla="*/ 4319972 w 9144000"/>
              <a:gd name="connsiteY3" fmla="*/ 1844824 h 1844824"/>
              <a:gd name="connsiteX4" fmla="*/ 0 w 9144000"/>
              <a:gd name="connsiteY4" fmla="*/ 1412776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412776 h 1844824"/>
              <a:gd name="connsiteX3" fmla="*/ 4319972 w 9144000"/>
              <a:gd name="connsiteY3" fmla="*/ 1844824 h 1844824"/>
              <a:gd name="connsiteX4" fmla="*/ 0 w 9144000"/>
              <a:gd name="connsiteY4" fmla="*/ 1412776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412776 h 1844824"/>
              <a:gd name="connsiteX3" fmla="*/ 4319972 w 9144000"/>
              <a:gd name="connsiteY3" fmla="*/ 1844824 h 1844824"/>
              <a:gd name="connsiteX4" fmla="*/ 0 w 9144000"/>
              <a:gd name="connsiteY4" fmla="*/ 1412776 h 1844824"/>
              <a:gd name="connsiteX5" fmla="*/ 0 w 9144000"/>
              <a:gd name="connsiteY5" fmla="*/ 0 h 1844824"/>
              <a:gd name="connsiteX0" fmla="*/ 0 w 9144000"/>
              <a:gd name="connsiteY0" fmla="*/ 0 h 1888385"/>
              <a:gd name="connsiteX1" fmla="*/ 9144000 w 9144000"/>
              <a:gd name="connsiteY1" fmla="*/ 0 h 1888385"/>
              <a:gd name="connsiteX2" fmla="*/ 9144000 w 9144000"/>
              <a:gd name="connsiteY2" fmla="*/ 1412776 h 1888385"/>
              <a:gd name="connsiteX3" fmla="*/ 4319972 w 9144000"/>
              <a:gd name="connsiteY3" fmla="*/ 1844824 h 1888385"/>
              <a:gd name="connsiteX4" fmla="*/ 0 w 9144000"/>
              <a:gd name="connsiteY4" fmla="*/ 1412776 h 1888385"/>
              <a:gd name="connsiteX5" fmla="*/ 0 w 9144000"/>
              <a:gd name="connsiteY5" fmla="*/ 0 h 1888385"/>
              <a:gd name="connsiteX0" fmla="*/ 65250 w 9209250"/>
              <a:gd name="connsiteY0" fmla="*/ 0 h 1888385"/>
              <a:gd name="connsiteX1" fmla="*/ 9209250 w 9209250"/>
              <a:gd name="connsiteY1" fmla="*/ 0 h 1888385"/>
              <a:gd name="connsiteX2" fmla="*/ 9209250 w 9209250"/>
              <a:gd name="connsiteY2" fmla="*/ 1412776 h 1888385"/>
              <a:gd name="connsiteX3" fmla="*/ 4385222 w 9209250"/>
              <a:gd name="connsiteY3" fmla="*/ 1844824 h 1888385"/>
              <a:gd name="connsiteX4" fmla="*/ 65250 w 9209250"/>
              <a:gd name="connsiteY4" fmla="*/ 1412776 h 1888385"/>
              <a:gd name="connsiteX5" fmla="*/ 65250 w 9209250"/>
              <a:gd name="connsiteY5" fmla="*/ 0 h 1888385"/>
              <a:gd name="connsiteX0" fmla="*/ 65250 w 9209250"/>
              <a:gd name="connsiteY0" fmla="*/ 0 h 1885020"/>
              <a:gd name="connsiteX1" fmla="*/ 9209250 w 9209250"/>
              <a:gd name="connsiteY1" fmla="*/ 0 h 1885020"/>
              <a:gd name="connsiteX2" fmla="*/ 9209250 w 9209250"/>
              <a:gd name="connsiteY2" fmla="*/ 1412776 h 1885020"/>
              <a:gd name="connsiteX3" fmla="*/ 4385222 w 9209250"/>
              <a:gd name="connsiteY3" fmla="*/ 1844824 h 1885020"/>
              <a:gd name="connsiteX4" fmla="*/ 65250 w 9209250"/>
              <a:gd name="connsiteY4" fmla="*/ 1412776 h 1885020"/>
              <a:gd name="connsiteX5" fmla="*/ 65250 w 9209250"/>
              <a:gd name="connsiteY5" fmla="*/ 0 h 1885020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412776 h 1921024"/>
              <a:gd name="connsiteX5" fmla="*/ 65250 w 9209250"/>
              <a:gd name="connsiteY5" fmla="*/ 0 h 1921024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412776 h 1921024"/>
              <a:gd name="connsiteX5" fmla="*/ 65250 w 9209250"/>
              <a:gd name="connsiteY5" fmla="*/ 0 h 1921024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412776 h 1921024"/>
              <a:gd name="connsiteX5" fmla="*/ 65250 w 9209250"/>
              <a:gd name="connsiteY5" fmla="*/ 0 h 1921024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520788 h 1921024"/>
              <a:gd name="connsiteX5" fmla="*/ 65250 w 9209250"/>
              <a:gd name="connsiteY5" fmla="*/ 0 h 1921024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520788 h 1921024"/>
              <a:gd name="connsiteX5" fmla="*/ 65250 w 9209250"/>
              <a:gd name="connsiteY5" fmla="*/ 0 h 1921024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520788 h 1921024"/>
              <a:gd name="connsiteX5" fmla="*/ 65250 w 9209250"/>
              <a:gd name="connsiteY5" fmla="*/ 0 h 1921024"/>
              <a:gd name="connsiteX0" fmla="*/ 0 w 9144000"/>
              <a:gd name="connsiteY0" fmla="*/ 0 h 1921024"/>
              <a:gd name="connsiteX1" fmla="*/ 9144000 w 9144000"/>
              <a:gd name="connsiteY1" fmla="*/ 0 h 1921024"/>
              <a:gd name="connsiteX2" fmla="*/ 9144000 w 9144000"/>
              <a:gd name="connsiteY2" fmla="*/ 1412776 h 1921024"/>
              <a:gd name="connsiteX3" fmla="*/ 4319972 w 9144000"/>
              <a:gd name="connsiteY3" fmla="*/ 1880828 h 1921024"/>
              <a:gd name="connsiteX4" fmla="*/ 0 w 9144000"/>
              <a:gd name="connsiteY4" fmla="*/ 1520788 h 1921024"/>
              <a:gd name="connsiteX5" fmla="*/ 0 w 9144000"/>
              <a:gd name="connsiteY5" fmla="*/ 0 h 1921024"/>
              <a:gd name="connsiteX0" fmla="*/ 63195 w 9207195"/>
              <a:gd name="connsiteY0" fmla="*/ 0 h 2065040"/>
              <a:gd name="connsiteX1" fmla="*/ 9207195 w 9207195"/>
              <a:gd name="connsiteY1" fmla="*/ 0 h 2065040"/>
              <a:gd name="connsiteX2" fmla="*/ 9207195 w 9207195"/>
              <a:gd name="connsiteY2" fmla="*/ 1412776 h 2065040"/>
              <a:gd name="connsiteX3" fmla="*/ 4275155 w 9207195"/>
              <a:gd name="connsiteY3" fmla="*/ 2024844 h 2065040"/>
              <a:gd name="connsiteX4" fmla="*/ 63195 w 9207195"/>
              <a:gd name="connsiteY4" fmla="*/ 1520788 h 2065040"/>
              <a:gd name="connsiteX5" fmla="*/ 63195 w 9207195"/>
              <a:gd name="connsiteY5" fmla="*/ 0 h 2065040"/>
              <a:gd name="connsiteX0" fmla="*/ 63195 w 9207195"/>
              <a:gd name="connsiteY0" fmla="*/ 0 h 2024844"/>
              <a:gd name="connsiteX1" fmla="*/ 9207195 w 9207195"/>
              <a:gd name="connsiteY1" fmla="*/ 0 h 2024844"/>
              <a:gd name="connsiteX2" fmla="*/ 9207195 w 9207195"/>
              <a:gd name="connsiteY2" fmla="*/ 1412776 h 2024844"/>
              <a:gd name="connsiteX3" fmla="*/ 4275155 w 9207195"/>
              <a:gd name="connsiteY3" fmla="*/ 2024844 h 2024844"/>
              <a:gd name="connsiteX4" fmla="*/ 63195 w 9207195"/>
              <a:gd name="connsiteY4" fmla="*/ 1520788 h 2024844"/>
              <a:gd name="connsiteX5" fmla="*/ 63195 w 9207195"/>
              <a:gd name="connsiteY5" fmla="*/ 0 h 2024844"/>
              <a:gd name="connsiteX0" fmla="*/ 63194 w 9207194"/>
              <a:gd name="connsiteY0" fmla="*/ 0 h 1988840"/>
              <a:gd name="connsiteX1" fmla="*/ 9207194 w 9207194"/>
              <a:gd name="connsiteY1" fmla="*/ 0 h 1988840"/>
              <a:gd name="connsiteX2" fmla="*/ 9207194 w 9207194"/>
              <a:gd name="connsiteY2" fmla="*/ 1412776 h 1988840"/>
              <a:gd name="connsiteX3" fmla="*/ 4275155 w 9207194"/>
              <a:gd name="connsiteY3" fmla="*/ 1988840 h 1988840"/>
              <a:gd name="connsiteX4" fmla="*/ 63194 w 9207194"/>
              <a:gd name="connsiteY4" fmla="*/ 1520788 h 1988840"/>
              <a:gd name="connsiteX5" fmla="*/ 63194 w 9207194"/>
              <a:gd name="connsiteY5" fmla="*/ 0 h 1988840"/>
              <a:gd name="connsiteX0" fmla="*/ 63194 w 9207194"/>
              <a:gd name="connsiteY0" fmla="*/ 0 h 1988840"/>
              <a:gd name="connsiteX1" fmla="*/ 9207194 w 9207194"/>
              <a:gd name="connsiteY1" fmla="*/ 0 h 1988840"/>
              <a:gd name="connsiteX2" fmla="*/ 9207194 w 9207194"/>
              <a:gd name="connsiteY2" fmla="*/ 1412776 h 1988840"/>
              <a:gd name="connsiteX3" fmla="*/ 4275155 w 9207194"/>
              <a:gd name="connsiteY3" fmla="*/ 1988840 h 1988840"/>
              <a:gd name="connsiteX4" fmla="*/ 63194 w 9207194"/>
              <a:gd name="connsiteY4" fmla="*/ 1484784 h 1988840"/>
              <a:gd name="connsiteX5" fmla="*/ 63194 w 9207194"/>
              <a:gd name="connsiteY5" fmla="*/ 0 h 1988840"/>
              <a:gd name="connsiteX0" fmla="*/ 0 w 9144000"/>
              <a:gd name="connsiteY0" fmla="*/ 0 h 1988840"/>
              <a:gd name="connsiteX1" fmla="*/ 9144000 w 9144000"/>
              <a:gd name="connsiteY1" fmla="*/ 0 h 1988840"/>
              <a:gd name="connsiteX2" fmla="*/ 9144000 w 9144000"/>
              <a:gd name="connsiteY2" fmla="*/ 1412776 h 1988840"/>
              <a:gd name="connsiteX3" fmla="*/ 4211961 w 9144000"/>
              <a:gd name="connsiteY3" fmla="*/ 1988840 h 1988840"/>
              <a:gd name="connsiteX4" fmla="*/ 0 w 9144000"/>
              <a:gd name="connsiteY4" fmla="*/ 1484784 h 1988840"/>
              <a:gd name="connsiteX5" fmla="*/ 0 w 9144000"/>
              <a:gd name="connsiteY5" fmla="*/ 0 h 1988840"/>
              <a:gd name="connsiteX0" fmla="*/ 0 w 9144000"/>
              <a:gd name="connsiteY0" fmla="*/ 0 h 2162253"/>
              <a:gd name="connsiteX1" fmla="*/ 9144000 w 9144000"/>
              <a:gd name="connsiteY1" fmla="*/ 0 h 2162253"/>
              <a:gd name="connsiteX2" fmla="*/ 9144000 w 9144000"/>
              <a:gd name="connsiteY2" fmla="*/ 1412776 h 2162253"/>
              <a:gd name="connsiteX3" fmla="*/ 4211961 w 9144000"/>
              <a:gd name="connsiteY3" fmla="*/ 1988840 h 2162253"/>
              <a:gd name="connsiteX4" fmla="*/ 0 w 9144000"/>
              <a:gd name="connsiteY4" fmla="*/ 1484784 h 2162253"/>
              <a:gd name="connsiteX5" fmla="*/ 0 w 9144000"/>
              <a:gd name="connsiteY5" fmla="*/ 0 h 2162253"/>
              <a:gd name="connsiteX0" fmla="*/ 0 w 9144000"/>
              <a:gd name="connsiteY0" fmla="*/ 0 h 2162253"/>
              <a:gd name="connsiteX1" fmla="*/ 9144000 w 9144000"/>
              <a:gd name="connsiteY1" fmla="*/ 0 h 2162253"/>
              <a:gd name="connsiteX2" fmla="*/ 9144000 w 9144000"/>
              <a:gd name="connsiteY2" fmla="*/ 1412776 h 2162253"/>
              <a:gd name="connsiteX3" fmla="*/ 4211961 w 9144000"/>
              <a:gd name="connsiteY3" fmla="*/ 1988840 h 2162253"/>
              <a:gd name="connsiteX4" fmla="*/ 0 w 9144000"/>
              <a:gd name="connsiteY4" fmla="*/ 1484784 h 2162253"/>
              <a:gd name="connsiteX5" fmla="*/ 0 w 9144000"/>
              <a:gd name="connsiteY5" fmla="*/ 0 h 2162253"/>
              <a:gd name="connsiteX0" fmla="*/ 0 w 9144000"/>
              <a:gd name="connsiteY0" fmla="*/ 0 h 2162253"/>
              <a:gd name="connsiteX1" fmla="*/ 9144000 w 9144000"/>
              <a:gd name="connsiteY1" fmla="*/ 0 h 2162253"/>
              <a:gd name="connsiteX2" fmla="*/ 9144000 w 9144000"/>
              <a:gd name="connsiteY2" fmla="*/ 1412776 h 2162253"/>
              <a:gd name="connsiteX3" fmla="*/ 4211961 w 9144000"/>
              <a:gd name="connsiteY3" fmla="*/ 1988840 h 2162253"/>
              <a:gd name="connsiteX4" fmla="*/ 0 w 9144000"/>
              <a:gd name="connsiteY4" fmla="*/ 1520788 h 2162253"/>
              <a:gd name="connsiteX5" fmla="*/ 0 w 9144000"/>
              <a:gd name="connsiteY5" fmla="*/ 0 h 2162253"/>
              <a:gd name="connsiteX0" fmla="*/ 0 w 9144000"/>
              <a:gd name="connsiteY0" fmla="*/ 0 h 2041268"/>
              <a:gd name="connsiteX1" fmla="*/ 9144000 w 9144000"/>
              <a:gd name="connsiteY1" fmla="*/ 0 h 2041268"/>
              <a:gd name="connsiteX2" fmla="*/ 9144000 w 9144000"/>
              <a:gd name="connsiteY2" fmla="*/ 1412776 h 2041268"/>
              <a:gd name="connsiteX3" fmla="*/ 4211961 w 9144000"/>
              <a:gd name="connsiteY3" fmla="*/ 1988840 h 2041268"/>
              <a:gd name="connsiteX4" fmla="*/ 0 w 9144000"/>
              <a:gd name="connsiteY4" fmla="*/ 1520788 h 2041268"/>
              <a:gd name="connsiteX5" fmla="*/ 0 w 9144000"/>
              <a:gd name="connsiteY5" fmla="*/ 0 h 2041268"/>
              <a:gd name="connsiteX0" fmla="*/ 0 w 9144000"/>
              <a:gd name="connsiteY0" fmla="*/ 0 h 2041268"/>
              <a:gd name="connsiteX1" fmla="*/ 9144000 w 9144000"/>
              <a:gd name="connsiteY1" fmla="*/ 0 h 2041268"/>
              <a:gd name="connsiteX2" fmla="*/ 9144000 w 9144000"/>
              <a:gd name="connsiteY2" fmla="*/ 1412776 h 2041268"/>
              <a:gd name="connsiteX3" fmla="*/ 4211961 w 9144000"/>
              <a:gd name="connsiteY3" fmla="*/ 1988840 h 2041268"/>
              <a:gd name="connsiteX4" fmla="*/ 0 w 9144000"/>
              <a:gd name="connsiteY4" fmla="*/ 1520788 h 2041268"/>
              <a:gd name="connsiteX5" fmla="*/ 0 w 9144000"/>
              <a:gd name="connsiteY5" fmla="*/ 0 h 2041268"/>
              <a:gd name="connsiteX0" fmla="*/ 0 w 9144000"/>
              <a:gd name="connsiteY0" fmla="*/ 0 h 2073824"/>
              <a:gd name="connsiteX1" fmla="*/ 9144000 w 9144000"/>
              <a:gd name="connsiteY1" fmla="*/ 0 h 2073824"/>
              <a:gd name="connsiteX2" fmla="*/ 9144000 w 9144000"/>
              <a:gd name="connsiteY2" fmla="*/ 1412776 h 2073824"/>
              <a:gd name="connsiteX3" fmla="*/ 4211961 w 9144000"/>
              <a:gd name="connsiteY3" fmla="*/ 1988840 h 2073824"/>
              <a:gd name="connsiteX4" fmla="*/ 0 w 9144000"/>
              <a:gd name="connsiteY4" fmla="*/ 1520788 h 2073824"/>
              <a:gd name="connsiteX5" fmla="*/ 0 w 9144000"/>
              <a:gd name="connsiteY5" fmla="*/ 0 h 2073824"/>
              <a:gd name="connsiteX0" fmla="*/ 0 w 9144000"/>
              <a:gd name="connsiteY0" fmla="*/ 0 h 2073824"/>
              <a:gd name="connsiteX1" fmla="*/ 9144000 w 9144000"/>
              <a:gd name="connsiteY1" fmla="*/ 0 h 2073824"/>
              <a:gd name="connsiteX2" fmla="*/ 9144000 w 9144000"/>
              <a:gd name="connsiteY2" fmla="*/ 1412776 h 2073824"/>
              <a:gd name="connsiteX3" fmla="*/ 4211961 w 9144000"/>
              <a:gd name="connsiteY3" fmla="*/ 1988840 h 2073824"/>
              <a:gd name="connsiteX4" fmla="*/ 0 w 9144000"/>
              <a:gd name="connsiteY4" fmla="*/ 1520788 h 2073824"/>
              <a:gd name="connsiteX5" fmla="*/ 0 w 9144000"/>
              <a:gd name="connsiteY5" fmla="*/ 0 h 2073824"/>
              <a:gd name="connsiteX0" fmla="*/ 0 w 9144000"/>
              <a:gd name="connsiteY0" fmla="*/ 0 h 2073824"/>
              <a:gd name="connsiteX1" fmla="*/ 9144000 w 9144000"/>
              <a:gd name="connsiteY1" fmla="*/ 0 h 2073824"/>
              <a:gd name="connsiteX2" fmla="*/ 9144000 w 9144000"/>
              <a:gd name="connsiteY2" fmla="*/ 1412776 h 2073824"/>
              <a:gd name="connsiteX3" fmla="*/ 4211961 w 9144000"/>
              <a:gd name="connsiteY3" fmla="*/ 1988840 h 2073824"/>
              <a:gd name="connsiteX4" fmla="*/ 0 w 9144000"/>
              <a:gd name="connsiteY4" fmla="*/ 1520788 h 2073824"/>
              <a:gd name="connsiteX5" fmla="*/ 0 w 9144000"/>
              <a:gd name="connsiteY5" fmla="*/ 0 h 2073824"/>
              <a:gd name="connsiteX0" fmla="*/ 0 w 9144000"/>
              <a:gd name="connsiteY0" fmla="*/ 0 h 2073824"/>
              <a:gd name="connsiteX1" fmla="*/ 9144000 w 9144000"/>
              <a:gd name="connsiteY1" fmla="*/ 0 h 2073824"/>
              <a:gd name="connsiteX2" fmla="*/ 9144000 w 9144000"/>
              <a:gd name="connsiteY2" fmla="*/ 1592796 h 2073824"/>
              <a:gd name="connsiteX3" fmla="*/ 4211961 w 9144000"/>
              <a:gd name="connsiteY3" fmla="*/ 1988840 h 2073824"/>
              <a:gd name="connsiteX4" fmla="*/ 0 w 9144000"/>
              <a:gd name="connsiteY4" fmla="*/ 1520788 h 2073824"/>
              <a:gd name="connsiteX5" fmla="*/ 0 w 9144000"/>
              <a:gd name="connsiteY5" fmla="*/ 0 h 2073824"/>
              <a:gd name="connsiteX0" fmla="*/ 0 w 9144000"/>
              <a:gd name="connsiteY0" fmla="*/ 0 h 2073824"/>
              <a:gd name="connsiteX1" fmla="*/ 9144000 w 9144000"/>
              <a:gd name="connsiteY1" fmla="*/ 0 h 2073824"/>
              <a:gd name="connsiteX2" fmla="*/ 9144000 w 9144000"/>
              <a:gd name="connsiteY2" fmla="*/ 1592796 h 2073824"/>
              <a:gd name="connsiteX3" fmla="*/ 4211961 w 9144000"/>
              <a:gd name="connsiteY3" fmla="*/ 1988840 h 2073824"/>
              <a:gd name="connsiteX4" fmla="*/ 0 w 9144000"/>
              <a:gd name="connsiteY4" fmla="*/ 1520788 h 2073824"/>
              <a:gd name="connsiteX5" fmla="*/ 0 w 9144000"/>
              <a:gd name="connsiteY5" fmla="*/ 0 h 2073824"/>
              <a:gd name="connsiteX0" fmla="*/ 0 w 9144000"/>
              <a:gd name="connsiteY0" fmla="*/ 0 h 2086705"/>
              <a:gd name="connsiteX1" fmla="*/ 9144000 w 9144000"/>
              <a:gd name="connsiteY1" fmla="*/ 0 h 2086705"/>
              <a:gd name="connsiteX2" fmla="*/ 9144000 w 9144000"/>
              <a:gd name="connsiteY2" fmla="*/ 1592796 h 2086705"/>
              <a:gd name="connsiteX3" fmla="*/ 4211961 w 9144000"/>
              <a:gd name="connsiteY3" fmla="*/ 1988840 h 2086705"/>
              <a:gd name="connsiteX4" fmla="*/ 0 w 9144000"/>
              <a:gd name="connsiteY4" fmla="*/ 1520788 h 2086705"/>
              <a:gd name="connsiteX5" fmla="*/ 0 w 9144000"/>
              <a:gd name="connsiteY5" fmla="*/ 0 h 2086705"/>
              <a:gd name="connsiteX0" fmla="*/ 0 w 9144000"/>
              <a:gd name="connsiteY0" fmla="*/ 0 h 1942689"/>
              <a:gd name="connsiteX1" fmla="*/ 9144000 w 9144000"/>
              <a:gd name="connsiteY1" fmla="*/ 0 h 1942689"/>
              <a:gd name="connsiteX2" fmla="*/ 9144000 w 9144000"/>
              <a:gd name="connsiteY2" fmla="*/ 1592796 h 1942689"/>
              <a:gd name="connsiteX3" fmla="*/ 4247964 w 9144000"/>
              <a:gd name="connsiteY3" fmla="*/ 1844824 h 1942689"/>
              <a:gd name="connsiteX4" fmla="*/ 0 w 9144000"/>
              <a:gd name="connsiteY4" fmla="*/ 1520788 h 1942689"/>
              <a:gd name="connsiteX5" fmla="*/ 0 w 9144000"/>
              <a:gd name="connsiteY5" fmla="*/ 0 h 1942689"/>
              <a:gd name="connsiteX0" fmla="*/ 0 w 9144000"/>
              <a:gd name="connsiteY0" fmla="*/ 0 h 1942689"/>
              <a:gd name="connsiteX1" fmla="*/ 9144000 w 9144000"/>
              <a:gd name="connsiteY1" fmla="*/ 0 h 1942689"/>
              <a:gd name="connsiteX2" fmla="*/ 9144000 w 9144000"/>
              <a:gd name="connsiteY2" fmla="*/ 1592796 h 1942689"/>
              <a:gd name="connsiteX3" fmla="*/ 4247964 w 9144000"/>
              <a:gd name="connsiteY3" fmla="*/ 1844824 h 1942689"/>
              <a:gd name="connsiteX4" fmla="*/ 0 w 9144000"/>
              <a:gd name="connsiteY4" fmla="*/ 1520788 h 1942689"/>
              <a:gd name="connsiteX5" fmla="*/ 0 w 9144000"/>
              <a:gd name="connsiteY5" fmla="*/ 0 h 1942689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592796 h 1844824"/>
              <a:gd name="connsiteX3" fmla="*/ 4247964 w 9144000"/>
              <a:gd name="connsiteY3" fmla="*/ 1844824 h 1844824"/>
              <a:gd name="connsiteX4" fmla="*/ 0 w 9144000"/>
              <a:gd name="connsiteY4" fmla="*/ 1520788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592796 h 1844824"/>
              <a:gd name="connsiteX3" fmla="*/ 4211960 w 9144000"/>
              <a:gd name="connsiteY3" fmla="*/ 1844824 h 1844824"/>
              <a:gd name="connsiteX4" fmla="*/ 0 w 9144000"/>
              <a:gd name="connsiteY4" fmla="*/ 1520788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592796 h 1844824"/>
              <a:gd name="connsiteX3" fmla="*/ 4211960 w 9144000"/>
              <a:gd name="connsiteY3" fmla="*/ 1844824 h 1844824"/>
              <a:gd name="connsiteX4" fmla="*/ 0 w 9144000"/>
              <a:gd name="connsiteY4" fmla="*/ 1520788 h 1844824"/>
              <a:gd name="connsiteX5" fmla="*/ 0 w 9144000"/>
              <a:gd name="connsiteY5" fmla="*/ 0 h 1844824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592796 h 1736812"/>
              <a:gd name="connsiteX3" fmla="*/ 4211960 w 9144000"/>
              <a:gd name="connsiteY3" fmla="*/ 1736812 h 1736812"/>
              <a:gd name="connsiteX4" fmla="*/ 0 w 9144000"/>
              <a:gd name="connsiteY4" fmla="*/ 1520788 h 1736812"/>
              <a:gd name="connsiteX5" fmla="*/ 0 w 9144000"/>
              <a:gd name="connsiteY5" fmla="*/ 0 h 1736812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592796 h 1736812"/>
              <a:gd name="connsiteX3" fmla="*/ 4211960 w 9144000"/>
              <a:gd name="connsiteY3" fmla="*/ 1736812 h 1736812"/>
              <a:gd name="connsiteX4" fmla="*/ 0 w 9144000"/>
              <a:gd name="connsiteY4" fmla="*/ 1520788 h 1736812"/>
              <a:gd name="connsiteX5" fmla="*/ 0 w 9144000"/>
              <a:gd name="connsiteY5" fmla="*/ 0 h 1736812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340768 h 1736812"/>
              <a:gd name="connsiteX3" fmla="*/ 4211960 w 9144000"/>
              <a:gd name="connsiteY3" fmla="*/ 1736812 h 1736812"/>
              <a:gd name="connsiteX4" fmla="*/ 0 w 9144000"/>
              <a:gd name="connsiteY4" fmla="*/ 1520788 h 1736812"/>
              <a:gd name="connsiteX5" fmla="*/ 0 w 9144000"/>
              <a:gd name="connsiteY5" fmla="*/ 0 h 1736812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340768 h 1736812"/>
              <a:gd name="connsiteX3" fmla="*/ 4211960 w 9144000"/>
              <a:gd name="connsiteY3" fmla="*/ 1736812 h 1736812"/>
              <a:gd name="connsiteX4" fmla="*/ 0 w 9144000"/>
              <a:gd name="connsiteY4" fmla="*/ 1232756 h 1736812"/>
              <a:gd name="connsiteX5" fmla="*/ 0 w 9144000"/>
              <a:gd name="connsiteY5" fmla="*/ 0 h 1736812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340768 h 1736812"/>
              <a:gd name="connsiteX3" fmla="*/ 4211960 w 9144000"/>
              <a:gd name="connsiteY3" fmla="*/ 1736812 h 1736812"/>
              <a:gd name="connsiteX4" fmla="*/ 0 w 9144000"/>
              <a:gd name="connsiteY4" fmla="*/ 1232756 h 1736812"/>
              <a:gd name="connsiteX5" fmla="*/ 0 w 9144000"/>
              <a:gd name="connsiteY5" fmla="*/ 0 h 1736812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340768 h 1736812"/>
              <a:gd name="connsiteX3" fmla="*/ 4211960 w 9144000"/>
              <a:gd name="connsiteY3" fmla="*/ 1736812 h 1736812"/>
              <a:gd name="connsiteX4" fmla="*/ 0 w 9144000"/>
              <a:gd name="connsiteY4" fmla="*/ 1232756 h 1736812"/>
              <a:gd name="connsiteX5" fmla="*/ 0 w 9144000"/>
              <a:gd name="connsiteY5" fmla="*/ 0 h 1736812"/>
              <a:gd name="connsiteX0" fmla="*/ 0 w 9144000"/>
              <a:gd name="connsiteY0" fmla="*/ 0 h 1880828"/>
              <a:gd name="connsiteX1" fmla="*/ 9144000 w 9144000"/>
              <a:gd name="connsiteY1" fmla="*/ 0 h 1880828"/>
              <a:gd name="connsiteX2" fmla="*/ 9144000 w 9144000"/>
              <a:gd name="connsiteY2" fmla="*/ 1340768 h 1880828"/>
              <a:gd name="connsiteX3" fmla="*/ 4211960 w 9144000"/>
              <a:gd name="connsiteY3" fmla="*/ 1880828 h 1880828"/>
              <a:gd name="connsiteX4" fmla="*/ 0 w 9144000"/>
              <a:gd name="connsiteY4" fmla="*/ 1232756 h 1880828"/>
              <a:gd name="connsiteX5" fmla="*/ 0 w 9144000"/>
              <a:gd name="connsiteY5" fmla="*/ 0 h 1880828"/>
              <a:gd name="connsiteX0" fmla="*/ 0 w 9144000"/>
              <a:gd name="connsiteY0" fmla="*/ 0 h 1919097"/>
              <a:gd name="connsiteX1" fmla="*/ 9144000 w 9144000"/>
              <a:gd name="connsiteY1" fmla="*/ 0 h 1919097"/>
              <a:gd name="connsiteX2" fmla="*/ 9144000 w 9144000"/>
              <a:gd name="connsiteY2" fmla="*/ 1340768 h 1919097"/>
              <a:gd name="connsiteX3" fmla="*/ 4211960 w 9144000"/>
              <a:gd name="connsiteY3" fmla="*/ 1880828 h 1919097"/>
              <a:gd name="connsiteX4" fmla="*/ 0 w 9144000"/>
              <a:gd name="connsiteY4" fmla="*/ 1232756 h 1919097"/>
              <a:gd name="connsiteX5" fmla="*/ 0 w 9144000"/>
              <a:gd name="connsiteY5" fmla="*/ 0 h 1919097"/>
              <a:gd name="connsiteX0" fmla="*/ 0 w 9144000"/>
              <a:gd name="connsiteY0" fmla="*/ 0 h 1811085"/>
              <a:gd name="connsiteX1" fmla="*/ 9144000 w 9144000"/>
              <a:gd name="connsiteY1" fmla="*/ 0 h 1811085"/>
              <a:gd name="connsiteX2" fmla="*/ 9144000 w 9144000"/>
              <a:gd name="connsiteY2" fmla="*/ 1340768 h 1811085"/>
              <a:gd name="connsiteX3" fmla="*/ 4211960 w 9144000"/>
              <a:gd name="connsiteY3" fmla="*/ 1772816 h 1811085"/>
              <a:gd name="connsiteX4" fmla="*/ 0 w 9144000"/>
              <a:gd name="connsiteY4" fmla="*/ 1232756 h 1811085"/>
              <a:gd name="connsiteX5" fmla="*/ 0 w 9144000"/>
              <a:gd name="connsiteY5" fmla="*/ 0 h 1811085"/>
              <a:gd name="connsiteX0" fmla="*/ 0 w 9144000"/>
              <a:gd name="connsiteY0" fmla="*/ 0 h 1775081"/>
              <a:gd name="connsiteX1" fmla="*/ 9144000 w 9144000"/>
              <a:gd name="connsiteY1" fmla="*/ 0 h 1775081"/>
              <a:gd name="connsiteX2" fmla="*/ 9144000 w 9144000"/>
              <a:gd name="connsiteY2" fmla="*/ 1340768 h 1775081"/>
              <a:gd name="connsiteX3" fmla="*/ 4175956 w 9144000"/>
              <a:gd name="connsiteY3" fmla="*/ 1736812 h 1775081"/>
              <a:gd name="connsiteX4" fmla="*/ 0 w 9144000"/>
              <a:gd name="connsiteY4" fmla="*/ 1232756 h 1775081"/>
              <a:gd name="connsiteX5" fmla="*/ 0 w 9144000"/>
              <a:gd name="connsiteY5" fmla="*/ 0 h 1775081"/>
              <a:gd name="connsiteX0" fmla="*/ 0 w 9144000"/>
              <a:gd name="connsiteY0" fmla="*/ 0 h 1775081"/>
              <a:gd name="connsiteX1" fmla="*/ 9144000 w 9144000"/>
              <a:gd name="connsiteY1" fmla="*/ 0 h 1775081"/>
              <a:gd name="connsiteX2" fmla="*/ 9144000 w 9144000"/>
              <a:gd name="connsiteY2" fmla="*/ 1340768 h 1775081"/>
              <a:gd name="connsiteX3" fmla="*/ 4175956 w 9144000"/>
              <a:gd name="connsiteY3" fmla="*/ 1736812 h 1775081"/>
              <a:gd name="connsiteX4" fmla="*/ 0 w 9144000"/>
              <a:gd name="connsiteY4" fmla="*/ 1160748 h 1775081"/>
              <a:gd name="connsiteX5" fmla="*/ 0 w 9144000"/>
              <a:gd name="connsiteY5" fmla="*/ 0 h 1775081"/>
              <a:gd name="connsiteX0" fmla="*/ 0 w 9144000"/>
              <a:gd name="connsiteY0" fmla="*/ 0 h 1775081"/>
              <a:gd name="connsiteX1" fmla="*/ 9144000 w 9144000"/>
              <a:gd name="connsiteY1" fmla="*/ 0 h 1775081"/>
              <a:gd name="connsiteX2" fmla="*/ 9144000 w 9144000"/>
              <a:gd name="connsiteY2" fmla="*/ 1340768 h 1775081"/>
              <a:gd name="connsiteX3" fmla="*/ 4175956 w 9144000"/>
              <a:gd name="connsiteY3" fmla="*/ 1736812 h 1775081"/>
              <a:gd name="connsiteX4" fmla="*/ 0 w 9144000"/>
              <a:gd name="connsiteY4" fmla="*/ 1160748 h 1775081"/>
              <a:gd name="connsiteX5" fmla="*/ 0 w 9144000"/>
              <a:gd name="connsiteY5" fmla="*/ 0 h 1775081"/>
              <a:gd name="connsiteX0" fmla="*/ 0 w 9144000"/>
              <a:gd name="connsiteY0" fmla="*/ 0 h 1775081"/>
              <a:gd name="connsiteX1" fmla="*/ 9144000 w 9144000"/>
              <a:gd name="connsiteY1" fmla="*/ 0 h 1775081"/>
              <a:gd name="connsiteX2" fmla="*/ 9144000 w 9144000"/>
              <a:gd name="connsiteY2" fmla="*/ 1340768 h 1775081"/>
              <a:gd name="connsiteX3" fmla="*/ 4175956 w 9144000"/>
              <a:gd name="connsiteY3" fmla="*/ 1736812 h 1775081"/>
              <a:gd name="connsiteX4" fmla="*/ 0 w 9144000"/>
              <a:gd name="connsiteY4" fmla="*/ 1268760 h 1775081"/>
              <a:gd name="connsiteX5" fmla="*/ 0 w 9144000"/>
              <a:gd name="connsiteY5" fmla="*/ 0 h 1775081"/>
              <a:gd name="connsiteX0" fmla="*/ 0 w 9144000"/>
              <a:gd name="connsiteY0" fmla="*/ 0 h 2503781"/>
              <a:gd name="connsiteX1" fmla="*/ 9144000 w 9144000"/>
              <a:gd name="connsiteY1" fmla="*/ 728700 h 2503781"/>
              <a:gd name="connsiteX2" fmla="*/ 9144000 w 9144000"/>
              <a:gd name="connsiteY2" fmla="*/ 2069468 h 2503781"/>
              <a:gd name="connsiteX3" fmla="*/ 4175956 w 9144000"/>
              <a:gd name="connsiteY3" fmla="*/ 2465512 h 2503781"/>
              <a:gd name="connsiteX4" fmla="*/ 0 w 9144000"/>
              <a:gd name="connsiteY4" fmla="*/ 1997460 h 2503781"/>
              <a:gd name="connsiteX5" fmla="*/ 0 w 9144000"/>
              <a:gd name="connsiteY5" fmla="*/ 0 h 2503781"/>
              <a:gd name="connsiteX0" fmla="*/ 0 w 9144000"/>
              <a:gd name="connsiteY0" fmla="*/ 0 h 2503781"/>
              <a:gd name="connsiteX1" fmla="*/ 9144000 w 9144000"/>
              <a:gd name="connsiteY1" fmla="*/ 0 h 2503781"/>
              <a:gd name="connsiteX2" fmla="*/ 9144000 w 9144000"/>
              <a:gd name="connsiteY2" fmla="*/ 2069468 h 2503781"/>
              <a:gd name="connsiteX3" fmla="*/ 4175956 w 9144000"/>
              <a:gd name="connsiteY3" fmla="*/ 2465512 h 2503781"/>
              <a:gd name="connsiteX4" fmla="*/ 0 w 9144000"/>
              <a:gd name="connsiteY4" fmla="*/ 1997460 h 2503781"/>
              <a:gd name="connsiteX5" fmla="*/ 0 w 9144000"/>
              <a:gd name="connsiteY5" fmla="*/ 0 h 2503781"/>
              <a:gd name="connsiteX0" fmla="*/ 0 w 9144000"/>
              <a:gd name="connsiteY0" fmla="*/ 0 h 2567465"/>
              <a:gd name="connsiteX1" fmla="*/ 9144000 w 9144000"/>
              <a:gd name="connsiteY1" fmla="*/ 0 h 2567465"/>
              <a:gd name="connsiteX2" fmla="*/ 9144000 w 9144000"/>
              <a:gd name="connsiteY2" fmla="*/ 2069468 h 2567465"/>
              <a:gd name="connsiteX3" fmla="*/ 4175956 w 9144000"/>
              <a:gd name="connsiteY3" fmla="*/ 2529196 h 2567465"/>
              <a:gd name="connsiteX4" fmla="*/ 0 w 9144000"/>
              <a:gd name="connsiteY4" fmla="*/ 1997460 h 2567465"/>
              <a:gd name="connsiteX5" fmla="*/ 0 w 9144000"/>
              <a:gd name="connsiteY5" fmla="*/ 0 h 2567465"/>
              <a:gd name="connsiteX0" fmla="*/ 0 w 9144000"/>
              <a:gd name="connsiteY0" fmla="*/ 0 h 2531456"/>
              <a:gd name="connsiteX1" fmla="*/ 9144000 w 9144000"/>
              <a:gd name="connsiteY1" fmla="*/ 0 h 2531456"/>
              <a:gd name="connsiteX2" fmla="*/ 9144000 w 9144000"/>
              <a:gd name="connsiteY2" fmla="*/ 2069468 h 2531456"/>
              <a:gd name="connsiteX3" fmla="*/ 4175956 w 9144000"/>
              <a:gd name="connsiteY3" fmla="*/ 2493187 h 2531456"/>
              <a:gd name="connsiteX4" fmla="*/ 0 w 9144000"/>
              <a:gd name="connsiteY4" fmla="*/ 1997460 h 2531456"/>
              <a:gd name="connsiteX5" fmla="*/ 0 w 9144000"/>
              <a:gd name="connsiteY5" fmla="*/ 0 h 2531456"/>
              <a:gd name="connsiteX0" fmla="*/ 0 w 9144000"/>
              <a:gd name="connsiteY0" fmla="*/ 0 h 2531457"/>
              <a:gd name="connsiteX1" fmla="*/ 9144000 w 9144000"/>
              <a:gd name="connsiteY1" fmla="*/ 0 h 2531457"/>
              <a:gd name="connsiteX2" fmla="*/ 9144000 w 9144000"/>
              <a:gd name="connsiteY2" fmla="*/ 2069468 h 2531457"/>
              <a:gd name="connsiteX3" fmla="*/ 4175956 w 9144000"/>
              <a:gd name="connsiteY3" fmla="*/ 2493188 h 2531457"/>
              <a:gd name="connsiteX4" fmla="*/ 0 w 9144000"/>
              <a:gd name="connsiteY4" fmla="*/ 1997460 h 2531457"/>
              <a:gd name="connsiteX5" fmla="*/ 0 w 9144000"/>
              <a:gd name="connsiteY5" fmla="*/ 0 h 2531457"/>
              <a:gd name="connsiteX0" fmla="*/ 0 w 9144000"/>
              <a:gd name="connsiteY0" fmla="*/ 0 h 2495448"/>
              <a:gd name="connsiteX1" fmla="*/ 9144000 w 9144000"/>
              <a:gd name="connsiteY1" fmla="*/ 0 h 2495448"/>
              <a:gd name="connsiteX2" fmla="*/ 9144000 w 9144000"/>
              <a:gd name="connsiteY2" fmla="*/ 2069468 h 2495448"/>
              <a:gd name="connsiteX3" fmla="*/ 4175956 w 9144000"/>
              <a:gd name="connsiteY3" fmla="*/ 2457179 h 2495448"/>
              <a:gd name="connsiteX4" fmla="*/ 0 w 9144000"/>
              <a:gd name="connsiteY4" fmla="*/ 1997460 h 2495448"/>
              <a:gd name="connsiteX5" fmla="*/ 0 w 9144000"/>
              <a:gd name="connsiteY5" fmla="*/ 0 h 2495448"/>
              <a:gd name="connsiteX0" fmla="*/ 0 w 9144000"/>
              <a:gd name="connsiteY0" fmla="*/ 0 h 2515346"/>
              <a:gd name="connsiteX1" fmla="*/ 9144000 w 9144000"/>
              <a:gd name="connsiteY1" fmla="*/ 0 h 2515346"/>
              <a:gd name="connsiteX2" fmla="*/ 9144000 w 9144000"/>
              <a:gd name="connsiteY2" fmla="*/ 2069468 h 2515346"/>
              <a:gd name="connsiteX3" fmla="*/ 4185138 w 9144000"/>
              <a:gd name="connsiteY3" fmla="*/ 2477077 h 2515346"/>
              <a:gd name="connsiteX4" fmla="*/ 0 w 9144000"/>
              <a:gd name="connsiteY4" fmla="*/ 1997460 h 2515346"/>
              <a:gd name="connsiteX5" fmla="*/ 0 w 9144000"/>
              <a:gd name="connsiteY5" fmla="*/ 0 h 2515346"/>
              <a:gd name="connsiteX0" fmla="*/ 0 w 9144000"/>
              <a:gd name="connsiteY0" fmla="*/ 0 h 2515346"/>
              <a:gd name="connsiteX1" fmla="*/ 4474278 w 9144000"/>
              <a:gd name="connsiteY1" fmla="*/ 438280 h 2515346"/>
              <a:gd name="connsiteX2" fmla="*/ 9144000 w 9144000"/>
              <a:gd name="connsiteY2" fmla="*/ 0 h 2515346"/>
              <a:gd name="connsiteX3" fmla="*/ 9144000 w 9144000"/>
              <a:gd name="connsiteY3" fmla="*/ 2069468 h 2515346"/>
              <a:gd name="connsiteX4" fmla="*/ 4185138 w 9144000"/>
              <a:gd name="connsiteY4" fmla="*/ 2477077 h 2515346"/>
              <a:gd name="connsiteX5" fmla="*/ 0 w 9144000"/>
              <a:gd name="connsiteY5" fmla="*/ 1997460 h 2515346"/>
              <a:gd name="connsiteX6" fmla="*/ 0 w 9144000"/>
              <a:gd name="connsiteY6" fmla="*/ 0 h 2515346"/>
              <a:gd name="connsiteX0" fmla="*/ 0 w 9144000"/>
              <a:gd name="connsiteY0" fmla="*/ 438280 h 2515346"/>
              <a:gd name="connsiteX1" fmla="*/ 4474278 w 9144000"/>
              <a:gd name="connsiteY1" fmla="*/ 438280 h 2515346"/>
              <a:gd name="connsiteX2" fmla="*/ 9144000 w 9144000"/>
              <a:gd name="connsiteY2" fmla="*/ 0 h 2515346"/>
              <a:gd name="connsiteX3" fmla="*/ 9144000 w 9144000"/>
              <a:gd name="connsiteY3" fmla="*/ 2069468 h 2515346"/>
              <a:gd name="connsiteX4" fmla="*/ 4185138 w 9144000"/>
              <a:gd name="connsiteY4" fmla="*/ 2477077 h 2515346"/>
              <a:gd name="connsiteX5" fmla="*/ 0 w 9144000"/>
              <a:gd name="connsiteY5" fmla="*/ 1997460 h 2515346"/>
              <a:gd name="connsiteX6" fmla="*/ 0 w 9144000"/>
              <a:gd name="connsiteY6" fmla="*/ 438280 h 2515346"/>
              <a:gd name="connsiteX0" fmla="*/ 0 w 9144000"/>
              <a:gd name="connsiteY0" fmla="*/ 0 h 2077066"/>
              <a:gd name="connsiteX1" fmla="*/ 4474278 w 9144000"/>
              <a:gd name="connsiteY1" fmla="*/ 0 h 2077066"/>
              <a:gd name="connsiteX2" fmla="*/ 9144000 w 9144000"/>
              <a:gd name="connsiteY2" fmla="*/ 0 h 2077066"/>
              <a:gd name="connsiteX3" fmla="*/ 9144000 w 9144000"/>
              <a:gd name="connsiteY3" fmla="*/ 1631188 h 2077066"/>
              <a:gd name="connsiteX4" fmla="*/ 4185138 w 9144000"/>
              <a:gd name="connsiteY4" fmla="*/ 2038797 h 2077066"/>
              <a:gd name="connsiteX5" fmla="*/ 0 w 9144000"/>
              <a:gd name="connsiteY5" fmla="*/ 1559180 h 2077066"/>
              <a:gd name="connsiteX6" fmla="*/ 0 w 9144000"/>
              <a:gd name="connsiteY6" fmla="*/ 0 h 2077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2077066">
                <a:moveTo>
                  <a:pt x="0" y="0"/>
                </a:moveTo>
                <a:lnTo>
                  <a:pt x="4474278" y="0"/>
                </a:lnTo>
                <a:lnTo>
                  <a:pt x="9144000" y="0"/>
                </a:lnTo>
                <a:lnTo>
                  <a:pt x="9144000" y="1631188"/>
                </a:lnTo>
                <a:cubicBezTo>
                  <a:pt x="8950326" y="1723341"/>
                  <a:pt x="6525811" y="2033825"/>
                  <a:pt x="4185138" y="2038797"/>
                </a:cubicBezTo>
                <a:cubicBezTo>
                  <a:pt x="2383172" y="2077066"/>
                  <a:pt x="1086189" y="1809848"/>
                  <a:pt x="0" y="155918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>
              <a:defRPr/>
            </a:pPr>
            <a:endParaRPr lang="en-US" dirty="0"/>
          </a:p>
        </p:txBody>
      </p:sp>
      <p:sp>
        <p:nvSpPr>
          <p:cNvPr id="8" name="Freihandform 15"/>
          <p:cNvSpPr/>
          <p:nvPr userDrawn="1"/>
        </p:nvSpPr>
        <p:spPr bwMode="ltGray">
          <a:xfrm>
            <a:off x="-138113" y="1139825"/>
            <a:ext cx="9748838" cy="941388"/>
          </a:xfrm>
          <a:custGeom>
            <a:avLst/>
            <a:gdLst>
              <a:gd name="connsiteX0" fmla="*/ 387773 w 7774093"/>
              <a:gd name="connsiteY0" fmla="*/ 30480 h 865293"/>
              <a:gd name="connsiteX1" fmla="*/ 4492413 w 7774093"/>
              <a:gd name="connsiteY1" fmla="*/ 355600 h 865293"/>
              <a:gd name="connsiteX2" fmla="*/ 7266093 w 7774093"/>
              <a:gd name="connsiteY2" fmla="*/ 71120 h 865293"/>
              <a:gd name="connsiteX3" fmla="*/ 7540413 w 7774093"/>
              <a:gd name="connsiteY3" fmla="*/ 782320 h 865293"/>
              <a:gd name="connsiteX4" fmla="*/ 6361853 w 7774093"/>
              <a:gd name="connsiteY4" fmla="*/ 568960 h 865293"/>
              <a:gd name="connsiteX5" fmla="*/ 2165773 w 7774093"/>
              <a:gd name="connsiteY5" fmla="*/ 426720 h 865293"/>
              <a:gd name="connsiteX6" fmla="*/ 387773 w 7774093"/>
              <a:gd name="connsiteY6" fmla="*/ 30480 h 865293"/>
              <a:gd name="connsiteX0" fmla="*/ 368095 w 7754415"/>
              <a:gd name="connsiteY0" fmla="*/ 30480 h 865293"/>
              <a:gd name="connsiteX1" fmla="*/ 4472735 w 7754415"/>
              <a:gd name="connsiteY1" fmla="*/ 355600 h 865293"/>
              <a:gd name="connsiteX2" fmla="*/ 7246415 w 7754415"/>
              <a:gd name="connsiteY2" fmla="*/ 71120 h 865293"/>
              <a:gd name="connsiteX3" fmla="*/ 7520735 w 7754415"/>
              <a:gd name="connsiteY3" fmla="*/ 782320 h 865293"/>
              <a:gd name="connsiteX4" fmla="*/ 6342175 w 7754415"/>
              <a:gd name="connsiteY4" fmla="*/ 568960 h 865293"/>
              <a:gd name="connsiteX5" fmla="*/ 2264163 w 7754415"/>
              <a:gd name="connsiteY5" fmla="*/ 271316 h 865293"/>
              <a:gd name="connsiteX6" fmla="*/ 368095 w 7754415"/>
              <a:gd name="connsiteY6" fmla="*/ 30480 h 865293"/>
              <a:gd name="connsiteX0" fmla="*/ 368095 w 8351110"/>
              <a:gd name="connsiteY0" fmla="*/ 30480 h 815686"/>
              <a:gd name="connsiteX1" fmla="*/ 4472735 w 8351110"/>
              <a:gd name="connsiteY1" fmla="*/ 355600 h 815686"/>
              <a:gd name="connsiteX2" fmla="*/ 7246415 w 8351110"/>
              <a:gd name="connsiteY2" fmla="*/ 71120 h 815686"/>
              <a:gd name="connsiteX3" fmla="*/ 7520735 w 8351110"/>
              <a:gd name="connsiteY3" fmla="*/ 782320 h 815686"/>
              <a:gd name="connsiteX4" fmla="*/ 2264163 w 8351110"/>
              <a:gd name="connsiteY4" fmla="*/ 271316 h 815686"/>
              <a:gd name="connsiteX5" fmla="*/ 368095 w 8351110"/>
              <a:gd name="connsiteY5" fmla="*/ 30480 h 815686"/>
              <a:gd name="connsiteX0" fmla="*/ 368095 w 7634403"/>
              <a:gd name="connsiteY0" fmla="*/ 14047 h 540277"/>
              <a:gd name="connsiteX1" fmla="*/ 4472735 w 7634403"/>
              <a:gd name="connsiteY1" fmla="*/ 339167 h 540277"/>
              <a:gd name="connsiteX2" fmla="*/ 7246415 w 7634403"/>
              <a:gd name="connsiteY2" fmla="*/ 54687 h 540277"/>
              <a:gd name="connsiteX3" fmla="*/ 6800666 w 7634403"/>
              <a:gd name="connsiteY3" fmla="*/ 506911 h 540277"/>
              <a:gd name="connsiteX4" fmla="*/ 2264163 w 7634403"/>
              <a:gd name="connsiteY4" fmla="*/ 254883 h 540277"/>
              <a:gd name="connsiteX5" fmla="*/ 368095 w 7634403"/>
              <a:gd name="connsiteY5" fmla="*/ 14047 h 540277"/>
              <a:gd name="connsiteX0" fmla="*/ 368095 w 7692711"/>
              <a:gd name="connsiteY0" fmla="*/ 14047 h 524913"/>
              <a:gd name="connsiteX1" fmla="*/ 4472735 w 7692711"/>
              <a:gd name="connsiteY1" fmla="*/ 339167 h 524913"/>
              <a:gd name="connsiteX2" fmla="*/ 7304723 w 7692711"/>
              <a:gd name="connsiteY2" fmla="*/ 146871 h 524913"/>
              <a:gd name="connsiteX3" fmla="*/ 6800666 w 7692711"/>
              <a:gd name="connsiteY3" fmla="*/ 506911 h 524913"/>
              <a:gd name="connsiteX4" fmla="*/ 2264163 w 7692711"/>
              <a:gd name="connsiteY4" fmla="*/ 254883 h 524913"/>
              <a:gd name="connsiteX5" fmla="*/ 368095 w 7692711"/>
              <a:gd name="connsiteY5" fmla="*/ 14047 h 524913"/>
              <a:gd name="connsiteX0" fmla="*/ 368095 w 7640759"/>
              <a:gd name="connsiteY0" fmla="*/ 14047 h 524913"/>
              <a:gd name="connsiteX1" fmla="*/ 4472735 w 7640759"/>
              <a:gd name="connsiteY1" fmla="*/ 339167 h 524913"/>
              <a:gd name="connsiteX2" fmla="*/ 7304723 w 7640759"/>
              <a:gd name="connsiteY2" fmla="*/ 146871 h 524913"/>
              <a:gd name="connsiteX3" fmla="*/ 6800666 w 7640759"/>
              <a:gd name="connsiteY3" fmla="*/ 506911 h 524913"/>
              <a:gd name="connsiteX4" fmla="*/ 2264163 w 7640759"/>
              <a:gd name="connsiteY4" fmla="*/ 254883 h 524913"/>
              <a:gd name="connsiteX5" fmla="*/ 368095 w 7640759"/>
              <a:gd name="connsiteY5" fmla="*/ 14047 h 524913"/>
              <a:gd name="connsiteX0" fmla="*/ 368095 w 7640759"/>
              <a:gd name="connsiteY0" fmla="*/ 14047 h 524913"/>
              <a:gd name="connsiteX1" fmla="*/ 4472735 w 7640759"/>
              <a:gd name="connsiteY1" fmla="*/ 339167 h 524913"/>
              <a:gd name="connsiteX2" fmla="*/ 7304723 w 7640759"/>
              <a:gd name="connsiteY2" fmla="*/ 146871 h 524913"/>
              <a:gd name="connsiteX3" fmla="*/ 6800666 w 7640759"/>
              <a:gd name="connsiteY3" fmla="*/ 506911 h 524913"/>
              <a:gd name="connsiteX4" fmla="*/ 2264163 w 7640759"/>
              <a:gd name="connsiteY4" fmla="*/ 254883 h 524913"/>
              <a:gd name="connsiteX5" fmla="*/ 368095 w 7640759"/>
              <a:gd name="connsiteY5" fmla="*/ 14047 h 524913"/>
              <a:gd name="connsiteX0" fmla="*/ 368095 w 7640759"/>
              <a:gd name="connsiteY0" fmla="*/ 14047 h 524913"/>
              <a:gd name="connsiteX1" fmla="*/ 4472735 w 7640759"/>
              <a:gd name="connsiteY1" fmla="*/ 339167 h 524913"/>
              <a:gd name="connsiteX2" fmla="*/ 7304723 w 7640759"/>
              <a:gd name="connsiteY2" fmla="*/ 146871 h 524913"/>
              <a:gd name="connsiteX3" fmla="*/ 6800666 w 7640759"/>
              <a:gd name="connsiteY3" fmla="*/ 506911 h 524913"/>
              <a:gd name="connsiteX4" fmla="*/ 2264163 w 7640759"/>
              <a:gd name="connsiteY4" fmla="*/ 254883 h 524913"/>
              <a:gd name="connsiteX5" fmla="*/ 368095 w 7640759"/>
              <a:gd name="connsiteY5" fmla="*/ 14047 h 524913"/>
              <a:gd name="connsiteX0" fmla="*/ 368095 w 7568752"/>
              <a:gd name="connsiteY0" fmla="*/ 14047 h 452905"/>
              <a:gd name="connsiteX1" fmla="*/ 4472735 w 7568752"/>
              <a:gd name="connsiteY1" fmla="*/ 339167 h 452905"/>
              <a:gd name="connsiteX2" fmla="*/ 7304723 w 7568752"/>
              <a:gd name="connsiteY2" fmla="*/ 146871 h 452905"/>
              <a:gd name="connsiteX3" fmla="*/ 6728659 w 7568752"/>
              <a:gd name="connsiteY3" fmla="*/ 434903 h 452905"/>
              <a:gd name="connsiteX4" fmla="*/ 2264163 w 7568752"/>
              <a:gd name="connsiteY4" fmla="*/ 254883 h 452905"/>
              <a:gd name="connsiteX5" fmla="*/ 368095 w 7568752"/>
              <a:gd name="connsiteY5" fmla="*/ 14047 h 452905"/>
              <a:gd name="connsiteX0" fmla="*/ 260083 w 7352728"/>
              <a:gd name="connsiteY0" fmla="*/ 2046 h 452905"/>
              <a:gd name="connsiteX1" fmla="*/ 4364723 w 7352728"/>
              <a:gd name="connsiteY1" fmla="*/ 327166 h 452905"/>
              <a:gd name="connsiteX2" fmla="*/ 7196711 w 7352728"/>
              <a:gd name="connsiteY2" fmla="*/ 134870 h 452905"/>
              <a:gd name="connsiteX3" fmla="*/ 6620647 w 7352728"/>
              <a:gd name="connsiteY3" fmla="*/ 422902 h 452905"/>
              <a:gd name="connsiteX4" fmla="*/ 2804223 w 7352728"/>
              <a:gd name="connsiteY4" fmla="*/ 314890 h 452905"/>
              <a:gd name="connsiteX5" fmla="*/ 260083 w 7352728"/>
              <a:gd name="connsiteY5" fmla="*/ 2046 h 452905"/>
              <a:gd name="connsiteX0" fmla="*/ 102011 w 7194656"/>
              <a:gd name="connsiteY0" fmla="*/ 0 h 450859"/>
              <a:gd name="connsiteX1" fmla="*/ 3258219 w 7194656"/>
              <a:gd name="connsiteY1" fmla="*/ 312843 h 450859"/>
              <a:gd name="connsiteX2" fmla="*/ 7038639 w 7194656"/>
              <a:gd name="connsiteY2" fmla="*/ 132824 h 450859"/>
              <a:gd name="connsiteX3" fmla="*/ 6462575 w 7194656"/>
              <a:gd name="connsiteY3" fmla="*/ 420856 h 450859"/>
              <a:gd name="connsiteX4" fmla="*/ 2646151 w 7194656"/>
              <a:gd name="connsiteY4" fmla="*/ 312844 h 450859"/>
              <a:gd name="connsiteX5" fmla="*/ 102011 w 7194656"/>
              <a:gd name="connsiteY5" fmla="*/ 0 h 450859"/>
              <a:gd name="connsiteX0" fmla="*/ 102011 w 7096341"/>
              <a:gd name="connsiteY0" fmla="*/ 0 h 414854"/>
              <a:gd name="connsiteX1" fmla="*/ 3258219 w 7096341"/>
              <a:gd name="connsiteY1" fmla="*/ 312843 h 414854"/>
              <a:gd name="connsiteX2" fmla="*/ 7038639 w 7096341"/>
              <a:gd name="connsiteY2" fmla="*/ 132824 h 414854"/>
              <a:gd name="connsiteX3" fmla="*/ 5958519 w 7096341"/>
              <a:gd name="connsiteY3" fmla="*/ 384851 h 414854"/>
              <a:gd name="connsiteX4" fmla="*/ 2646151 w 7096341"/>
              <a:gd name="connsiteY4" fmla="*/ 312844 h 414854"/>
              <a:gd name="connsiteX5" fmla="*/ 102011 w 7096341"/>
              <a:gd name="connsiteY5" fmla="*/ 0 h 414854"/>
              <a:gd name="connsiteX0" fmla="*/ 102011 w 7096341"/>
              <a:gd name="connsiteY0" fmla="*/ 0 h 414854"/>
              <a:gd name="connsiteX1" fmla="*/ 3258219 w 7096341"/>
              <a:gd name="connsiteY1" fmla="*/ 312843 h 414854"/>
              <a:gd name="connsiteX2" fmla="*/ 7038639 w 7096341"/>
              <a:gd name="connsiteY2" fmla="*/ 132824 h 414854"/>
              <a:gd name="connsiteX3" fmla="*/ 5958519 w 7096341"/>
              <a:gd name="connsiteY3" fmla="*/ 384851 h 414854"/>
              <a:gd name="connsiteX4" fmla="*/ 2646151 w 7096341"/>
              <a:gd name="connsiteY4" fmla="*/ 312844 h 414854"/>
              <a:gd name="connsiteX5" fmla="*/ 102011 w 7096341"/>
              <a:gd name="connsiteY5" fmla="*/ 0 h 414854"/>
              <a:gd name="connsiteX0" fmla="*/ 102011 w 7096341"/>
              <a:gd name="connsiteY0" fmla="*/ 0 h 414854"/>
              <a:gd name="connsiteX1" fmla="*/ 3258219 w 7096341"/>
              <a:gd name="connsiteY1" fmla="*/ 312843 h 414854"/>
              <a:gd name="connsiteX2" fmla="*/ 7038639 w 7096341"/>
              <a:gd name="connsiteY2" fmla="*/ 132824 h 414854"/>
              <a:gd name="connsiteX3" fmla="*/ 5922516 w 7096341"/>
              <a:gd name="connsiteY3" fmla="*/ 384851 h 414854"/>
              <a:gd name="connsiteX4" fmla="*/ 2646151 w 7096341"/>
              <a:gd name="connsiteY4" fmla="*/ 312844 h 414854"/>
              <a:gd name="connsiteX5" fmla="*/ 102011 w 7096341"/>
              <a:gd name="connsiteY5" fmla="*/ 0 h 414854"/>
              <a:gd name="connsiteX0" fmla="*/ 102011 w 7096341"/>
              <a:gd name="connsiteY0" fmla="*/ 0 h 414854"/>
              <a:gd name="connsiteX1" fmla="*/ 3258219 w 7096341"/>
              <a:gd name="connsiteY1" fmla="*/ 312843 h 414854"/>
              <a:gd name="connsiteX2" fmla="*/ 7038639 w 7096341"/>
              <a:gd name="connsiteY2" fmla="*/ 132824 h 414854"/>
              <a:gd name="connsiteX3" fmla="*/ 5922516 w 7096341"/>
              <a:gd name="connsiteY3" fmla="*/ 384851 h 414854"/>
              <a:gd name="connsiteX4" fmla="*/ 2646151 w 7096341"/>
              <a:gd name="connsiteY4" fmla="*/ 312844 h 414854"/>
              <a:gd name="connsiteX5" fmla="*/ 102011 w 7096341"/>
              <a:gd name="connsiteY5" fmla="*/ 0 h 414854"/>
              <a:gd name="connsiteX0" fmla="*/ 102011 w 7096341"/>
              <a:gd name="connsiteY0" fmla="*/ 0 h 417473"/>
              <a:gd name="connsiteX1" fmla="*/ 3258219 w 7096341"/>
              <a:gd name="connsiteY1" fmla="*/ 312843 h 417473"/>
              <a:gd name="connsiteX2" fmla="*/ 7038639 w 7096341"/>
              <a:gd name="connsiteY2" fmla="*/ 132824 h 417473"/>
              <a:gd name="connsiteX3" fmla="*/ 5701334 w 7096341"/>
              <a:gd name="connsiteY3" fmla="*/ 387470 h 417473"/>
              <a:gd name="connsiteX4" fmla="*/ 2646151 w 7096341"/>
              <a:gd name="connsiteY4" fmla="*/ 312844 h 417473"/>
              <a:gd name="connsiteX5" fmla="*/ 102011 w 7096341"/>
              <a:gd name="connsiteY5" fmla="*/ 0 h 417473"/>
              <a:gd name="connsiteX0" fmla="*/ 102011 w 7096341"/>
              <a:gd name="connsiteY0" fmla="*/ 0 h 417473"/>
              <a:gd name="connsiteX1" fmla="*/ 3258219 w 7096341"/>
              <a:gd name="connsiteY1" fmla="*/ 312843 h 417473"/>
              <a:gd name="connsiteX2" fmla="*/ 7038639 w 7096341"/>
              <a:gd name="connsiteY2" fmla="*/ 132824 h 417473"/>
              <a:gd name="connsiteX3" fmla="*/ 5761986 w 7096341"/>
              <a:gd name="connsiteY3" fmla="*/ 387470 h 417473"/>
              <a:gd name="connsiteX4" fmla="*/ 2646151 w 7096341"/>
              <a:gd name="connsiteY4" fmla="*/ 312844 h 417473"/>
              <a:gd name="connsiteX5" fmla="*/ 102011 w 7096341"/>
              <a:gd name="connsiteY5" fmla="*/ 0 h 417473"/>
              <a:gd name="connsiteX0" fmla="*/ 93197 w 7087527"/>
              <a:gd name="connsiteY0" fmla="*/ 5437 h 428347"/>
              <a:gd name="connsiteX1" fmla="*/ 3249405 w 7087527"/>
              <a:gd name="connsiteY1" fmla="*/ 318280 h 428347"/>
              <a:gd name="connsiteX2" fmla="*/ 7029825 w 7087527"/>
              <a:gd name="connsiteY2" fmla="*/ 138261 h 428347"/>
              <a:gd name="connsiteX3" fmla="*/ 5753172 w 7087527"/>
              <a:gd name="connsiteY3" fmla="*/ 392907 h 428347"/>
              <a:gd name="connsiteX4" fmla="*/ 2690222 w 7087527"/>
              <a:gd name="connsiteY4" fmla="*/ 350902 h 428347"/>
              <a:gd name="connsiteX5" fmla="*/ 93197 w 7087527"/>
              <a:gd name="connsiteY5" fmla="*/ 5437 h 428347"/>
              <a:gd name="connsiteX0" fmla="*/ 93197 w 7087527"/>
              <a:gd name="connsiteY0" fmla="*/ 5437 h 428347"/>
              <a:gd name="connsiteX1" fmla="*/ 3249405 w 7087527"/>
              <a:gd name="connsiteY1" fmla="*/ 318280 h 428347"/>
              <a:gd name="connsiteX2" fmla="*/ 7029825 w 7087527"/>
              <a:gd name="connsiteY2" fmla="*/ 138261 h 428347"/>
              <a:gd name="connsiteX3" fmla="*/ 5753172 w 7087527"/>
              <a:gd name="connsiteY3" fmla="*/ 392907 h 428347"/>
              <a:gd name="connsiteX4" fmla="*/ 2690222 w 7087527"/>
              <a:gd name="connsiteY4" fmla="*/ 350902 h 428347"/>
              <a:gd name="connsiteX5" fmla="*/ 93197 w 7087527"/>
              <a:gd name="connsiteY5" fmla="*/ 5437 h 428347"/>
              <a:gd name="connsiteX0" fmla="*/ 93197 w 7087527"/>
              <a:gd name="connsiteY0" fmla="*/ 5437 h 428347"/>
              <a:gd name="connsiteX1" fmla="*/ 3249405 w 7087527"/>
              <a:gd name="connsiteY1" fmla="*/ 318280 h 428347"/>
              <a:gd name="connsiteX2" fmla="*/ 7029825 w 7087527"/>
              <a:gd name="connsiteY2" fmla="*/ 138261 h 428347"/>
              <a:gd name="connsiteX3" fmla="*/ 5753172 w 7087527"/>
              <a:gd name="connsiteY3" fmla="*/ 392907 h 428347"/>
              <a:gd name="connsiteX4" fmla="*/ 2690222 w 7087527"/>
              <a:gd name="connsiteY4" fmla="*/ 350902 h 428347"/>
              <a:gd name="connsiteX5" fmla="*/ 93197 w 7087527"/>
              <a:gd name="connsiteY5" fmla="*/ 5437 h 428347"/>
              <a:gd name="connsiteX0" fmla="*/ 93197 w 7087527"/>
              <a:gd name="connsiteY0" fmla="*/ 5437 h 408479"/>
              <a:gd name="connsiteX1" fmla="*/ 3249405 w 7087527"/>
              <a:gd name="connsiteY1" fmla="*/ 318280 h 408479"/>
              <a:gd name="connsiteX2" fmla="*/ 7029825 w 7087527"/>
              <a:gd name="connsiteY2" fmla="*/ 138261 h 408479"/>
              <a:gd name="connsiteX3" fmla="*/ 5753172 w 7087527"/>
              <a:gd name="connsiteY3" fmla="*/ 350902 h 408479"/>
              <a:gd name="connsiteX4" fmla="*/ 2690222 w 7087527"/>
              <a:gd name="connsiteY4" fmla="*/ 350902 h 408479"/>
              <a:gd name="connsiteX5" fmla="*/ 93197 w 7087527"/>
              <a:gd name="connsiteY5" fmla="*/ 5437 h 408479"/>
              <a:gd name="connsiteX0" fmla="*/ 106142 w 7100472"/>
              <a:gd name="connsiteY0" fmla="*/ 0 h 403042"/>
              <a:gd name="connsiteX1" fmla="*/ 3340018 w 7100472"/>
              <a:gd name="connsiteY1" fmla="*/ 345465 h 403042"/>
              <a:gd name="connsiteX2" fmla="*/ 7042770 w 7100472"/>
              <a:gd name="connsiteY2" fmla="*/ 132824 h 403042"/>
              <a:gd name="connsiteX3" fmla="*/ 5766117 w 7100472"/>
              <a:gd name="connsiteY3" fmla="*/ 345465 h 403042"/>
              <a:gd name="connsiteX4" fmla="*/ 2703167 w 7100472"/>
              <a:gd name="connsiteY4" fmla="*/ 345465 h 403042"/>
              <a:gd name="connsiteX5" fmla="*/ 106142 w 7100472"/>
              <a:gd name="connsiteY5" fmla="*/ 0 h 403042"/>
              <a:gd name="connsiteX0" fmla="*/ 106142 w 7100472"/>
              <a:gd name="connsiteY0" fmla="*/ 0 h 403042"/>
              <a:gd name="connsiteX1" fmla="*/ 3340019 w 7100472"/>
              <a:gd name="connsiteY1" fmla="*/ 345464 h 403042"/>
              <a:gd name="connsiteX2" fmla="*/ 7042770 w 7100472"/>
              <a:gd name="connsiteY2" fmla="*/ 132824 h 403042"/>
              <a:gd name="connsiteX3" fmla="*/ 5766117 w 7100472"/>
              <a:gd name="connsiteY3" fmla="*/ 345465 h 403042"/>
              <a:gd name="connsiteX4" fmla="*/ 2703167 w 7100472"/>
              <a:gd name="connsiteY4" fmla="*/ 345465 h 403042"/>
              <a:gd name="connsiteX5" fmla="*/ 106142 w 7100472"/>
              <a:gd name="connsiteY5" fmla="*/ 0 h 403042"/>
              <a:gd name="connsiteX0" fmla="*/ 101087 w 7095417"/>
              <a:gd name="connsiteY0" fmla="*/ 0 h 403041"/>
              <a:gd name="connsiteX1" fmla="*/ 3334964 w 7095417"/>
              <a:gd name="connsiteY1" fmla="*/ 345464 h 403041"/>
              <a:gd name="connsiteX2" fmla="*/ 7037715 w 7095417"/>
              <a:gd name="connsiteY2" fmla="*/ 132824 h 403041"/>
              <a:gd name="connsiteX3" fmla="*/ 5761062 w 7095417"/>
              <a:gd name="connsiteY3" fmla="*/ 345465 h 403041"/>
              <a:gd name="connsiteX4" fmla="*/ 2728439 w 7095417"/>
              <a:gd name="connsiteY4" fmla="*/ 345464 h 403041"/>
              <a:gd name="connsiteX5" fmla="*/ 101087 w 7095417"/>
              <a:gd name="connsiteY5" fmla="*/ 0 h 403041"/>
              <a:gd name="connsiteX0" fmla="*/ 101087 w 6712207"/>
              <a:gd name="connsiteY0" fmla="*/ 0 h 252027"/>
              <a:gd name="connsiteX1" fmla="*/ 2951754 w 6712207"/>
              <a:gd name="connsiteY1" fmla="*/ 216023 h 252027"/>
              <a:gd name="connsiteX2" fmla="*/ 6654505 w 6712207"/>
              <a:gd name="connsiteY2" fmla="*/ 3383 h 252027"/>
              <a:gd name="connsiteX3" fmla="*/ 5377852 w 6712207"/>
              <a:gd name="connsiteY3" fmla="*/ 216024 h 252027"/>
              <a:gd name="connsiteX4" fmla="*/ 2345229 w 6712207"/>
              <a:gd name="connsiteY4" fmla="*/ 216023 h 252027"/>
              <a:gd name="connsiteX5" fmla="*/ 101087 w 6712207"/>
              <a:gd name="connsiteY5" fmla="*/ 0 h 252027"/>
              <a:gd name="connsiteX0" fmla="*/ 101087 w 6712207"/>
              <a:gd name="connsiteY0" fmla="*/ 0 h 252027"/>
              <a:gd name="connsiteX1" fmla="*/ 2951754 w 6712207"/>
              <a:gd name="connsiteY1" fmla="*/ 216023 h 252027"/>
              <a:gd name="connsiteX2" fmla="*/ 6654505 w 6712207"/>
              <a:gd name="connsiteY2" fmla="*/ 3383 h 252027"/>
              <a:gd name="connsiteX3" fmla="*/ 5377852 w 6712207"/>
              <a:gd name="connsiteY3" fmla="*/ 216024 h 252027"/>
              <a:gd name="connsiteX4" fmla="*/ 2345229 w 6712207"/>
              <a:gd name="connsiteY4" fmla="*/ 216023 h 252027"/>
              <a:gd name="connsiteX5" fmla="*/ 101087 w 6712207"/>
              <a:gd name="connsiteY5" fmla="*/ 0 h 252027"/>
              <a:gd name="connsiteX0" fmla="*/ 101087 w 6712208"/>
              <a:gd name="connsiteY0" fmla="*/ 68625 h 248081"/>
              <a:gd name="connsiteX1" fmla="*/ 2951755 w 6712208"/>
              <a:gd name="connsiteY1" fmla="*/ 212640 h 248081"/>
              <a:gd name="connsiteX2" fmla="*/ 6654506 w 6712208"/>
              <a:gd name="connsiteY2" fmla="*/ 0 h 248081"/>
              <a:gd name="connsiteX3" fmla="*/ 5377853 w 6712208"/>
              <a:gd name="connsiteY3" fmla="*/ 212641 h 248081"/>
              <a:gd name="connsiteX4" fmla="*/ 2345230 w 6712208"/>
              <a:gd name="connsiteY4" fmla="*/ 212640 h 248081"/>
              <a:gd name="connsiteX5" fmla="*/ 101087 w 6712208"/>
              <a:gd name="connsiteY5" fmla="*/ 68625 h 248081"/>
              <a:gd name="connsiteX0" fmla="*/ 101087 w 6712208"/>
              <a:gd name="connsiteY0" fmla="*/ 68625 h 317272"/>
              <a:gd name="connsiteX1" fmla="*/ 2951755 w 6712208"/>
              <a:gd name="connsiteY1" fmla="*/ 212640 h 317272"/>
              <a:gd name="connsiteX2" fmla="*/ 6654506 w 6712208"/>
              <a:gd name="connsiteY2" fmla="*/ 0 h 317272"/>
              <a:gd name="connsiteX3" fmla="*/ 5377853 w 6712208"/>
              <a:gd name="connsiteY3" fmla="*/ 212641 h 317272"/>
              <a:gd name="connsiteX4" fmla="*/ 2223925 w 6712208"/>
              <a:gd name="connsiteY4" fmla="*/ 293269 h 317272"/>
              <a:gd name="connsiteX5" fmla="*/ 101087 w 6712208"/>
              <a:gd name="connsiteY5" fmla="*/ 68625 h 317272"/>
              <a:gd name="connsiteX0" fmla="*/ 101087 w 6712208"/>
              <a:gd name="connsiteY0" fmla="*/ 68625 h 317271"/>
              <a:gd name="connsiteX1" fmla="*/ 2951755 w 6712208"/>
              <a:gd name="connsiteY1" fmla="*/ 212640 h 317271"/>
              <a:gd name="connsiteX2" fmla="*/ 6654506 w 6712208"/>
              <a:gd name="connsiteY2" fmla="*/ 0 h 317271"/>
              <a:gd name="connsiteX3" fmla="*/ 5377853 w 6712208"/>
              <a:gd name="connsiteY3" fmla="*/ 212641 h 317271"/>
              <a:gd name="connsiteX4" fmla="*/ 2163273 w 6712208"/>
              <a:gd name="connsiteY4" fmla="*/ 293268 h 317271"/>
              <a:gd name="connsiteX5" fmla="*/ 101087 w 6712208"/>
              <a:gd name="connsiteY5" fmla="*/ 68625 h 317271"/>
              <a:gd name="connsiteX0" fmla="*/ 101087 w 6712208"/>
              <a:gd name="connsiteY0" fmla="*/ 68625 h 272648"/>
              <a:gd name="connsiteX1" fmla="*/ 2951755 w 6712208"/>
              <a:gd name="connsiteY1" fmla="*/ 212640 h 272648"/>
              <a:gd name="connsiteX2" fmla="*/ 6654506 w 6712208"/>
              <a:gd name="connsiteY2" fmla="*/ 0 h 272648"/>
              <a:gd name="connsiteX3" fmla="*/ 5377853 w 6712208"/>
              <a:gd name="connsiteY3" fmla="*/ 212641 h 272648"/>
              <a:gd name="connsiteX4" fmla="*/ 2193599 w 6712208"/>
              <a:gd name="connsiteY4" fmla="*/ 248645 h 272648"/>
              <a:gd name="connsiteX5" fmla="*/ 101087 w 6712208"/>
              <a:gd name="connsiteY5" fmla="*/ 68625 h 272648"/>
              <a:gd name="connsiteX0" fmla="*/ 101087 w 6707952"/>
              <a:gd name="connsiteY0" fmla="*/ 102243 h 267045"/>
              <a:gd name="connsiteX1" fmla="*/ 2947499 w 6707952"/>
              <a:gd name="connsiteY1" fmla="*/ 212640 h 267045"/>
              <a:gd name="connsiteX2" fmla="*/ 6650250 w 6707952"/>
              <a:gd name="connsiteY2" fmla="*/ 0 h 267045"/>
              <a:gd name="connsiteX3" fmla="*/ 5373597 w 6707952"/>
              <a:gd name="connsiteY3" fmla="*/ 212641 h 267045"/>
              <a:gd name="connsiteX4" fmla="*/ 2189343 w 6707952"/>
              <a:gd name="connsiteY4" fmla="*/ 248645 h 267045"/>
              <a:gd name="connsiteX5" fmla="*/ 101087 w 6707952"/>
              <a:gd name="connsiteY5" fmla="*/ 102243 h 267045"/>
              <a:gd name="connsiteX0" fmla="*/ 101087 w 6707952"/>
              <a:gd name="connsiteY0" fmla="*/ 122244 h 263711"/>
              <a:gd name="connsiteX1" fmla="*/ 2947499 w 6707952"/>
              <a:gd name="connsiteY1" fmla="*/ 212640 h 263711"/>
              <a:gd name="connsiteX2" fmla="*/ 6650250 w 6707952"/>
              <a:gd name="connsiteY2" fmla="*/ 0 h 263711"/>
              <a:gd name="connsiteX3" fmla="*/ 5373597 w 6707952"/>
              <a:gd name="connsiteY3" fmla="*/ 212641 h 263711"/>
              <a:gd name="connsiteX4" fmla="*/ 2189343 w 6707952"/>
              <a:gd name="connsiteY4" fmla="*/ 248645 h 263711"/>
              <a:gd name="connsiteX5" fmla="*/ 101087 w 6707952"/>
              <a:gd name="connsiteY5" fmla="*/ 122244 h 263711"/>
              <a:gd name="connsiteX0" fmla="*/ 101087 w 6707952"/>
              <a:gd name="connsiteY0" fmla="*/ 122244 h 273634"/>
              <a:gd name="connsiteX1" fmla="*/ 2947499 w 6707952"/>
              <a:gd name="connsiteY1" fmla="*/ 212640 h 273634"/>
              <a:gd name="connsiteX2" fmla="*/ 6650250 w 6707952"/>
              <a:gd name="connsiteY2" fmla="*/ 0 h 273634"/>
              <a:gd name="connsiteX3" fmla="*/ 5373597 w 6707952"/>
              <a:gd name="connsiteY3" fmla="*/ 212641 h 273634"/>
              <a:gd name="connsiteX4" fmla="*/ 2188974 w 6707952"/>
              <a:gd name="connsiteY4" fmla="*/ 258568 h 273634"/>
              <a:gd name="connsiteX5" fmla="*/ 101087 w 6707952"/>
              <a:gd name="connsiteY5" fmla="*/ 122244 h 273634"/>
              <a:gd name="connsiteX0" fmla="*/ 101087 w 6813701"/>
              <a:gd name="connsiteY0" fmla="*/ 110961 h 275515"/>
              <a:gd name="connsiteX1" fmla="*/ 3053248 w 6813701"/>
              <a:gd name="connsiteY1" fmla="*/ 212640 h 275515"/>
              <a:gd name="connsiteX2" fmla="*/ 6755999 w 6813701"/>
              <a:gd name="connsiteY2" fmla="*/ 0 h 275515"/>
              <a:gd name="connsiteX3" fmla="*/ 5479346 w 6813701"/>
              <a:gd name="connsiteY3" fmla="*/ 212641 h 275515"/>
              <a:gd name="connsiteX4" fmla="*/ 2294723 w 6813701"/>
              <a:gd name="connsiteY4" fmla="*/ 258568 h 275515"/>
              <a:gd name="connsiteX5" fmla="*/ 101087 w 6813701"/>
              <a:gd name="connsiteY5" fmla="*/ 110961 h 275515"/>
              <a:gd name="connsiteX0" fmla="*/ 101087 w 6813699"/>
              <a:gd name="connsiteY0" fmla="*/ 110961 h 275515"/>
              <a:gd name="connsiteX1" fmla="*/ 3053246 w 6813699"/>
              <a:gd name="connsiteY1" fmla="*/ 212640 h 275515"/>
              <a:gd name="connsiteX2" fmla="*/ 6755997 w 6813699"/>
              <a:gd name="connsiteY2" fmla="*/ 0 h 275515"/>
              <a:gd name="connsiteX3" fmla="*/ 5479344 w 6813699"/>
              <a:gd name="connsiteY3" fmla="*/ 212641 h 275515"/>
              <a:gd name="connsiteX4" fmla="*/ 2294721 w 6813699"/>
              <a:gd name="connsiteY4" fmla="*/ 258568 h 275515"/>
              <a:gd name="connsiteX5" fmla="*/ 101087 w 6813699"/>
              <a:gd name="connsiteY5" fmla="*/ 110961 h 275515"/>
              <a:gd name="connsiteX0" fmla="*/ 101087 w 6813699"/>
              <a:gd name="connsiteY0" fmla="*/ 110961 h 275515"/>
              <a:gd name="connsiteX1" fmla="*/ 3053246 w 6813699"/>
              <a:gd name="connsiteY1" fmla="*/ 212640 h 275515"/>
              <a:gd name="connsiteX2" fmla="*/ 6755997 w 6813699"/>
              <a:gd name="connsiteY2" fmla="*/ 0 h 275515"/>
              <a:gd name="connsiteX3" fmla="*/ 5479344 w 6813699"/>
              <a:gd name="connsiteY3" fmla="*/ 212641 h 275515"/>
              <a:gd name="connsiteX4" fmla="*/ 2294721 w 6813699"/>
              <a:gd name="connsiteY4" fmla="*/ 258568 h 275515"/>
              <a:gd name="connsiteX5" fmla="*/ 101087 w 6813699"/>
              <a:gd name="connsiteY5" fmla="*/ 110961 h 275515"/>
              <a:gd name="connsiteX0" fmla="*/ 101087 w 6813699"/>
              <a:gd name="connsiteY0" fmla="*/ 110961 h 275515"/>
              <a:gd name="connsiteX1" fmla="*/ 3053246 w 6813699"/>
              <a:gd name="connsiteY1" fmla="*/ 212640 h 275515"/>
              <a:gd name="connsiteX2" fmla="*/ 6755997 w 6813699"/>
              <a:gd name="connsiteY2" fmla="*/ 0 h 275515"/>
              <a:gd name="connsiteX3" fmla="*/ 5479344 w 6813699"/>
              <a:gd name="connsiteY3" fmla="*/ 212641 h 275515"/>
              <a:gd name="connsiteX4" fmla="*/ 2294721 w 6813699"/>
              <a:gd name="connsiteY4" fmla="*/ 258568 h 275515"/>
              <a:gd name="connsiteX5" fmla="*/ 101087 w 6813699"/>
              <a:gd name="connsiteY5" fmla="*/ 110961 h 275515"/>
              <a:gd name="connsiteX0" fmla="*/ 101087 w 6813699"/>
              <a:gd name="connsiteY0" fmla="*/ 110961 h 275398"/>
              <a:gd name="connsiteX1" fmla="*/ 3053246 w 6813699"/>
              <a:gd name="connsiteY1" fmla="*/ 212640 h 275398"/>
              <a:gd name="connsiteX2" fmla="*/ 6755997 w 6813699"/>
              <a:gd name="connsiteY2" fmla="*/ 0 h 275398"/>
              <a:gd name="connsiteX3" fmla="*/ 5479344 w 6813699"/>
              <a:gd name="connsiteY3" fmla="*/ 212641 h 275398"/>
              <a:gd name="connsiteX4" fmla="*/ 2294448 w 6813699"/>
              <a:gd name="connsiteY4" fmla="*/ 258451 h 275398"/>
              <a:gd name="connsiteX5" fmla="*/ 101087 w 6813699"/>
              <a:gd name="connsiteY5" fmla="*/ 110961 h 275398"/>
              <a:gd name="connsiteX0" fmla="*/ 101087 w 6813699"/>
              <a:gd name="connsiteY0" fmla="*/ 110961 h 275398"/>
              <a:gd name="connsiteX1" fmla="*/ 3053246 w 6813699"/>
              <a:gd name="connsiteY1" fmla="*/ 212640 h 275398"/>
              <a:gd name="connsiteX2" fmla="*/ 6755997 w 6813699"/>
              <a:gd name="connsiteY2" fmla="*/ 0 h 275398"/>
              <a:gd name="connsiteX3" fmla="*/ 5479344 w 6813699"/>
              <a:gd name="connsiteY3" fmla="*/ 212641 h 275398"/>
              <a:gd name="connsiteX4" fmla="*/ 2294448 w 6813699"/>
              <a:gd name="connsiteY4" fmla="*/ 258451 h 275398"/>
              <a:gd name="connsiteX5" fmla="*/ 101087 w 6813699"/>
              <a:gd name="connsiteY5" fmla="*/ 110961 h 275398"/>
              <a:gd name="connsiteX0" fmla="*/ 101087 w 6813699"/>
              <a:gd name="connsiteY0" fmla="*/ 110961 h 274731"/>
              <a:gd name="connsiteX1" fmla="*/ 3053246 w 6813699"/>
              <a:gd name="connsiteY1" fmla="*/ 212640 h 274731"/>
              <a:gd name="connsiteX2" fmla="*/ 6755997 w 6813699"/>
              <a:gd name="connsiteY2" fmla="*/ 0 h 274731"/>
              <a:gd name="connsiteX3" fmla="*/ 5479344 w 6813699"/>
              <a:gd name="connsiteY3" fmla="*/ 212641 h 274731"/>
              <a:gd name="connsiteX4" fmla="*/ 2294448 w 6813699"/>
              <a:gd name="connsiteY4" fmla="*/ 257784 h 274731"/>
              <a:gd name="connsiteX5" fmla="*/ 101087 w 6813699"/>
              <a:gd name="connsiteY5" fmla="*/ 110961 h 274731"/>
              <a:gd name="connsiteX0" fmla="*/ 101087 w 6813699"/>
              <a:gd name="connsiteY0" fmla="*/ 110961 h 274731"/>
              <a:gd name="connsiteX1" fmla="*/ 3053246 w 6813699"/>
              <a:gd name="connsiteY1" fmla="*/ 212640 h 274731"/>
              <a:gd name="connsiteX2" fmla="*/ 6755997 w 6813699"/>
              <a:gd name="connsiteY2" fmla="*/ 0 h 274731"/>
              <a:gd name="connsiteX3" fmla="*/ 5479344 w 6813699"/>
              <a:gd name="connsiteY3" fmla="*/ 212641 h 274731"/>
              <a:gd name="connsiteX4" fmla="*/ 2294448 w 6813699"/>
              <a:gd name="connsiteY4" fmla="*/ 257784 h 274731"/>
              <a:gd name="connsiteX5" fmla="*/ 101087 w 6813699"/>
              <a:gd name="connsiteY5" fmla="*/ 110961 h 274731"/>
              <a:gd name="connsiteX0" fmla="*/ 101087 w 6813699"/>
              <a:gd name="connsiteY0" fmla="*/ 110961 h 274731"/>
              <a:gd name="connsiteX1" fmla="*/ 3053246 w 6813699"/>
              <a:gd name="connsiteY1" fmla="*/ 212640 h 274731"/>
              <a:gd name="connsiteX2" fmla="*/ 6755997 w 6813699"/>
              <a:gd name="connsiteY2" fmla="*/ 0 h 274731"/>
              <a:gd name="connsiteX3" fmla="*/ 5479344 w 6813699"/>
              <a:gd name="connsiteY3" fmla="*/ 212641 h 274731"/>
              <a:gd name="connsiteX4" fmla="*/ 2294448 w 6813699"/>
              <a:gd name="connsiteY4" fmla="*/ 257784 h 274731"/>
              <a:gd name="connsiteX5" fmla="*/ 101087 w 6813699"/>
              <a:gd name="connsiteY5" fmla="*/ 110961 h 274731"/>
              <a:gd name="connsiteX0" fmla="*/ 101087 w 6813699"/>
              <a:gd name="connsiteY0" fmla="*/ 110961 h 274731"/>
              <a:gd name="connsiteX1" fmla="*/ 3053246 w 6813699"/>
              <a:gd name="connsiteY1" fmla="*/ 212640 h 274731"/>
              <a:gd name="connsiteX2" fmla="*/ 6755997 w 6813699"/>
              <a:gd name="connsiteY2" fmla="*/ 0 h 274731"/>
              <a:gd name="connsiteX3" fmla="*/ 5479344 w 6813699"/>
              <a:gd name="connsiteY3" fmla="*/ 212641 h 274731"/>
              <a:gd name="connsiteX4" fmla="*/ 2294448 w 6813699"/>
              <a:gd name="connsiteY4" fmla="*/ 257784 h 274731"/>
              <a:gd name="connsiteX5" fmla="*/ 101087 w 6813699"/>
              <a:gd name="connsiteY5" fmla="*/ 110961 h 274731"/>
              <a:gd name="connsiteX0" fmla="*/ 101087 w 6813699"/>
              <a:gd name="connsiteY0" fmla="*/ 110961 h 274731"/>
              <a:gd name="connsiteX1" fmla="*/ 3053246 w 6813699"/>
              <a:gd name="connsiteY1" fmla="*/ 212640 h 274731"/>
              <a:gd name="connsiteX2" fmla="*/ 6755997 w 6813699"/>
              <a:gd name="connsiteY2" fmla="*/ 0 h 274731"/>
              <a:gd name="connsiteX3" fmla="*/ 5479344 w 6813699"/>
              <a:gd name="connsiteY3" fmla="*/ 212641 h 274731"/>
              <a:gd name="connsiteX4" fmla="*/ 2294448 w 6813699"/>
              <a:gd name="connsiteY4" fmla="*/ 257784 h 274731"/>
              <a:gd name="connsiteX5" fmla="*/ 101087 w 6813699"/>
              <a:gd name="connsiteY5" fmla="*/ 110961 h 274731"/>
              <a:gd name="connsiteX0" fmla="*/ 101087 w 6813699"/>
              <a:gd name="connsiteY0" fmla="*/ 110961 h 277255"/>
              <a:gd name="connsiteX1" fmla="*/ 3053246 w 6813699"/>
              <a:gd name="connsiteY1" fmla="*/ 212640 h 277255"/>
              <a:gd name="connsiteX2" fmla="*/ 6755997 w 6813699"/>
              <a:gd name="connsiteY2" fmla="*/ 0 h 277255"/>
              <a:gd name="connsiteX3" fmla="*/ 5479344 w 6813699"/>
              <a:gd name="connsiteY3" fmla="*/ 212641 h 277255"/>
              <a:gd name="connsiteX4" fmla="*/ 2294448 w 6813699"/>
              <a:gd name="connsiteY4" fmla="*/ 260308 h 277255"/>
              <a:gd name="connsiteX5" fmla="*/ 101087 w 6813699"/>
              <a:gd name="connsiteY5" fmla="*/ 110961 h 277255"/>
              <a:gd name="connsiteX0" fmla="*/ 101087 w 6813699"/>
              <a:gd name="connsiteY0" fmla="*/ 110961 h 277255"/>
              <a:gd name="connsiteX1" fmla="*/ 3053246 w 6813699"/>
              <a:gd name="connsiteY1" fmla="*/ 248608 h 277255"/>
              <a:gd name="connsiteX2" fmla="*/ 6755997 w 6813699"/>
              <a:gd name="connsiteY2" fmla="*/ 0 h 277255"/>
              <a:gd name="connsiteX3" fmla="*/ 5479344 w 6813699"/>
              <a:gd name="connsiteY3" fmla="*/ 212641 h 277255"/>
              <a:gd name="connsiteX4" fmla="*/ 2294448 w 6813699"/>
              <a:gd name="connsiteY4" fmla="*/ 260308 h 277255"/>
              <a:gd name="connsiteX5" fmla="*/ 101087 w 6813699"/>
              <a:gd name="connsiteY5" fmla="*/ 110961 h 277255"/>
              <a:gd name="connsiteX0" fmla="*/ 101087 w 6813699"/>
              <a:gd name="connsiteY0" fmla="*/ 110961 h 277255"/>
              <a:gd name="connsiteX1" fmla="*/ 3053246 w 6813699"/>
              <a:gd name="connsiteY1" fmla="*/ 231681 h 277255"/>
              <a:gd name="connsiteX2" fmla="*/ 6755997 w 6813699"/>
              <a:gd name="connsiteY2" fmla="*/ 0 h 277255"/>
              <a:gd name="connsiteX3" fmla="*/ 5479344 w 6813699"/>
              <a:gd name="connsiteY3" fmla="*/ 212641 h 277255"/>
              <a:gd name="connsiteX4" fmla="*/ 2294448 w 6813699"/>
              <a:gd name="connsiteY4" fmla="*/ 260308 h 277255"/>
              <a:gd name="connsiteX5" fmla="*/ 101087 w 6813699"/>
              <a:gd name="connsiteY5" fmla="*/ 110961 h 277255"/>
              <a:gd name="connsiteX0" fmla="*/ 101087 w 6813699"/>
              <a:gd name="connsiteY0" fmla="*/ 110961 h 277255"/>
              <a:gd name="connsiteX1" fmla="*/ 3053246 w 6813699"/>
              <a:gd name="connsiteY1" fmla="*/ 231681 h 277255"/>
              <a:gd name="connsiteX2" fmla="*/ 6755997 w 6813699"/>
              <a:gd name="connsiteY2" fmla="*/ 0 h 277255"/>
              <a:gd name="connsiteX3" fmla="*/ 5479344 w 6813699"/>
              <a:gd name="connsiteY3" fmla="*/ 212641 h 277255"/>
              <a:gd name="connsiteX4" fmla="*/ 2294448 w 6813699"/>
              <a:gd name="connsiteY4" fmla="*/ 260308 h 277255"/>
              <a:gd name="connsiteX5" fmla="*/ 101087 w 6813699"/>
              <a:gd name="connsiteY5" fmla="*/ 110961 h 277255"/>
              <a:gd name="connsiteX0" fmla="*/ 101087 w 6813699"/>
              <a:gd name="connsiteY0" fmla="*/ 110961 h 277255"/>
              <a:gd name="connsiteX1" fmla="*/ 3038439 w 6813699"/>
              <a:gd name="connsiteY1" fmla="*/ 235913 h 277255"/>
              <a:gd name="connsiteX2" fmla="*/ 6755997 w 6813699"/>
              <a:gd name="connsiteY2" fmla="*/ 0 h 277255"/>
              <a:gd name="connsiteX3" fmla="*/ 5479344 w 6813699"/>
              <a:gd name="connsiteY3" fmla="*/ 212641 h 277255"/>
              <a:gd name="connsiteX4" fmla="*/ 2294448 w 6813699"/>
              <a:gd name="connsiteY4" fmla="*/ 260308 h 277255"/>
              <a:gd name="connsiteX5" fmla="*/ 101087 w 6813699"/>
              <a:gd name="connsiteY5" fmla="*/ 110961 h 277255"/>
              <a:gd name="connsiteX0" fmla="*/ 101087 w 7080218"/>
              <a:gd name="connsiteY0" fmla="*/ 121540 h 287834"/>
              <a:gd name="connsiteX1" fmla="*/ 3038439 w 7080218"/>
              <a:gd name="connsiteY1" fmla="*/ 246492 h 287834"/>
              <a:gd name="connsiteX2" fmla="*/ 7022516 w 7080218"/>
              <a:gd name="connsiteY2" fmla="*/ 0 h 287834"/>
              <a:gd name="connsiteX3" fmla="*/ 5479344 w 7080218"/>
              <a:gd name="connsiteY3" fmla="*/ 223220 h 287834"/>
              <a:gd name="connsiteX4" fmla="*/ 2294448 w 7080218"/>
              <a:gd name="connsiteY4" fmla="*/ 270887 h 287834"/>
              <a:gd name="connsiteX5" fmla="*/ 101087 w 7080218"/>
              <a:gd name="connsiteY5" fmla="*/ 121540 h 287834"/>
              <a:gd name="connsiteX0" fmla="*/ 101087 w 7178928"/>
              <a:gd name="connsiteY0" fmla="*/ 123656 h 289950"/>
              <a:gd name="connsiteX1" fmla="*/ 3038439 w 7178928"/>
              <a:gd name="connsiteY1" fmla="*/ 248608 h 289950"/>
              <a:gd name="connsiteX2" fmla="*/ 7121226 w 7178928"/>
              <a:gd name="connsiteY2" fmla="*/ 0 h 289950"/>
              <a:gd name="connsiteX3" fmla="*/ 5479344 w 7178928"/>
              <a:gd name="connsiteY3" fmla="*/ 225336 h 289950"/>
              <a:gd name="connsiteX4" fmla="*/ 2294448 w 7178928"/>
              <a:gd name="connsiteY4" fmla="*/ 273003 h 289950"/>
              <a:gd name="connsiteX5" fmla="*/ 101087 w 7178928"/>
              <a:gd name="connsiteY5" fmla="*/ 123656 h 289950"/>
              <a:gd name="connsiteX0" fmla="*/ 101087 w 7193735"/>
              <a:gd name="connsiteY0" fmla="*/ 130003 h 296297"/>
              <a:gd name="connsiteX1" fmla="*/ 3038439 w 7193735"/>
              <a:gd name="connsiteY1" fmla="*/ 254955 h 296297"/>
              <a:gd name="connsiteX2" fmla="*/ 7136033 w 7193735"/>
              <a:gd name="connsiteY2" fmla="*/ 0 h 296297"/>
              <a:gd name="connsiteX3" fmla="*/ 5479344 w 7193735"/>
              <a:gd name="connsiteY3" fmla="*/ 231683 h 296297"/>
              <a:gd name="connsiteX4" fmla="*/ 2294448 w 7193735"/>
              <a:gd name="connsiteY4" fmla="*/ 279350 h 296297"/>
              <a:gd name="connsiteX5" fmla="*/ 101087 w 7193735"/>
              <a:gd name="connsiteY5" fmla="*/ 130003 h 296297"/>
              <a:gd name="connsiteX0" fmla="*/ 101087 w 7193735"/>
              <a:gd name="connsiteY0" fmla="*/ 130003 h 296297"/>
              <a:gd name="connsiteX1" fmla="*/ 3038439 w 7193735"/>
              <a:gd name="connsiteY1" fmla="*/ 254955 h 296297"/>
              <a:gd name="connsiteX2" fmla="*/ 7136033 w 7193735"/>
              <a:gd name="connsiteY2" fmla="*/ 0 h 296297"/>
              <a:gd name="connsiteX3" fmla="*/ 5479344 w 7193735"/>
              <a:gd name="connsiteY3" fmla="*/ 231683 h 296297"/>
              <a:gd name="connsiteX4" fmla="*/ 2294448 w 7193735"/>
              <a:gd name="connsiteY4" fmla="*/ 279350 h 296297"/>
              <a:gd name="connsiteX5" fmla="*/ 101087 w 7193735"/>
              <a:gd name="connsiteY5" fmla="*/ 130003 h 296297"/>
              <a:gd name="connsiteX0" fmla="*/ 101087 w 7193735"/>
              <a:gd name="connsiteY0" fmla="*/ 130003 h 296297"/>
              <a:gd name="connsiteX1" fmla="*/ 3038439 w 7193735"/>
              <a:gd name="connsiteY1" fmla="*/ 254955 h 296297"/>
              <a:gd name="connsiteX2" fmla="*/ 7136033 w 7193735"/>
              <a:gd name="connsiteY2" fmla="*/ 0 h 296297"/>
              <a:gd name="connsiteX3" fmla="*/ 5479344 w 7193735"/>
              <a:gd name="connsiteY3" fmla="*/ 231683 h 296297"/>
              <a:gd name="connsiteX4" fmla="*/ 2294448 w 7193735"/>
              <a:gd name="connsiteY4" fmla="*/ 279350 h 296297"/>
              <a:gd name="connsiteX5" fmla="*/ 101087 w 7193735"/>
              <a:gd name="connsiteY5" fmla="*/ 130003 h 296297"/>
              <a:gd name="connsiteX0" fmla="*/ 101087 w 7193735"/>
              <a:gd name="connsiteY0" fmla="*/ 130003 h 296297"/>
              <a:gd name="connsiteX1" fmla="*/ 3038439 w 7193735"/>
              <a:gd name="connsiteY1" fmla="*/ 254955 h 296297"/>
              <a:gd name="connsiteX2" fmla="*/ 7136033 w 7193735"/>
              <a:gd name="connsiteY2" fmla="*/ 0 h 296297"/>
              <a:gd name="connsiteX3" fmla="*/ 5479344 w 7193735"/>
              <a:gd name="connsiteY3" fmla="*/ 231683 h 296297"/>
              <a:gd name="connsiteX4" fmla="*/ 2294448 w 7193735"/>
              <a:gd name="connsiteY4" fmla="*/ 279350 h 296297"/>
              <a:gd name="connsiteX5" fmla="*/ 101087 w 7193735"/>
              <a:gd name="connsiteY5" fmla="*/ 130003 h 296297"/>
              <a:gd name="connsiteX0" fmla="*/ 101087 w 7136033"/>
              <a:gd name="connsiteY0" fmla="*/ 130003 h 296297"/>
              <a:gd name="connsiteX1" fmla="*/ 3038439 w 7136033"/>
              <a:gd name="connsiteY1" fmla="*/ 254955 h 296297"/>
              <a:gd name="connsiteX2" fmla="*/ 7136033 w 7136033"/>
              <a:gd name="connsiteY2" fmla="*/ 0 h 296297"/>
              <a:gd name="connsiteX3" fmla="*/ 5479344 w 7136033"/>
              <a:gd name="connsiteY3" fmla="*/ 231683 h 296297"/>
              <a:gd name="connsiteX4" fmla="*/ 2294448 w 7136033"/>
              <a:gd name="connsiteY4" fmla="*/ 279350 h 296297"/>
              <a:gd name="connsiteX5" fmla="*/ 101087 w 7136033"/>
              <a:gd name="connsiteY5" fmla="*/ 130003 h 296297"/>
              <a:gd name="connsiteX0" fmla="*/ 101087 w 7136033"/>
              <a:gd name="connsiteY0" fmla="*/ 130003 h 296297"/>
              <a:gd name="connsiteX1" fmla="*/ 3038439 w 7136033"/>
              <a:gd name="connsiteY1" fmla="*/ 254955 h 296297"/>
              <a:gd name="connsiteX2" fmla="*/ 7136033 w 7136033"/>
              <a:gd name="connsiteY2" fmla="*/ 0 h 296297"/>
              <a:gd name="connsiteX3" fmla="*/ 5576441 w 7136033"/>
              <a:gd name="connsiteY3" fmla="*/ 222634 h 296297"/>
              <a:gd name="connsiteX4" fmla="*/ 2294448 w 7136033"/>
              <a:gd name="connsiteY4" fmla="*/ 279350 h 296297"/>
              <a:gd name="connsiteX5" fmla="*/ 101087 w 7136033"/>
              <a:gd name="connsiteY5" fmla="*/ 130003 h 296297"/>
              <a:gd name="connsiteX0" fmla="*/ 101087 w 7155740"/>
              <a:gd name="connsiteY0" fmla="*/ 130003 h 296297"/>
              <a:gd name="connsiteX1" fmla="*/ 3038439 w 7155740"/>
              <a:gd name="connsiteY1" fmla="*/ 254955 h 296297"/>
              <a:gd name="connsiteX2" fmla="*/ 7136033 w 7155740"/>
              <a:gd name="connsiteY2" fmla="*/ 0 h 296297"/>
              <a:gd name="connsiteX3" fmla="*/ 5576441 w 7155740"/>
              <a:gd name="connsiteY3" fmla="*/ 222634 h 296297"/>
              <a:gd name="connsiteX4" fmla="*/ 2294448 w 7155740"/>
              <a:gd name="connsiteY4" fmla="*/ 279350 h 296297"/>
              <a:gd name="connsiteX5" fmla="*/ 101087 w 7155740"/>
              <a:gd name="connsiteY5" fmla="*/ 130003 h 296297"/>
              <a:gd name="connsiteX0" fmla="*/ 101087 w 7159962"/>
              <a:gd name="connsiteY0" fmla="*/ 130003 h 296297"/>
              <a:gd name="connsiteX1" fmla="*/ 3038439 w 7159962"/>
              <a:gd name="connsiteY1" fmla="*/ 254955 h 296297"/>
              <a:gd name="connsiteX2" fmla="*/ 7136033 w 7159962"/>
              <a:gd name="connsiteY2" fmla="*/ 0 h 296297"/>
              <a:gd name="connsiteX3" fmla="*/ 5576441 w 7159962"/>
              <a:gd name="connsiteY3" fmla="*/ 222634 h 296297"/>
              <a:gd name="connsiteX4" fmla="*/ 2294448 w 7159962"/>
              <a:gd name="connsiteY4" fmla="*/ 279350 h 296297"/>
              <a:gd name="connsiteX5" fmla="*/ 101087 w 7159962"/>
              <a:gd name="connsiteY5" fmla="*/ 130003 h 296297"/>
              <a:gd name="connsiteX0" fmla="*/ 101087 w 7159962"/>
              <a:gd name="connsiteY0" fmla="*/ 130003 h 296297"/>
              <a:gd name="connsiteX1" fmla="*/ 3038439 w 7159962"/>
              <a:gd name="connsiteY1" fmla="*/ 254955 h 296297"/>
              <a:gd name="connsiteX2" fmla="*/ 7136033 w 7159962"/>
              <a:gd name="connsiteY2" fmla="*/ 0 h 296297"/>
              <a:gd name="connsiteX3" fmla="*/ 5635543 w 7159962"/>
              <a:gd name="connsiteY3" fmla="*/ 229873 h 296297"/>
              <a:gd name="connsiteX4" fmla="*/ 2294448 w 7159962"/>
              <a:gd name="connsiteY4" fmla="*/ 279350 h 296297"/>
              <a:gd name="connsiteX5" fmla="*/ 101087 w 7159962"/>
              <a:gd name="connsiteY5" fmla="*/ 130003 h 296297"/>
              <a:gd name="connsiteX0" fmla="*/ 101087 w 7159962"/>
              <a:gd name="connsiteY0" fmla="*/ 130003 h 296297"/>
              <a:gd name="connsiteX1" fmla="*/ 3038439 w 7159962"/>
              <a:gd name="connsiteY1" fmla="*/ 254955 h 296297"/>
              <a:gd name="connsiteX2" fmla="*/ 7136033 w 7159962"/>
              <a:gd name="connsiteY2" fmla="*/ 0 h 296297"/>
              <a:gd name="connsiteX3" fmla="*/ 5635543 w 7159962"/>
              <a:gd name="connsiteY3" fmla="*/ 229873 h 296297"/>
              <a:gd name="connsiteX4" fmla="*/ 2294448 w 7159962"/>
              <a:gd name="connsiteY4" fmla="*/ 279350 h 296297"/>
              <a:gd name="connsiteX5" fmla="*/ 101087 w 7159962"/>
              <a:gd name="connsiteY5" fmla="*/ 130003 h 296297"/>
              <a:gd name="connsiteX0" fmla="*/ 101087 w 7159962"/>
              <a:gd name="connsiteY0" fmla="*/ 130003 h 296297"/>
              <a:gd name="connsiteX1" fmla="*/ 3038439 w 7159962"/>
              <a:gd name="connsiteY1" fmla="*/ 254955 h 296297"/>
              <a:gd name="connsiteX2" fmla="*/ 7136033 w 7159962"/>
              <a:gd name="connsiteY2" fmla="*/ 0 h 296297"/>
              <a:gd name="connsiteX3" fmla="*/ 5635543 w 7159962"/>
              <a:gd name="connsiteY3" fmla="*/ 229873 h 296297"/>
              <a:gd name="connsiteX4" fmla="*/ 2294448 w 7159962"/>
              <a:gd name="connsiteY4" fmla="*/ 279350 h 296297"/>
              <a:gd name="connsiteX5" fmla="*/ 101087 w 7159962"/>
              <a:gd name="connsiteY5" fmla="*/ 130003 h 296297"/>
              <a:gd name="connsiteX0" fmla="*/ 101087 w 7155740"/>
              <a:gd name="connsiteY0" fmla="*/ 130003 h 296297"/>
              <a:gd name="connsiteX1" fmla="*/ 3038439 w 7155740"/>
              <a:gd name="connsiteY1" fmla="*/ 254955 h 296297"/>
              <a:gd name="connsiteX2" fmla="*/ 7136033 w 7155740"/>
              <a:gd name="connsiteY2" fmla="*/ 0 h 296297"/>
              <a:gd name="connsiteX3" fmla="*/ 5635543 w 7155740"/>
              <a:gd name="connsiteY3" fmla="*/ 229873 h 296297"/>
              <a:gd name="connsiteX4" fmla="*/ 2294448 w 7155740"/>
              <a:gd name="connsiteY4" fmla="*/ 279350 h 296297"/>
              <a:gd name="connsiteX5" fmla="*/ 101087 w 7155740"/>
              <a:gd name="connsiteY5" fmla="*/ 130003 h 296297"/>
              <a:gd name="connsiteX0" fmla="*/ 101087 w 7155740"/>
              <a:gd name="connsiteY0" fmla="*/ 130003 h 296297"/>
              <a:gd name="connsiteX1" fmla="*/ 3038439 w 7155740"/>
              <a:gd name="connsiteY1" fmla="*/ 254955 h 296297"/>
              <a:gd name="connsiteX2" fmla="*/ 7136033 w 7155740"/>
              <a:gd name="connsiteY2" fmla="*/ 0 h 296297"/>
              <a:gd name="connsiteX3" fmla="*/ 5635543 w 7155740"/>
              <a:gd name="connsiteY3" fmla="*/ 229873 h 296297"/>
              <a:gd name="connsiteX4" fmla="*/ 2294448 w 7155740"/>
              <a:gd name="connsiteY4" fmla="*/ 279350 h 296297"/>
              <a:gd name="connsiteX5" fmla="*/ 101087 w 7155740"/>
              <a:gd name="connsiteY5" fmla="*/ 130003 h 296297"/>
              <a:gd name="connsiteX0" fmla="*/ 101087 w 7155740"/>
              <a:gd name="connsiteY0" fmla="*/ 130003 h 296297"/>
              <a:gd name="connsiteX1" fmla="*/ 3038439 w 7155740"/>
              <a:gd name="connsiteY1" fmla="*/ 254955 h 296297"/>
              <a:gd name="connsiteX2" fmla="*/ 7136033 w 7155740"/>
              <a:gd name="connsiteY2" fmla="*/ 0 h 296297"/>
              <a:gd name="connsiteX3" fmla="*/ 5635543 w 7155740"/>
              <a:gd name="connsiteY3" fmla="*/ 229873 h 296297"/>
              <a:gd name="connsiteX4" fmla="*/ 2294448 w 7155740"/>
              <a:gd name="connsiteY4" fmla="*/ 279350 h 296297"/>
              <a:gd name="connsiteX5" fmla="*/ 101087 w 7155740"/>
              <a:gd name="connsiteY5" fmla="*/ 130003 h 296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55740" h="296297">
                <a:moveTo>
                  <a:pt x="101087" y="130003"/>
                </a:moveTo>
                <a:cubicBezTo>
                  <a:pt x="464655" y="171921"/>
                  <a:pt x="1929287" y="273448"/>
                  <a:pt x="3038439" y="254955"/>
                </a:cubicBezTo>
                <a:cubicBezTo>
                  <a:pt x="4088366" y="255504"/>
                  <a:pt x="6997398" y="134282"/>
                  <a:pt x="7136033" y="0"/>
                </a:cubicBezTo>
                <a:cubicBezTo>
                  <a:pt x="7155740" y="182366"/>
                  <a:pt x="6450918" y="194173"/>
                  <a:pt x="5635543" y="229873"/>
                </a:cubicBezTo>
                <a:cubicBezTo>
                  <a:pt x="4946816" y="260143"/>
                  <a:pt x="3190824" y="296297"/>
                  <a:pt x="2294448" y="279350"/>
                </a:cubicBezTo>
                <a:cubicBezTo>
                  <a:pt x="1298977" y="260727"/>
                  <a:pt x="0" y="130003"/>
                  <a:pt x="101087" y="130003"/>
                </a:cubicBezTo>
                <a:close/>
              </a:path>
            </a:pathLst>
          </a:custGeom>
          <a:gradFill flip="none" rotWithShape="1">
            <a:gsLst>
              <a:gs pos="0">
                <a:srgbClr val="FF0000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>
              <a:defRPr/>
            </a:pPr>
            <a:endParaRPr lang="en-US" dirty="0"/>
          </a:p>
        </p:txBody>
      </p:sp>
      <p:grpSp>
        <p:nvGrpSpPr>
          <p:cNvPr id="9" name="Gruppieren 41"/>
          <p:cNvGrpSpPr>
            <a:grpSpLocks noChangeAspect="1"/>
          </p:cNvGrpSpPr>
          <p:nvPr userDrawn="1"/>
        </p:nvGrpSpPr>
        <p:grpSpPr bwMode="white">
          <a:xfrm>
            <a:off x="547172" y="410188"/>
            <a:ext cx="3240000" cy="889480"/>
            <a:chOff x="719572" y="656692"/>
            <a:chExt cx="3803272" cy="104411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" name="Freeform 49"/>
            <p:cNvSpPr>
              <a:spLocks noChangeAspect="1" noEditPoints="1"/>
            </p:cNvSpPr>
            <p:nvPr/>
          </p:nvSpPr>
          <p:spPr bwMode="white">
            <a:xfrm>
              <a:off x="2249986" y="656692"/>
              <a:ext cx="696916" cy="670340"/>
            </a:xfrm>
            <a:custGeom>
              <a:avLst/>
              <a:gdLst>
                <a:gd name="T0" fmla="*/ 2147483647 w 168"/>
                <a:gd name="T1" fmla="*/ 2147483647 h 162"/>
                <a:gd name="T2" fmla="*/ 2147483647 w 168"/>
                <a:gd name="T3" fmla="*/ 0 h 162"/>
                <a:gd name="T4" fmla="*/ 2147483647 w 168"/>
                <a:gd name="T5" fmla="*/ 0 h 162"/>
                <a:gd name="T6" fmla="*/ 2147483647 w 168"/>
                <a:gd name="T7" fmla="*/ 2147483647 h 162"/>
                <a:gd name="T8" fmla="*/ 2147483647 w 168"/>
                <a:gd name="T9" fmla="*/ 2147483647 h 162"/>
                <a:gd name="T10" fmla="*/ 2147483647 w 168"/>
                <a:gd name="T11" fmla="*/ 2147483647 h 162"/>
                <a:gd name="T12" fmla="*/ 2147483647 w 168"/>
                <a:gd name="T13" fmla="*/ 2147483647 h 162"/>
                <a:gd name="T14" fmla="*/ 2147483647 w 168"/>
                <a:gd name="T15" fmla="*/ 2147483647 h 162"/>
                <a:gd name="T16" fmla="*/ 2147483647 w 168"/>
                <a:gd name="T17" fmla="*/ 2147483647 h 162"/>
                <a:gd name="T18" fmla="*/ 2147483647 w 168"/>
                <a:gd name="T19" fmla="*/ 2147483647 h 162"/>
                <a:gd name="T20" fmla="*/ 2147483647 w 168"/>
                <a:gd name="T21" fmla="*/ 2147483647 h 162"/>
                <a:gd name="T22" fmla="*/ 2147483647 w 168"/>
                <a:gd name="T23" fmla="*/ 2147483647 h 162"/>
                <a:gd name="T24" fmla="*/ 0 w 168"/>
                <a:gd name="T25" fmla="*/ 2147483647 h 162"/>
                <a:gd name="T26" fmla="*/ 2147483647 w 168"/>
                <a:gd name="T27" fmla="*/ 2147483647 h 162"/>
                <a:gd name="T28" fmla="*/ 2147483647 w 168"/>
                <a:gd name="T29" fmla="*/ 2147483647 h 162"/>
                <a:gd name="T30" fmla="*/ 2147483647 w 168"/>
                <a:gd name="T31" fmla="*/ 2147483647 h 16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8"/>
                <a:gd name="T49" fmla="*/ 0 h 162"/>
                <a:gd name="T50" fmla="*/ 168 w 168"/>
                <a:gd name="T51" fmla="*/ 162 h 16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8" h="162">
                  <a:moveTo>
                    <a:pt x="4" y="113"/>
                  </a:moveTo>
                  <a:cubicBezTo>
                    <a:pt x="6" y="79"/>
                    <a:pt x="8" y="36"/>
                    <a:pt x="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134" y="0"/>
                    <a:pt x="168" y="17"/>
                    <a:pt x="168" y="75"/>
                  </a:cubicBezTo>
                  <a:cubicBezTo>
                    <a:pt x="168" y="90"/>
                    <a:pt x="166" y="103"/>
                    <a:pt x="162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14" y="104"/>
                    <a:pt x="117" y="90"/>
                    <a:pt x="117" y="75"/>
                  </a:cubicBezTo>
                  <a:cubicBezTo>
                    <a:pt x="117" y="45"/>
                    <a:pt x="101" y="35"/>
                    <a:pt x="82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4" y="113"/>
                    <a:pt x="4" y="113"/>
                    <a:pt x="4" y="113"/>
                  </a:cubicBezTo>
                  <a:close/>
                  <a:moveTo>
                    <a:pt x="83" y="162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1" y="154"/>
                    <a:pt x="2" y="142"/>
                    <a:pt x="3" y="127"/>
                  </a:cubicBezTo>
                  <a:cubicBezTo>
                    <a:pt x="155" y="127"/>
                    <a:pt x="155" y="127"/>
                    <a:pt x="155" y="127"/>
                  </a:cubicBezTo>
                  <a:cubicBezTo>
                    <a:pt x="133" y="162"/>
                    <a:pt x="89" y="162"/>
                    <a:pt x="83" y="16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Freeform 50"/>
            <p:cNvSpPr>
              <a:spLocks noChangeAspect="1" noEditPoints="1"/>
            </p:cNvSpPr>
            <p:nvPr/>
          </p:nvSpPr>
          <p:spPr bwMode="white">
            <a:xfrm>
              <a:off x="1332438" y="656692"/>
              <a:ext cx="847506" cy="670340"/>
            </a:xfrm>
            <a:custGeom>
              <a:avLst/>
              <a:gdLst>
                <a:gd name="T0" fmla="*/ 2147483647 w 205"/>
                <a:gd name="T1" fmla="*/ 2147483647 h 162"/>
                <a:gd name="T2" fmla="*/ 2147483647 w 205"/>
                <a:gd name="T3" fmla="*/ 2147483647 h 162"/>
                <a:gd name="T4" fmla="*/ 2147483647 w 205"/>
                <a:gd name="T5" fmla="*/ 2147483647 h 162"/>
                <a:gd name="T6" fmla="*/ 2147483647 w 205"/>
                <a:gd name="T7" fmla="*/ 2147483647 h 162"/>
                <a:gd name="T8" fmla="*/ 2147483647 w 205"/>
                <a:gd name="T9" fmla="*/ 2147483647 h 162"/>
                <a:gd name="T10" fmla="*/ 2147483647 w 205"/>
                <a:gd name="T11" fmla="*/ 0 h 162"/>
                <a:gd name="T12" fmla="*/ 2147483647 w 205"/>
                <a:gd name="T13" fmla="*/ 0 h 162"/>
                <a:gd name="T14" fmla="*/ 2147483647 w 205"/>
                <a:gd name="T15" fmla="*/ 2147483647 h 162"/>
                <a:gd name="T16" fmla="*/ 2147483647 w 205"/>
                <a:gd name="T17" fmla="*/ 2147483647 h 162"/>
                <a:gd name="T18" fmla="*/ 2147483647 w 205"/>
                <a:gd name="T19" fmla="*/ 2147483647 h 162"/>
                <a:gd name="T20" fmla="*/ 2147483647 w 205"/>
                <a:gd name="T21" fmla="*/ 2147483647 h 162"/>
                <a:gd name="T22" fmla="*/ 2147483647 w 205"/>
                <a:gd name="T23" fmla="*/ 2147483647 h 162"/>
                <a:gd name="T24" fmla="*/ 2147483647 w 205"/>
                <a:gd name="T25" fmla="*/ 2147483647 h 162"/>
                <a:gd name="T26" fmla="*/ 2147483647 w 205"/>
                <a:gd name="T27" fmla="*/ 2147483647 h 162"/>
                <a:gd name="T28" fmla="*/ 2147483647 w 205"/>
                <a:gd name="T29" fmla="*/ 2147483647 h 162"/>
                <a:gd name="T30" fmla="*/ 2147483647 w 205"/>
                <a:gd name="T31" fmla="*/ 2147483647 h 162"/>
                <a:gd name="T32" fmla="*/ 0 w 205"/>
                <a:gd name="T33" fmla="*/ 2147483647 h 162"/>
                <a:gd name="T34" fmla="*/ 2147483647 w 205"/>
                <a:gd name="T35" fmla="*/ 2147483647 h 162"/>
                <a:gd name="T36" fmla="*/ 2147483647 w 205"/>
                <a:gd name="T37" fmla="*/ 2147483647 h 1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5"/>
                <a:gd name="T58" fmla="*/ 0 h 162"/>
                <a:gd name="T59" fmla="*/ 205 w 205"/>
                <a:gd name="T60" fmla="*/ 162 h 16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5" h="162">
                  <a:moveTo>
                    <a:pt x="84" y="95"/>
                  </a:moveTo>
                  <a:cubicBezTo>
                    <a:pt x="132" y="95"/>
                    <a:pt x="132" y="95"/>
                    <a:pt x="132" y="95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84" y="95"/>
                    <a:pt x="84" y="95"/>
                    <a:pt x="84" y="95"/>
                  </a:cubicBezTo>
                  <a:close/>
                  <a:moveTo>
                    <a:pt x="27" y="113"/>
                  </a:moveTo>
                  <a:cubicBezTo>
                    <a:pt x="49" y="72"/>
                    <a:pt x="76" y="19"/>
                    <a:pt x="85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59" y="38"/>
                    <a:pt x="173" y="76"/>
                    <a:pt x="187" y="113"/>
                  </a:cubicBezTo>
                  <a:cubicBezTo>
                    <a:pt x="27" y="113"/>
                    <a:pt x="27" y="113"/>
                    <a:pt x="27" y="113"/>
                  </a:cubicBezTo>
                  <a:close/>
                  <a:moveTo>
                    <a:pt x="192" y="127"/>
                  </a:moveTo>
                  <a:cubicBezTo>
                    <a:pt x="196" y="139"/>
                    <a:pt x="201" y="150"/>
                    <a:pt x="205" y="162"/>
                  </a:cubicBezTo>
                  <a:cubicBezTo>
                    <a:pt x="151" y="162"/>
                    <a:pt x="151" y="162"/>
                    <a:pt x="151" y="162"/>
                  </a:cubicBezTo>
                  <a:cubicBezTo>
                    <a:pt x="148" y="150"/>
                    <a:pt x="145" y="139"/>
                    <a:pt x="141" y="127"/>
                  </a:cubicBezTo>
                  <a:cubicBezTo>
                    <a:pt x="192" y="127"/>
                    <a:pt x="192" y="127"/>
                    <a:pt x="192" y="127"/>
                  </a:cubicBezTo>
                  <a:close/>
                  <a:moveTo>
                    <a:pt x="71" y="127"/>
                  </a:moveTo>
                  <a:cubicBezTo>
                    <a:pt x="55" y="162"/>
                    <a:pt x="55" y="162"/>
                    <a:pt x="55" y="162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4" y="154"/>
                    <a:pt x="11" y="142"/>
                    <a:pt x="19" y="127"/>
                  </a:cubicBezTo>
                  <a:cubicBezTo>
                    <a:pt x="71" y="127"/>
                    <a:pt x="71" y="127"/>
                    <a:pt x="71" y="1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Freeform 51"/>
            <p:cNvSpPr>
              <a:spLocks noChangeAspect="1" noEditPoints="1"/>
            </p:cNvSpPr>
            <p:nvPr/>
          </p:nvSpPr>
          <p:spPr bwMode="white">
            <a:xfrm>
              <a:off x="773854" y="1462153"/>
              <a:ext cx="204872" cy="193030"/>
            </a:xfrm>
            <a:custGeom>
              <a:avLst/>
              <a:gdLst>
                <a:gd name="T0" fmla="*/ 0 w 50"/>
                <a:gd name="T1" fmla="*/ 2147483647 h 47"/>
                <a:gd name="T2" fmla="*/ 2147483647 w 50"/>
                <a:gd name="T3" fmla="*/ 2147483647 h 47"/>
                <a:gd name="T4" fmla="*/ 2147483647 w 50"/>
                <a:gd name="T5" fmla="*/ 2147483647 h 47"/>
                <a:gd name="T6" fmla="*/ 2147483647 w 50"/>
                <a:gd name="T7" fmla="*/ 0 h 47"/>
                <a:gd name="T8" fmla="*/ 0 w 50"/>
                <a:gd name="T9" fmla="*/ 2147483647 h 47"/>
                <a:gd name="T10" fmla="*/ 2147483647 w 50"/>
                <a:gd name="T11" fmla="*/ 2147483647 h 47"/>
                <a:gd name="T12" fmla="*/ 2147483647 w 50"/>
                <a:gd name="T13" fmla="*/ 2147483647 h 47"/>
                <a:gd name="T14" fmla="*/ 2147483647 w 50"/>
                <a:gd name="T15" fmla="*/ 2147483647 h 47"/>
                <a:gd name="T16" fmla="*/ 2147483647 w 50"/>
                <a:gd name="T17" fmla="*/ 2147483647 h 47"/>
                <a:gd name="T18" fmla="*/ 2147483647 w 50"/>
                <a:gd name="T19" fmla="*/ 2147483647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7"/>
                <a:gd name="T32" fmla="*/ 50 w 50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7">
                  <a:moveTo>
                    <a:pt x="0" y="23"/>
                  </a:moveTo>
                  <a:cubicBezTo>
                    <a:pt x="0" y="34"/>
                    <a:pt x="6" y="47"/>
                    <a:pt x="25" y="47"/>
                  </a:cubicBezTo>
                  <a:cubicBezTo>
                    <a:pt x="44" y="47"/>
                    <a:pt x="50" y="34"/>
                    <a:pt x="50" y="23"/>
                  </a:cubicBezTo>
                  <a:cubicBezTo>
                    <a:pt x="50" y="12"/>
                    <a:pt x="44" y="0"/>
                    <a:pt x="25" y="0"/>
                  </a:cubicBezTo>
                  <a:cubicBezTo>
                    <a:pt x="6" y="0"/>
                    <a:pt x="0" y="12"/>
                    <a:pt x="0" y="23"/>
                  </a:cubicBezTo>
                  <a:close/>
                  <a:moveTo>
                    <a:pt x="7" y="23"/>
                  </a:moveTo>
                  <a:cubicBezTo>
                    <a:pt x="7" y="12"/>
                    <a:pt x="14" y="5"/>
                    <a:pt x="25" y="5"/>
                  </a:cubicBezTo>
                  <a:cubicBezTo>
                    <a:pt x="36" y="5"/>
                    <a:pt x="43" y="12"/>
                    <a:pt x="43" y="23"/>
                  </a:cubicBezTo>
                  <a:cubicBezTo>
                    <a:pt x="43" y="34"/>
                    <a:pt x="36" y="42"/>
                    <a:pt x="25" y="42"/>
                  </a:cubicBezTo>
                  <a:cubicBezTo>
                    <a:pt x="14" y="42"/>
                    <a:pt x="7" y="34"/>
                    <a:pt x="7" y="2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Freeform 52"/>
            <p:cNvSpPr>
              <a:spLocks noChangeAspect="1" noEditPoints="1"/>
            </p:cNvSpPr>
            <p:nvPr/>
          </p:nvSpPr>
          <p:spPr bwMode="white">
            <a:xfrm>
              <a:off x="1029507" y="1511288"/>
              <a:ext cx="155843" cy="184256"/>
            </a:xfrm>
            <a:custGeom>
              <a:avLst/>
              <a:gdLst>
                <a:gd name="T0" fmla="*/ 0 w 37"/>
                <a:gd name="T1" fmla="*/ 2147483647 h 44"/>
                <a:gd name="T2" fmla="*/ 2147483647 w 37"/>
                <a:gd name="T3" fmla="*/ 2147483647 h 44"/>
                <a:gd name="T4" fmla="*/ 2147483647 w 37"/>
                <a:gd name="T5" fmla="*/ 2147483647 h 44"/>
                <a:gd name="T6" fmla="*/ 2147483647 w 37"/>
                <a:gd name="T7" fmla="*/ 2147483647 h 44"/>
                <a:gd name="T8" fmla="*/ 2147483647 w 37"/>
                <a:gd name="T9" fmla="*/ 2147483647 h 44"/>
                <a:gd name="T10" fmla="*/ 2147483647 w 37"/>
                <a:gd name="T11" fmla="*/ 0 h 44"/>
                <a:gd name="T12" fmla="*/ 2147483647 w 37"/>
                <a:gd name="T13" fmla="*/ 2147483647 h 44"/>
                <a:gd name="T14" fmla="*/ 2147483647 w 37"/>
                <a:gd name="T15" fmla="*/ 2147483647 h 44"/>
                <a:gd name="T16" fmla="*/ 0 w 37"/>
                <a:gd name="T17" fmla="*/ 2147483647 h 44"/>
                <a:gd name="T18" fmla="*/ 0 w 37"/>
                <a:gd name="T19" fmla="*/ 2147483647 h 44"/>
                <a:gd name="T20" fmla="*/ 0 w 37"/>
                <a:gd name="T21" fmla="*/ 2147483647 h 44"/>
                <a:gd name="T22" fmla="*/ 2147483647 w 37"/>
                <a:gd name="T23" fmla="*/ 2147483647 h 44"/>
                <a:gd name="T24" fmla="*/ 2147483647 w 37"/>
                <a:gd name="T25" fmla="*/ 2147483647 h 44"/>
                <a:gd name="T26" fmla="*/ 2147483647 w 37"/>
                <a:gd name="T27" fmla="*/ 2147483647 h 44"/>
                <a:gd name="T28" fmla="*/ 2147483647 w 37"/>
                <a:gd name="T29" fmla="*/ 2147483647 h 44"/>
                <a:gd name="T30" fmla="*/ 2147483647 w 37"/>
                <a:gd name="T31" fmla="*/ 2147483647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7"/>
                <a:gd name="T49" fmla="*/ 0 h 44"/>
                <a:gd name="T50" fmla="*/ 37 w 37"/>
                <a:gd name="T51" fmla="*/ 44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7" h="44">
                  <a:moveTo>
                    <a:pt x="0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10" y="32"/>
                    <a:pt x="15" y="34"/>
                    <a:pt x="20" y="34"/>
                  </a:cubicBezTo>
                  <a:cubicBezTo>
                    <a:pt x="29" y="34"/>
                    <a:pt x="37" y="27"/>
                    <a:pt x="37" y="17"/>
                  </a:cubicBezTo>
                  <a:cubicBezTo>
                    <a:pt x="37" y="7"/>
                    <a:pt x="29" y="0"/>
                    <a:pt x="20" y="0"/>
                  </a:cubicBezTo>
                  <a:cubicBezTo>
                    <a:pt x="15" y="0"/>
                    <a:pt x="10" y="2"/>
                    <a:pt x="6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0" y="44"/>
                    <a:pt x="0" y="44"/>
                    <a:pt x="0" y="44"/>
                  </a:cubicBezTo>
                  <a:close/>
                  <a:moveTo>
                    <a:pt x="6" y="17"/>
                  </a:moveTo>
                  <a:cubicBezTo>
                    <a:pt x="6" y="9"/>
                    <a:pt x="12" y="4"/>
                    <a:pt x="19" y="4"/>
                  </a:cubicBezTo>
                  <a:cubicBezTo>
                    <a:pt x="26" y="4"/>
                    <a:pt x="31" y="9"/>
                    <a:pt x="31" y="17"/>
                  </a:cubicBezTo>
                  <a:cubicBezTo>
                    <a:pt x="31" y="25"/>
                    <a:pt x="26" y="29"/>
                    <a:pt x="19" y="29"/>
                  </a:cubicBezTo>
                  <a:cubicBezTo>
                    <a:pt x="12" y="29"/>
                    <a:pt x="6" y="25"/>
                    <a:pt x="6" y="1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4" name="Freeform 53"/>
            <p:cNvSpPr>
              <a:spLocks noChangeAspect="1"/>
            </p:cNvSpPr>
            <p:nvPr/>
          </p:nvSpPr>
          <p:spPr bwMode="white">
            <a:xfrm>
              <a:off x="1218620" y="1486720"/>
              <a:ext cx="92805" cy="163198"/>
            </a:xfrm>
            <a:custGeom>
              <a:avLst/>
              <a:gdLst>
                <a:gd name="T0" fmla="*/ 2147483647 w 23"/>
                <a:gd name="T1" fmla="*/ 2147483647 h 40"/>
                <a:gd name="T2" fmla="*/ 0 w 23"/>
                <a:gd name="T3" fmla="*/ 2147483647 h 40"/>
                <a:gd name="T4" fmla="*/ 0 w 23"/>
                <a:gd name="T5" fmla="*/ 2147483647 h 40"/>
                <a:gd name="T6" fmla="*/ 2147483647 w 23"/>
                <a:gd name="T7" fmla="*/ 2147483647 h 40"/>
                <a:gd name="T8" fmla="*/ 2147483647 w 23"/>
                <a:gd name="T9" fmla="*/ 2147483647 h 40"/>
                <a:gd name="T10" fmla="*/ 2147483647 w 23"/>
                <a:gd name="T11" fmla="*/ 2147483647 h 40"/>
                <a:gd name="T12" fmla="*/ 2147483647 w 23"/>
                <a:gd name="T13" fmla="*/ 2147483647 h 40"/>
                <a:gd name="T14" fmla="*/ 2147483647 w 23"/>
                <a:gd name="T15" fmla="*/ 2147483647 h 40"/>
                <a:gd name="T16" fmla="*/ 2147483647 w 23"/>
                <a:gd name="T17" fmla="*/ 2147483647 h 40"/>
                <a:gd name="T18" fmla="*/ 2147483647 w 23"/>
                <a:gd name="T19" fmla="*/ 2147483647 h 40"/>
                <a:gd name="T20" fmla="*/ 2147483647 w 23"/>
                <a:gd name="T21" fmla="*/ 2147483647 h 40"/>
                <a:gd name="T22" fmla="*/ 2147483647 w 23"/>
                <a:gd name="T23" fmla="*/ 2147483647 h 40"/>
                <a:gd name="T24" fmla="*/ 2147483647 w 23"/>
                <a:gd name="T25" fmla="*/ 2147483647 h 40"/>
                <a:gd name="T26" fmla="*/ 2147483647 w 23"/>
                <a:gd name="T27" fmla="*/ 2147483647 h 40"/>
                <a:gd name="T28" fmla="*/ 2147483647 w 23"/>
                <a:gd name="T29" fmla="*/ 0 h 40"/>
                <a:gd name="T30" fmla="*/ 2147483647 w 23"/>
                <a:gd name="T31" fmla="*/ 2147483647 h 40"/>
                <a:gd name="T32" fmla="*/ 2147483647 w 23"/>
                <a:gd name="T33" fmla="*/ 2147483647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3"/>
                <a:gd name="T52" fmla="*/ 0 h 40"/>
                <a:gd name="T53" fmla="*/ 23 w 23"/>
                <a:gd name="T54" fmla="*/ 40 h 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3" h="40">
                  <a:moveTo>
                    <a:pt x="8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8"/>
                    <a:pt x="11" y="40"/>
                    <a:pt x="18" y="40"/>
                  </a:cubicBezTo>
                  <a:cubicBezTo>
                    <a:pt x="19" y="40"/>
                    <a:pt x="21" y="40"/>
                    <a:pt x="23" y="39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2" y="36"/>
                    <a:pt x="20" y="36"/>
                    <a:pt x="19" y="36"/>
                  </a:cubicBezTo>
                  <a:cubicBezTo>
                    <a:pt x="15" y="36"/>
                    <a:pt x="14" y="34"/>
                    <a:pt x="14" y="3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5" name="Freeform 54"/>
            <p:cNvSpPr>
              <a:spLocks noChangeAspect="1" noEditPoints="1"/>
            </p:cNvSpPr>
            <p:nvPr/>
          </p:nvSpPr>
          <p:spPr bwMode="white">
            <a:xfrm>
              <a:off x="1356953" y="1465663"/>
              <a:ext cx="24515" cy="180746"/>
            </a:xfrm>
            <a:custGeom>
              <a:avLst/>
              <a:gdLst>
                <a:gd name="T0" fmla="*/ 0 w 14"/>
                <a:gd name="T1" fmla="*/ 104 h 104"/>
                <a:gd name="T2" fmla="*/ 14 w 14"/>
                <a:gd name="T3" fmla="*/ 104 h 104"/>
                <a:gd name="T4" fmla="*/ 14 w 14"/>
                <a:gd name="T5" fmla="*/ 31 h 104"/>
                <a:gd name="T6" fmla="*/ 0 w 14"/>
                <a:gd name="T7" fmla="*/ 31 h 104"/>
                <a:gd name="T8" fmla="*/ 0 w 14"/>
                <a:gd name="T9" fmla="*/ 104 h 104"/>
                <a:gd name="T10" fmla="*/ 0 w 14"/>
                <a:gd name="T11" fmla="*/ 104 h 104"/>
                <a:gd name="T12" fmla="*/ 0 w 14"/>
                <a:gd name="T13" fmla="*/ 14 h 104"/>
                <a:gd name="T14" fmla="*/ 14 w 14"/>
                <a:gd name="T15" fmla="*/ 14 h 104"/>
                <a:gd name="T16" fmla="*/ 14 w 14"/>
                <a:gd name="T17" fmla="*/ 0 h 104"/>
                <a:gd name="T18" fmla="*/ 0 w 14"/>
                <a:gd name="T19" fmla="*/ 0 h 104"/>
                <a:gd name="T20" fmla="*/ 0 w 14"/>
                <a:gd name="T21" fmla="*/ 14 h 104"/>
                <a:gd name="T22" fmla="*/ 0 w 14"/>
                <a:gd name="T23" fmla="*/ 14 h 1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4"/>
                <a:gd name="T37" fmla="*/ 0 h 104"/>
                <a:gd name="T38" fmla="*/ 14 w 14"/>
                <a:gd name="T39" fmla="*/ 104 h 1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4" h="104">
                  <a:moveTo>
                    <a:pt x="0" y="104"/>
                  </a:moveTo>
                  <a:lnTo>
                    <a:pt x="14" y="104"/>
                  </a:lnTo>
                  <a:lnTo>
                    <a:pt x="14" y="31"/>
                  </a:lnTo>
                  <a:lnTo>
                    <a:pt x="0" y="31"/>
                  </a:lnTo>
                  <a:lnTo>
                    <a:pt x="0" y="104"/>
                  </a:lnTo>
                  <a:close/>
                  <a:moveTo>
                    <a:pt x="0" y="14"/>
                  </a:moveTo>
                  <a:lnTo>
                    <a:pt x="14" y="1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" name="Freeform 55"/>
            <p:cNvSpPr>
              <a:spLocks noChangeAspect="1"/>
            </p:cNvSpPr>
            <p:nvPr/>
          </p:nvSpPr>
          <p:spPr bwMode="white">
            <a:xfrm>
              <a:off x="1432248" y="1511288"/>
              <a:ext cx="138333" cy="142140"/>
            </a:xfrm>
            <a:custGeom>
              <a:avLst/>
              <a:gdLst>
                <a:gd name="T0" fmla="*/ 2147483647 w 34"/>
                <a:gd name="T1" fmla="*/ 2147483647 h 34"/>
                <a:gd name="T2" fmla="*/ 2147483647 w 34"/>
                <a:gd name="T3" fmla="*/ 2147483647 h 34"/>
                <a:gd name="T4" fmla="*/ 2147483647 w 34"/>
                <a:gd name="T5" fmla="*/ 2147483647 h 34"/>
                <a:gd name="T6" fmla="*/ 2147483647 w 34"/>
                <a:gd name="T7" fmla="*/ 2147483647 h 34"/>
                <a:gd name="T8" fmla="*/ 2147483647 w 34"/>
                <a:gd name="T9" fmla="*/ 2147483647 h 34"/>
                <a:gd name="T10" fmla="*/ 2147483647 w 34"/>
                <a:gd name="T11" fmla="*/ 2147483647 h 34"/>
                <a:gd name="T12" fmla="*/ 2147483647 w 34"/>
                <a:gd name="T13" fmla="*/ 0 h 34"/>
                <a:gd name="T14" fmla="*/ 0 w 34"/>
                <a:gd name="T15" fmla="*/ 2147483647 h 34"/>
                <a:gd name="T16" fmla="*/ 2147483647 w 34"/>
                <a:gd name="T17" fmla="*/ 2147483647 h 34"/>
                <a:gd name="T18" fmla="*/ 2147483647 w 34"/>
                <a:gd name="T19" fmla="*/ 2147483647 h 34"/>
                <a:gd name="T20" fmla="*/ 2147483647 w 34"/>
                <a:gd name="T21" fmla="*/ 2147483647 h 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4"/>
                <a:gd name="T34" fmla="*/ 0 h 34"/>
                <a:gd name="T35" fmla="*/ 34 w 34"/>
                <a:gd name="T36" fmla="*/ 34 h 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4" h="34">
                  <a:moveTo>
                    <a:pt x="28" y="22"/>
                  </a:moveTo>
                  <a:cubicBezTo>
                    <a:pt x="27" y="27"/>
                    <a:pt x="24" y="29"/>
                    <a:pt x="18" y="29"/>
                  </a:cubicBezTo>
                  <a:cubicBezTo>
                    <a:pt x="10" y="29"/>
                    <a:pt x="6" y="24"/>
                    <a:pt x="6" y="17"/>
                  </a:cubicBezTo>
                  <a:cubicBezTo>
                    <a:pt x="6" y="9"/>
                    <a:pt x="12" y="4"/>
                    <a:pt x="18" y="4"/>
                  </a:cubicBezTo>
                  <a:cubicBezTo>
                    <a:pt x="23" y="4"/>
                    <a:pt x="27" y="7"/>
                    <a:pt x="27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3"/>
                    <a:pt x="26" y="0"/>
                    <a:pt x="18" y="0"/>
                  </a:cubicBezTo>
                  <a:cubicBezTo>
                    <a:pt x="7" y="0"/>
                    <a:pt x="0" y="6"/>
                    <a:pt x="0" y="17"/>
                  </a:cubicBezTo>
                  <a:cubicBezTo>
                    <a:pt x="0" y="27"/>
                    <a:pt x="6" y="34"/>
                    <a:pt x="17" y="34"/>
                  </a:cubicBezTo>
                  <a:cubicBezTo>
                    <a:pt x="25" y="34"/>
                    <a:pt x="33" y="30"/>
                    <a:pt x="34" y="22"/>
                  </a:cubicBezTo>
                  <a:cubicBezTo>
                    <a:pt x="28" y="22"/>
                    <a:pt x="28" y="22"/>
                    <a:pt x="28" y="2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7" name="Freeform 56"/>
            <p:cNvSpPr>
              <a:spLocks noChangeAspect="1" noEditPoints="1"/>
            </p:cNvSpPr>
            <p:nvPr/>
          </p:nvSpPr>
          <p:spPr bwMode="white">
            <a:xfrm>
              <a:off x="1609103" y="1511288"/>
              <a:ext cx="138333" cy="142140"/>
            </a:xfrm>
            <a:custGeom>
              <a:avLst/>
              <a:gdLst>
                <a:gd name="T0" fmla="*/ 2147483647 w 33"/>
                <a:gd name="T1" fmla="*/ 2147483647 h 34"/>
                <a:gd name="T2" fmla="*/ 2147483647 w 33"/>
                <a:gd name="T3" fmla="*/ 2147483647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2147483647 w 33"/>
                <a:gd name="T9" fmla="*/ 2147483647 h 34"/>
                <a:gd name="T10" fmla="*/ 0 w 33"/>
                <a:gd name="T11" fmla="*/ 2147483647 h 34"/>
                <a:gd name="T12" fmla="*/ 2147483647 w 33"/>
                <a:gd name="T13" fmla="*/ 2147483647 h 34"/>
                <a:gd name="T14" fmla="*/ 2147483647 w 33"/>
                <a:gd name="T15" fmla="*/ 2147483647 h 34"/>
                <a:gd name="T16" fmla="*/ 2147483647 w 33"/>
                <a:gd name="T17" fmla="*/ 2147483647 h 34"/>
                <a:gd name="T18" fmla="*/ 2147483647 w 33"/>
                <a:gd name="T19" fmla="*/ 2147483647 h 34"/>
                <a:gd name="T20" fmla="*/ 2147483647 w 33"/>
                <a:gd name="T21" fmla="*/ 2147483647 h 34"/>
                <a:gd name="T22" fmla="*/ 2147483647 w 33"/>
                <a:gd name="T23" fmla="*/ 2147483647 h 34"/>
                <a:gd name="T24" fmla="*/ 2147483647 w 33"/>
                <a:gd name="T25" fmla="*/ 2147483647 h 34"/>
                <a:gd name="T26" fmla="*/ 2147483647 w 33"/>
                <a:gd name="T27" fmla="*/ 0 h 34"/>
                <a:gd name="T28" fmla="*/ 2147483647 w 33"/>
                <a:gd name="T29" fmla="*/ 2147483647 h 34"/>
                <a:gd name="T30" fmla="*/ 2147483647 w 33"/>
                <a:gd name="T31" fmla="*/ 2147483647 h 34"/>
                <a:gd name="T32" fmla="*/ 2147483647 w 33"/>
                <a:gd name="T33" fmla="*/ 2147483647 h 34"/>
                <a:gd name="T34" fmla="*/ 2147483647 w 33"/>
                <a:gd name="T35" fmla="*/ 2147483647 h 34"/>
                <a:gd name="T36" fmla="*/ 2147483647 w 33"/>
                <a:gd name="T37" fmla="*/ 2147483647 h 34"/>
                <a:gd name="T38" fmla="*/ 2147483647 w 33"/>
                <a:gd name="T39" fmla="*/ 2147483647 h 34"/>
                <a:gd name="T40" fmla="*/ 2147483647 w 33"/>
                <a:gd name="T41" fmla="*/ 2147483647 h 34"/>
                <a:gd name="T42" fmla="*/ 2147483647 w 33"/>
                <a:gd name="T43" fmla="*/ 2147483647 h 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"/>
                <a:gd name="T67" fmla="*/ 0 h 34"/>
                <a:gd name="T68" fmla="*/ 33 w 33"/>
                <a:gd name="T69" fmla="*/ 34 h 3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" h="34">
                  <a:moveTo>
                    <a:pt x="9" y="9"/>
                  </a:moveTo>
                  <a:cubicBezTo>
                    <a:pt x="9" y="6"/>
                    <a:pt x="13" y="4"/>
                    <a:pt x="17" y="4"/>
                  </a:cubicBezTo>
                  <a:cubicBezTo>
                    <a:pt x="23" y="4"/>
                    <a:pt x="27" y="6"/>
                    <a:pt x="27" y="12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4" y="13"/>
                    <a:pt x="21" y="13"/>
                    <a:pt x="16" y="13"/>
                  </a:cubicBezTo>
                  <a:cubicBezTo>
                    <a:pt x="5" y="14"/>
                    <a:pt x="0" y="17"/>
                    <a:pt x="0" y="23"/>
                  </a:cubicBezTo>
                  <a:cubicBezTo>
                    <a:pt x="0" y="29"/>
                    <a:pt x="6" y="34"/>
                    <a:pt x="13" y="34"/>
                  </a:cubicBezTo>
                  <a:cubicBezTo>
                    <a:pt x="20" y="34"/>
                    <a:pt x="24" y="33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30"/>
                    <a:pt x="27" y="31"/>
                    <a:pt x="27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1"/>
                    <a:pt x="33" y="29"/>
                    <a:pt x="33" y="27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3"/>
                    <a:pt x="27" y="0"/>
                    <a:pt x="18" y="0"/>
                  </a:cubicBezTo>
                  <a:cubicBezTo>
                    <a:pt x="11" y="0"/>
                    <a:pt x="3" y="2"/>
                    <a:pt x="2" y="9"/>
                  </a:cubicBezTo>
                  <a:cubicBezTo>
                    <a:pt x="9" y="9"/>
                    <a:pt x="9" y="9"/>
                    <a:pt x="9" y="9"/>
                  </a:cubicBezTo>
                  <a:close/>
                  <a:moveTo>
                    <a:pt x="27" y="19"/>
                  </a:moveTo>
                  <a:cubicBezTo>
                    <a:pt x="27" y="26"/>
                    <a:pt x="23" y="29"/>
                    <a:pt x="15" y="29"/>
                  </a:cubicBezTo>
                  <a:cubicBezTo>
                    <a:pt x="9" y="29"/>
                    <a:pt x="7" y="26"/>
                    <a:pt x="7" y="23"/>
                  </a:cubicBezTo>
                  <a:cubicBezTo>
                    <a:pt x="7" y="19"/>
                    <a:pt x="11" y="18"/>
                    <a:pt x="17" y="17"/>
                  </a:cubicBezTo>
                  <a:cubicBezTo>
                    <a:pt x="22" y="17"/>
                    <a:pt x="25" y="17"/>
                    <a:pt x="27" y="17"/>
                  </a:cubicBezTo>
                  <a:cubicBezTo>
                    <a:pt x="27" y="19"/>
                    <a:pt x="27" y="19"/>
                    <a:pt x="27" y="1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8" name="Freeform 57"/>
            <p:cNvSpPr>
              <a:spLocks noChangeAspect="1"/>
            </p:cNvSpPr>
            <p:nvPr/>
          </p:nvSpPr>
          <p:spPr bwMode="white">
            <a:xfrm>
              <a:off x="1801718" y="1465663"/>
              <a:ext cx="21013" cy="180746"/>
            </a:xfrm>
            <a:custGeom>
              <a:avLst/>
              <a:gdLst>
                <a:gd name="T0" fmla="*/ 0 w 14"/>
                <a:gd name="T1" fmla="*/ 104 h 104"/>
                <a:gd name="T2" fmla="*/ 14 w 14"/>
                <a:gd name="T3" fmla="*/ 104 h 104"/>
                <a:gd name="T4" fmla="*/ 14 w 14"/>
                <a:gd name="T5" fmla="*/ 0 h 104"/>
                <a:gd name="T6" fmla="*/ 0 w 14"/>
                <a:gd name="T7" fmla="*/ 0 h 104"/>
                <a:gd name="T8" fmla="*/ 0 w 14"/>
                <a:gd name="T9" fmla="*/ 104 h 104"/>
                <a:gd name="T10" fmla="*/ 0 w 14"/>
                <a:gd name="T11" fmla="*/ 104 h 1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104"/>
                <a:gd name="T20" fmla="*/ 14 w 14"/>
                <a:gd name="T21" fmla="*/ 104 h 1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104">
                  <a:moveTo>
                    <a:pt x="0" y="104"/>
                  </a:moveTo>
                  <a:lnTo>
                    <a:pt x="14" y="10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" name="Freeform 58"/>
            <p:cNvSpPr>
              <a:spLocks noChangeAspect="1"/>
            </p:cNvSpPr>
            <p:nvPr/>
          </p:nvSpPr>
          <p:spPr bwMode="white">
            <a:xfrm>
              <a:off x="1990831" y="1465663"/>
              <a:ext cx="176856" cy="180746"/>
            </a:xfrm>
            <a:custGeom>
              <a:avLst/>
              <a:gdLst>
                <a:gd name="T0" fmla="*/ 85 w 101"/>
                <a:gd name="T1" fmla="*/ 90 h 104"/>
                <a:gd name="T2" fmla="*/ 85 w 101"/>
                <a:gd name="T3" fmla="*/ 90 h 104"/>
                <a:gd name="T4" fmla="*/ 21 w 101"/>
                <a:gd name="T5" fmla="*/ 0 h 104"/>
                <a:gd name="T6" fmla="*/ 0 w 101"/>
                <a:gd name="T7" fmla="*/ 0 h 104"/>
                <a:gd name="T8" fmla="*/ 0 w 101"/>
                <a:gd name="T9" fmla="*/ 104 h 104"/>
                <a:gd name="T10" fmla="*/ 14 w 101"/>
                <a:gd name="T11" fmla="*/ 104 h 104"/>
                <a:gd name="T12" fmla="*/ 14 w 101"/>
                <a:gd name="T13" fmla="*/ 14 h 104"/>
                <a:gd name="T14" fmla="*/ 14 w 101"/>
                <a:gd name="T15" fmla="*/ 14 h 104"/>
                <a:gd name="T16" fmla="*/ 80 w 101"/>
                <a:gd name="T17" fmla="*/ 104 h 104"/>
                <a:gd name="T18" fmla="*/ 101 w 101"/>
                <a:gd name="T19" fmla="*/ 104 h 104"/>
                <a:gd name="T20" fmla="*/ 101 w 101"/>
                <a:gd name="T21" fmla="*/ 0 h 104"/>
                <a:gd name="T22" fmla="*/ 85 w 101"/>
                <a:gd name="T23" fmla="*/ 0 h 104"/>
                <a:gd name="T24" fmla="*/ 85 w 101"/>
                <a:gd name="T25" fmla="*/ 90 h 104"/>
                <a:gd name="T26" fmla="*/ 85 w 101"/>
                <a:gd name="T27" fmla="*/ 90 h 10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1"/>
                <a:gd name="T43" fmla="*/ 0 h 104"/>
                <a:gd name="T44" fmla="*/ 101 w 101"/>
                <a:gd name="T45" fmla="*/ 104 h 10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1" h="104">
                  <a:moveTo>
                    <a:pt x="85" y="90"/>
                  </a:moveTo>
                  <a:lnTo>
                    <a:pt x="85" y="90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104"/>
                  </a:lnTo>
                  <a:lnTo>
                    <a:pt x="14" y="104"/>
                  </a:lnTo>
                  <a:lnTo>
                    <a:pt x="14" y="14"/>
                  </a:lnTo>
                  <a:lnTo>
                    <a:pt x="80" y="104"/>
                  </a:lnTo>
                  <a:lnTo>
                    <a:pt x="101" y="104"/>
                  </a:lnTo>
                  <a:lnTo>
                    <a:pt x="101" y="0"/>
                  </a:lnTo>
                  <a:lnTo>
                    <a:pt x="85" y="0"/>
                  </a:lnTo>
                  <a:lnTo>
                    <a:pt x="85" y="9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" name="Freeform 59"/>
            <p:cNvSpPr>
              <a:spLocks noChangeAspect="1" noEditPoints="1"/>
            </p:cNvSpPr>
            <p:nvPr/>
          </p:nvSpPr>
          <p:spPr bwMode="white">
            <a:xfrm>
              <a:off x="2213214" y="1511288"/>
              <a:ext cx="147088" cy="142140"/>
            </a:xfrm>
            <a:custGeom>
              <a:avLst/>
              <a:gdLst>
                <a:gd name="T0" fmla="*/ 2147483647 w 35"/>
                <a:gd name="T1" fmla="*/ 2147483647 h 34"/>
                <a:gd name="T2" fmla="*/ 2147483647 w 35"/>
                <a:gd name="T3" fmla="*/ 2147483647 h 34"/>
                <a:gd name="T4" fmla="*/ 2147483647 w 35"/>
                <a:gd name="T5" fmla="*/ 2147483647 h 34"/>
                <a:gd name="T6" fmla="*/ 2147483647 w 35"/>
                <a:gd name="T7" fmla="*/ 2147483647 h 34"/>
                <a:gd name="T8" fmla="*/ 2147483647 w 35"/>
                <a:gd name="T9" fmla="*/ 2147483647 h 34"/>
                <a:gd name="T10" fmla="*/ 2147483647 w 35"/>
                <a:gd name="T11" fmla="*/ 0 h 34"/>
                <a:gd name="T12" fmla="*/ 0 w 35"/>
                <a:gd name="T13" fmla="*/ 2147483647 h 34"/>
                <a:gd name="T14" fmla="*/ 2147483647 w 35"/>
                <a:gd name="T15" fmla="*/ 2147483647 h 34"/>
                <a:gd name="T16" fmla="*/ 2147483647 w 35"/>
                <a:gd name="T17" fmla="*/ 2147483647 h 34"/>
                <a:gd name="T18" fmla="*/ 2147483647 w 35"/>
                <a:gd name="T19" fmla="*/ 2147483647 h 34"/>
                <a:gd name="T20" fmla="*/ 2147483647 w 35"/>
                <a:gd name="T21" fmla="*/ 2147483647 h 34"/>
                <a:gd name="T22" fmla="*/ 2147483647 w 35"/>
                <a:gd name="T23" fmla="*/ 2147483647 h 34"/>
                <a:gd name="T24" fmla="*/ 2147483647 w 35"/>
                <a:gd name="T25" fmla="*/ 2147483647 h 34"/>
                <a:gd name="T26" fmla="*/ 2147483647 w 35"/>
                <a:gd name="T27" fmla="*/ 2147483647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"/>
                <a:gd name="T43" fmla="*/ 0 h 34"/>
                <a:gd name="T44" fmla="*/ 35 w 35"/>
                <a:gd name="T45" fmla="*/ 34 h 3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" h="34">
                  <a:moveTo>
                    <a:pt x="6" y="14"/>
                  </a:moveTo>
                  <a:cubicBezTo>
                    <a:pt x="7" y="7"/>
                    <a:pt x="12" y="4"/>
                    <a:pt x="18" y="4"/>
                  </a:cubicBezTo>
                  <a:cubicBezTo>
                    <a:pt x="23" y="4"/>
                    <a:pt x="29" y="7"/>
                    <a:pt x="29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  <a:moveTo>
                    <a:pt x="35" y="17"/>
                  </a:moveTo>
                  <a:cubicBezTo>
                    <a:pt x="35" y="6"/>
                    <a:pt x="29" y="0"/>
                    <a:pt x="18" y="0"/>
                  </a:cubicBezTo>
                  <a:cubicBezTo>
                    <a:pt x="7" y="0"/>
                    <a:pt x="0" y="6"/>
                    <a:pt x="0" y="18"/>
                  </a:cubicBezTo>
                  <a:cubicBezTo>
                    <a:pt x="0" y="27"/>
                    <a:pt x="7" y="34"/>
                    <a:pt x="18" y="34"/>
                  </a:cubicBezTo>
                  <a:cubicBezTo>
                    <a:pt x="25" y="34"/>
                    <a:pt x="33" y="31"/>
                    <a:pt x="34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7" y="28"/>
                    <a:pt x="22" y="29"/>
                    <a:pt x="18" y="29"/>
                  </a:cubicBezTo>
                  <a:cubicBezTo>
                    <a:pt x="11" y="29"/>
                    <a:pt x="7" y="25"/>
                    <a:pt x="6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1" name="Freeform 60"/>
            <p:cNvSpPr>
              <a:spLocks noChangeAspect="1"/>
            </p:cNvSpPr>
            <p:nvPr/>
          </p:nvSpPr>
          <p:spPr bwMode="white">
            <a:xfrm>
              <a:off x="2388319" y="1486720"/>
              <a:ext cx="96308" cy="163198"/>
            </a:xfrm>
            <a:custGeom>
              <a:avLst/>
              <a:gdLst>
                <a:gd name="T0" fmla="*/ 2147483647 w 24"/>
                <a:gd name="T1" fmla="*/ 2147483647 h 40"/>
                <a:gd name="T2" fmla="*/ 0 w 24"/>
                <a:gd name="T3" fmla="*/ 2147483647 h 40"/>
                <a:gd name="T4" fmla="*/ 0 w 24"/>
                <a:gd name="T5" fmla="*/ 2147483647 h 40"/>
                <a:gd name="T6" fmla="*/ 2147483647 w 24"/>
                <a:gd name="T7" fmla="*/ 2147483647 h 40"/>
                <a:gd name="T8" fmla="*/ 2147483647 w 24"/>
                <a:gd name="T9" fmla="*/ 2147483647 h 40"/>
                <a:gd name="T10" fmla="*/ 2147483647 w 24"/>
                <a:gd name="T11" fmla="*/ 2147483647 h 40"/>
                <a:gd name="T12" fmla="*/ 2147483647 w 24"/>
                <a:gd name="T13" fmla="*/ 2147483647 h 40"/>
                <a:gd name="T14" fmla="*/ 2147483647 w 24"/>
                <a:gd name="T15" fmla="*/ 2147483647 h 40"/>
                <a:gd name="T16" fmla="*/ 2147483647 w 24"/>
                <a:gd name="T17" fmla="*/ 2147483647 h 40"/>
                <a:gd name="T18" fmla="*/ 2147483647 w 24"/>
                <a:gd name="T19" fmla="*/ 2147483647 h 40"/>
                <a:gd name="T20" fmla="*/ 2147483647 w 24"/>
                <a:gd name="T21" fmla="*/ 2147483647 h 40"/>
                <a:gd name="T22" fmla="*/ 2147483647 w 24"/>
                <a:gd name="T23" fmla="*/ 2147483647 h 40"/>
                <a:gd name="T24" fmla="*/ 2147483647 w 24"/>
                <a:gd name="T25" fmla="*/ 2147483647 h 40"/>
                <a:gd name="T26" fmla="*/ 2147483647 w 24"/>
                <a:gd name="T27" fmla="*/ 2147483647 h 40"/>
                <a:gd name="T28" fmla="*/ 2147483647 w 24"/>
                <a:gd name="T29" fmla="*/ 0 h 40"/>
                <a:gd name="T30" fmla="*/ 2147483647 w 24"/>
                <a:gd name="T31" fmla="*/ 2147483647 h 40"/>
                <a:gd name="T32" fmla="*/ 2147483647 w 24"/>
                <a:gd name="T33" fmla="*/ 2147483647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4"/>
                <a:gd name="T52" fmla="*/ 0 h 40"/>
                <a:gd name="T53" fmla="*/ 24 w 24"/>
                <a:gd name="T54" fmla="*/ 40 h 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4" h="40">
                  <a:moveTo>
                    <a:pt x="8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8"/>
                    <a:pt x="12" y="40"/>
                    <a:pt x="18" y="40"/>
                  </a:cubicBezTo>
                  <a:cubicBezTo>
                    <a:pt x="20" y="40"/>
                    <a:pt x="22" y="40"/>
                    <a:pt x="24" y="39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2" y="36"/>
                    <a:pt x="20" y="36"/>
                    <a:pt x="19" y="36"/>
                  </a:cubicBezTo>
                  <a:cubicBezTo>
                    <a:pt x="15" y="36"/>
                    <a:pt x="14" y="34"/>
                    <a:pt x="14" y="3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2" name="Freeform 61"/>
            <p:cNvSpPr>
              <a:spLocks noChangeAspect="1"/>
            </p:cNvSpPr>
            <p:nvPr/>
          </p:nvSpPr>
          <p:spPr bwMode="white">
            <a:xfrm>
              <a:off x="2505639" y="1516552"/>
              <a:ext cx="276665" cy="129856"/>
            </a:xfrm>
            <a:custGeom>
              <a:avLst/>
              <a:gdLst>
                <a:gd name="T0" fmla="*/ 33 w 158"/>
                <a:gd name="T1" fmla="*/ 73 h 73"/>
                <a:gd name="T2" fmla="*/ 50 w 158"/>
                <a:gd name="T3" fmla="*/ 73 h 73"/>
                <a:gd name="T4" fmla="*/ 78 w 158"/>
                <a:gd name="T5" fmla="*/ 12 h 73"/>
                <a:gd name="T6" fmla="*/ 106 w 158"/>
                <a:gd name="T7" fmla="*/ 73 h 73"/>
                <a:gd name="T8" fmla="*/ 125 w 158"/>
                <a:gd name="T9" fmla="*/ 73 h 73"/>
                <a:gd name="T10" fmla="*/ 158 w 158"/>
                <a:gd name="T11" fmla="*/ 0 h 73"/>
                <a:gd name="T12" fmla="*/ 144 w 158"/>
                <a:gd name="T13" fmla="*/ 0 h 73"/>
                <a:gd name="T14" fmla="*/ 118 w 158"/>
                <a:gd name="T15" fmla="*/ 61 h 73"/>
                <a:gd name="T16" fmla="*/ 87 w 158"/>
                <a:gd name="T17" fmla="*/ 0 h 73"/>
                <a:gd name="T18" fmla="*/ 71 w 158"/>
                <a:gd name="T19" fmla="*/ 0 h 73"/>
                <a:gd name="T20" fmla="*/ 42 w 158"/>
                <a:gd name="T21" fmla="*/ 61 h 73"/>
                <a:gd name="T22" fmla="*/ 16 w 158"/>
                <a:gd name="T23" fmla="*/ 0 h 73"/>
                <a:gd name="T24" fmla="*/ 0 w 158"/>
                <a:gd name="T25" fmla="*/ 0 h 73"/>
                <a:gd name="T26" fmla="*/ 33 w 158"/>
                <a:gd name="T27" fmla="*/ 73 h 73"/>
                <a:gd name="T28" fmla="*/ 33 w 158"/>
                <a:gd name="T29" fmla="*/ 73 h 7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8"/>
                <a:gd name="T46" fmla="*/ 0 h 73"/>
                <a:gd name="T47" fmla="*/ 158 w 158"/>
                <a:gd name="T48" fmla="*/ 73 h 7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8" h="73">
                  <a:moveTo>
                    <a:pt x="33" y="73"/>
                  </a:moveTo>
                  <a:lnTo>
                    <a:pt x="50" y="73"/>
                  </a:lnTo>
                  <a:lnTo>
                    <a:pt x="78" y="12"/>
                  </a:lnTo>
                  <a:lnTo>
                    <a:pt x="106" y="73"/>
                  </a:lnTo>
                  <a:lnTo>
                    <a:pt x="125" y="73"/>
                  </a:lnTo>
                  <a:lnTo>
                    <a:pt x="158" y="0"/>
                  </a:lnTo>
                  <a:lnTo>
                    <a:pt x="144" y="0"/>
                  </a:lnTo>
                  <a:lnTo>
                    <a:pt x="118" y="61"/>
                  </a:lnTo>
                  <a:lnTo>
                    <a:pt x="87" y="0"/>
                  </a:lnTo>
                  <a:lnTo>
                    <a:pt x="71" y="0"/>
                  </a:lnTo>
                  <a:lnTo>
                    <a:pt x="42" y="61"/>
                  </a:lnTo>
                  <a:lnTo>
                    <a:pt x="16" y="0"/>
                  </a:lnTo>
                  <a:lnTo>
                    <a:pt x="0" y="0"/>
                  </a:lnTo>
                  <a:lnTo>
                    <a:pt x="33" y="7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" name="Freeform 62"/>
            <p:cNvSpPr>
              <a:spLocks noChangeAspect="1" noEditPoints="1"/>
            </p:cNvSpPr>
            <p:nvPr/>
          </p:nvSpPr>
          <p:spPr bwMode="white">
            <a:xfrm>
              <a:off x="2812072" y="1511288"/>
              <a:ext cx="159345" cy="142140"/>
            </a:xfrm>
            <a:custGeom>
              <a:avLst/>
              <a:gdLst>
                <a:gd name="T0" fmla="*/ 2147483647 w 38"/>
                <a:gd name="T1" fmla="*/ 2147483647 h 34"/>
                <a:gd name="T2" fmla="*/ 2147483647 w 38"/>
                <a:gd name="T3" fmla="*/ 0 h 34"/>
                <a:gd name="T4" fmla="*/ 0 w 38"/>
                <a:gd name="T5" fmla="*/ 2147483647 h 34"/>
                <a:gd name="T6" fmla="*/ 2147483647 w 38"/>
                <a:gd name="T7" fmla="*/ 2147483647 h 34"/>
                <a:gd name="T8" fmla="*/ 2147483647 w 38"/>
                <a:gd name="T9" fmla="*/ 2147483647 h 34"/>
                <a:gd name="T10" fmla="*/ 2147483647 w 38"/>
                <a:gd name="T11" fmla="*/ 2147483647 h 34"/>
                <a:gd name="T12" fmla="*/ 2147483647 w 38"/>
                <a:gd name="T13" fmla="*/ 2147483647 h 34"/>
                <a:gd name="T14" fmla="*/ 2147483647 w 38"/>
                <a:gd name="T15" fmla="*/ 2147483647 h 34"/>
                <a:gd name="T16" fmla="*/ 2147483647 w 38"/>
                <a:gd name="T17" fmla="*/ 2147483647 h 34"/>
                <a:gd name="T18" fmla="*/ 2147483647 w 38"/>
                <a:gd name="T19" fmla="*/ 2147483647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34"/>
                <a:gd name="T32" fmla="*/ 38 w 38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34">
                  <a:moveTo>
                    <a:pt x="38" y="17"/>
                  </a:moveTo>
                  <a:cubicBezTo>
                    <a:pt x="38" y="6"/>
                    <a:pt x="32" y="0"/>
                    <a:pt x="19" y="0"/>
                  </a:cubicBezTo>
                  <a:cubicBezTo>
                    <a:pt x="6" y="0"/>
                    <a:pt x="0" y="7"/>
                    <a:pt x="0" y="17"/>
                  </a:cubicBezTo>
                  <a:cubicBezTo>
                    <a:pt x="0" y="28"/>
                    <a:pt x="6" y="34"/>
                    <a:pt x="19" y="34"/>
                  </a:cubicBezTo>
                  <a:cubicBezTo>
                    <a:pt x="32" y="34"/>
                    <a:pt x="38" y="28"/>
                    <a:pt x="38" y="17"/>
                  </a:cubicBezTo>
                  <a:close/>
                  <a:moveTo>
                    <a:pt x="19" y="4"/>
                  </a:moveTo>
                  <a:cubicBezTo>
                    <a:pt x="28" y="4"/>
                    <a:pt x="32" y="10"/>
                    <a:pt x="32" y="17"/>
                  </a:cubicBezTo>
                  <a:cubicBezTo>
                    <a:pt x="32" y="24"/>
                    <a:pt x="28" y="29"/>
                    <a:pt x="19" y="29"/>
                  </a:cubicBezTo>
                  <a:cubicBezTo>
                    <a:pt x="11" y="29"/>
                    <a:pt x="6" y="24"/>
                    <a:pt x="6" y="17"/>
                  </a:cubicBezTo>
                  <a:cubicBezTo>
                    <a:pt x="6" y="10"/>
                    <a:pt x="11" y="4"/>
                    <a:pt x="19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4" name="Freeform 63"/>
            <p:cNvSpPr>
              <a:spLocks noChangeAspect="1"/>
            </p:cNvSpPr>
            <p:nvPr/>
          </p:nvSpPr>
          <p:spPr bwMode="white">
            <a:xfrm>
              <a:off x="3022198" y="1516552"/>
              <a:ext cx="78797" cy="129856"/>
            </a:xfrm>
            <a:custGeom>
              <a:avLst/>
              <a:gdLst>
                <a:gd name="T0" fmla="*/ 0 w 20"/>
                <a:gd name="T1" fmla="*/ 2147483647 h 31"/>
                <a:gd name="T2" fmla="*/ 2147483647 w 20"/>
                <a:gd name="T3" fmla="*/ 2147483647 h 31"/>
                <a:gd name="T4" fmla="*/ 2147483647 w 20"/>
                <a:gd name="T5" fmla="*/ 2147483647 h 31"/>
                <a:gd name="T6" fmla="*/ 2147483647 w 20"/>
                <a:gd name="T7" fmla="*/ 2147483647 h 31"/>
                <a:gd name="T8" fmla="*/ 2147483647 w 20"/>
                <a:gd name="T9" fmla="*/ 2147483647 h 31"/>
                <a:gd name="T10" fmla="*/ 2147483647 w 20"/>
                <a:gd name="T11" fmla="*/ 0 h 31"/>
                <a:gd name="T12" fmla="*/ 2147483647 w 20"/>
                <a:gd name="T13" fmla="*/ 0 h 31"/>
                <a:gd name="T14" fmla="*/ 2147483647 w 20"/>
                <a:gd name="T15" fmla="*/ 2147483647 h 31"/>
                <a:gd name="T16" fmla="*/ 2147483647 w 20"/>
                <a:gd name="T17" fmla="*/ 2147483647 h 31"/>
                <a:gd name="T18" fmla="*/ 2147483647 w 20"/>
                <a:gd name="T19" fmla="*/ 0 h 31"/>
                <a:gd name="T20" fmla="*/ 0 w 20"/>
                <a:gd name="T21" fmla="*/ 0 h 31"/>
                <a:gd name="T22" fmla="*/ 0 w 20"/>
                <a:gd name="T23" fmla="*/ 2147483647 h 31"/>
                <a:gd name="T24" fmla="*/ 0 w 20"/>
                <a:gd name="T25" fmla="*/ 2147483647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31"/>
                <a:gd name="T41" fmla="*/ 20 w 20"/>
                <a:gd name="T42" fmla="*/ 31 h 3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31">
                  <a:moveTo>
                    <a:pt x="0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0"/>
                    <a:pt x="10" y="5"/>
                    <a:pt x="17" y="5"/>
                  </a:cubicBezTo>
                  <a:cubicBezTo>
                    <a:pt x="18" y="5"/>
                    <a:pt x="19" y="5"/>
                    <a:pt x="20" y="5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8" y="2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4"/>
                    <a:pt x="5" y="2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31"/>
                    <a:pt x="0" y="31"/>
                    <a:pt x="0" y="3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5" name="Freeform 64"/>
            <p:cNvSpPr>
              <a:spLocks noChangeAspect="1"/>
            </p:cNvSpPr>
            <p:nvPr/>
          </p:nvSpPr>
          <p:spPr bwMode="white">
            <a:xfrm>
              <a:off x="3143020" y="1465663"/>
              <a:ext cx="141835" cy="180746"/>
            </a:xfrm>
            <a:custGeom>
              <a:avLst/>
              <a:gdLst>
                <a:gd name="T0" fmla="*/ 0 w 80"/>
                <a:gd name="T1" fmla="*/ 104 h 104"/>
                <a:gd name="T2" fmla="*/ 14 w 80"/>
                <a:gd name="T3" fmla="*/ 104 h 104"/>
                <a:gd name="T4" fmla="*/ 14 w 80"/>
                <a:gd name="T5" fmla="*/ 64 h 104"/>
                <a:gd name="T6" fmla="*/ 59 w 80"/>
                <a:gd name="T7" fmla="*/ 104 h 104"/>
                <a:gd name="T8" fmla="*/ 80 w 80"/>
                <a:gd name="T9" fmla="*/ 104 h 104"/>
                <a:gd name="T10" fmla="*/ 33 w 80"/>
                <a:gd name="T11" fmla="*/ 64 h 104"/>
                <a:gd name="T12" fmla="*/ 73 w 80"/>
                <a:gd name="T13" fmla="*/ 31 h 104"/>
                <a:gd name="T14" fmla="*/ 54 w 80"/>
                <a:gd name="T15" fmla="*/ 31 h 104"/>
                <a:gd name="T16" fmla="*/ 14 w 80"/>
                <a:gd name="T17" fmla="*/ 62 h 104"/>
                <a:gd name="T18" fmla="*/ 14 w 80"/>
                <a:gd name="T19" fmla="*/ 0 h 104"/>
                <a:gd name="T20" fmla="*/ 0 w 80"/>
                <a:gd name="T21" fmla="*/ 0 h 104"/>
                <a:gd name="T22" fmla="*/ 0 w 80"/>
                <a:gd name="T23" fmla="*/ 104 h 104"/>
                <a:gd name="T24" fmla="*/ 0 w 80"/>
                <a:gd name="T25" fmla="*/ 104 h 10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0"/>
                <a:gd name="T40" fmla="*/ 0 h 104"/>
                <a:gd name="T41" fmla="*/ 80 w 80"/>
                <a:gd name="T42" fmla="*/ 104 h 10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0" h="104">
                  <a:moveTo>
                    <a:pt x="0" y="104"/>
                  </a:moveTo>
                  <a:lnTo>
                    <a:pt x="14" y="104"/>
                  </a:lnTo>
                  <a:lnTo>
                    <a:pt x="14" y="64"/>
                  </a:lnTo>
                  <a:lnTo>
                    <a:pt x="59" y="104"/>
                  </a:lnTo>
                  <a:lnTo>
                    <a:pt x="80" y="104"/>
                  </a:lnTo>
                  <a:lnTo>
                    <a:pt x="33" y="64"/>
                  </a:lnTo>
                  <a:lnTo>
                    <a:pt x="73" y="31"/>
                  </a:lnTo>
                  <a:lnTo>
                    <a:pt x="54" y="31"/>
                  </a:lnTo>
                  <a:lnTo>
                    <a:pt x="14" y="62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6" name="Freeform 65"/>
            <p:cNvSpPr>
              <a:spLocks noChangeAspect="1" noEditPoints="1"/>
            </p:cNvSpPr>
            <p:nvPr/>
          </p:nvSpPr>
          <p:spPr bwMode="white">
            <a:xfrm>
              <a:off x="3323377" y="1465663"/>
              <a:ext cx="24515" cy="180746"/>
            </a:xfrm>
            <a:custGeom>
              <a:avLst/>
              <a:gdLst>
                <a:gd name="T0" fmla="*/ 0 w 15"/>
                <a:gd name="T1" fmla="*/ 104 h 104"/>
                <a:gd name="T2" fmla="*/ 15 w 15"/>
                <a:gd name="T3" fmla="*/ 104 h 104"/>
                <a:gd name="T4" fmla="*/ 15 w 15"/>
                <a:gd name="T5" fmla="*/ 31 h 104"/>
                <a:gd name="T6" fmla="*/ 0 w 15"/>
                <a:gd name="T7" fmla="*/ 31 h 104"/>
                <a:gd name="T8" fmla="*/ 0 w 15"/>
                <a:gd name="T9" fmla="*/ 104 h 104"/>
                <a:gd name="T10" fmla="*/ 0 w 15"/>
                <a:gd name="T11" fmla="*/ 104 h 104"/>
                <a:gd name="T12" fmla="*/ 0 w 15"/>
                <a:gd name="T13" fmla="*/ 14 h 104"/>
                <a:gd name="T14" fmla="*/ 15 w 15"/>
                <a:gd name="T15" fmla="*/ 14 h 104"/>
                <a:gd name="T16" fmla="*/ 15 w 15"/>
                <a:gd name="T17" fmla="*/ 0 h 104"/>
                <a:gd name="T18" fmla="*/ 0 w 15"/>
                <a:gd name="T19" fmla="*/ 0 h 104"/>
                <a:gd name="T20" fmla="*/ 0 w 15"/>
                <a:gd name="T21" fmla="*/ 14 h 104"/>
                <a:gd name="T22" fmla="*/ 0 w 15"/>
                <a:gd name="T23" fmla="*/ 14 h 1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"/>
                <a:gd name="T37" fmla="*/ 0 h 104"/>
                <a:gd name="T38" fmla="*/ 15 w 15"/>
                <a:gd name="T39" fmla="*/ 104 h 1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" h="104">
                  <a:moveTo>
                    <a:pt x="0" y="104"/>
                  </a:moveTo>
                  <a:lnTo>
                    <a:pt x="15" y="104"/>
                  </a:lnTo>
                  <a:lnTo>
                    <a:pt x="15" y="31"/>
                  </a:lnTo>
                  <a:lnTo>
                    <a:pt x="0" y="31"/>
                  </a:lnTo>
                  <a:lnTo>
                    <a:pt x="0" y="104"/>
                  </a:lnTo>
                  <a:close/>
                  <a:moveTo>
                    <a:pt x="0" y="14"/>
                  </a:moveTo>
                  <a:lnTo>
                    <a:pt x="15" y="14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7" name="Freeform 66"/>
            <p:cNvSpPr>
              <a:spLocks noChangeAspect="1"/>
            </p:cNvSpPr>
            <p:nvPr/>
          </p:nvSpPr>
          <p:spPr bwMode="white">
            <a:xfrm>
              <a:off x="3407428" y="1511288"/>
              <a:ext cx="141835" cy="133366"/>
            </a:xfrm>
            <a:custGeom>
              <a:avLst/>
              <a:gdLst>
                <a:gd name="T0" fmla="*/ 0 w 35"/>
                <a:gd name="T1" fmla="*/ 2147483647 h 32"/>
                <a:gd name="T2" fmla="*/ 2147483647 w 35"/>
                <a:gd name="T3" fmla="*/ 2147483647 h 32"/>
                <a:gd name="T4" fmla="*/ 2147483647 w 35"/>
                <a:gd name="T5" fmla="*/ 2147483647 h 32"/>
                <a:gd name="T6" fmla="*/ 2147483647 w 35"/>
                <a:gd name="T7" fmla="*/ 2147483647 h 32"/>
                <a:gd name="T8" fmla="*/ 2147483647 w 35"/>
                <a:gd name="T9" fmla="*/ 2147483647 h 32"/>
                <a:gd name="T10" fmla="*/ 2147483647 w 35"/>
                <a:gd name="T11" fmla="*/ 2147483647 h 32"/>
                <a:gd name="T12" fmla="*/ 2147483647 w 35"/>
                <a:gd name="T13" fmla="*/ 2147483647 h 32"/>
                <a:gd name="T14" fmla="*/ 2147483647 w 35"/>
                <a:gd name="T15" fmla="*/ 2147483647 h 32"/>
                <a:gd name="T16" fmla="*/ 2147483647 w 35"/>
                <a:gd name="T17" fmla="*/ 0 h 32"/>
                <a:gd name="T18" fmla="*/ 2147483647 w 35"/>
                <a:gd name="T19" fmla="*/ 2147483647 h 32"/>
                <a:gd name="T20" fmla="*/ 2147483647 w 35"/>
                <a:gd name="T21" fmla="*/ 2147483647 h 32"/>
                <a:gd name="T22" fmla="*/ 2147483647 w 35"/>
                <a:gd name="T23" fmla="*/ 2147483647 h 32"/>
                <a:gd name="T24" fmla="*/ 0 w 35"/>
                <a:gd name="T25" fmla="*/ 2147483647 h 32"/>
                <a:gd name="T26" fmla="*/ 0 w 35"/>
                <a:gd name="T27" fmla="*/ 2147483647 h 32"/>
                <a:gd name="T28" fmla="*/ 0 w 35"/>
                <a:gd name="T29" fmla="*/ 2147483647 h 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5"/>
                <a:gd name="T46" fmla="*/ 0 h 32"/>
                <a:gd name="T47" fmla="*/ 35 w 35"/>
                <a:gd name="T48" fmla="*/ 32 h 3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5" h="32">
                  <a:moveTo>
                    <a:pt x="0" y="32"/>
                  </a:moveTo>
                  <a:cubicBezTo>
                    <a:pt x="7" y="32"/>
                    <a:pt x="7" y="32"/>
                    <a:pt x="7" y="3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8"/>
                    <a:pt x="13" y="4"/>
                    <a:pt x="19" y="4"/>
                  </a:cubicBezTo>
                  <a:cubicBezTo>
                    <a:pt x="25" y="4"/>
                    <a:pt x="29" y="8"/>
                    <a:pt x="29" y="15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5"/>
                    <a:pt x="29" y="0"/>
                    <a:pt x="20" y="0"/>
                  </a:cubicBezTo>
                  <a:cubicBezTo>
                    <a:pt x="14" y="0"/>
                    <a:pt x="10" y="2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5"/>
                    <a:pt x="6" y="3"/>
                    <a:pt x="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8" name="Freeform 67"/>
            <p:cNvSpPr>
              <a:spLocks noChangeAspect="1" noEditPoints="1"/>
            </p:cNvSpPr>
            <p:nvPr/>
          </p:nvSpPr>
          <p:spPr bwMode="white">
            <a:xfrm>
              <a:off x="3596541" y="1511288"/>
              <a:ext cx="150590" cy="189520"/>
            </a:xfrm>
            <a:custGeom>
              <a:avLst/>
              <a:gdLst>
                <a:gd name="T0" fmla="*/ 2147483647 w 37"/>
                <a:gd name="T1" fmla="*/ 2147483647 h 45"/>
                <a:gd name="T2" fmla="*/ 2147483647 w 37"/>
                <a:gd name="T3" fmla="*/ 2147483647 h 45"/>
                <a:gd name="T4" fmla="*/ 2147483647 w 37"/>
                <a:gd name="T5" fmla="*/ 2147483647 h 45"/>
                <a:gd name="T6" fmla="*/ 2147483647 w 37"/>
                <a:gd name="T7" fmla="*/ 2147483647 h 45"/>
                <a:gd name="T8" fmla="*/ 2147483647 w 37"/>
                <a:gd name="T9" fmla="*/ 2147483647 h 45"/>
                <a:gd name="T10" fmla="*/ 2147483647 w 37"/>
                <a:gd name="T11" fmla="*/ 2147483647 h 45"/>
                <a:gd name="T12" fmla="*/ 2147483647 w 37"/>
                <a:gd name="T13" fmla="*/ 2147483647 h 45"/>
                <a:gd name="T14" fmla="*/ 2147483647 w 37"/>
                <a:gd name="T15" fmla="*/ 0 h 45"/>
                <a:gd name="T16" fmla="*/ 0 w 37"/>
                <a:gd name="T17" fmla="*/ 2147483647 h 45"/>
                <a:gd name="T18" fmla="*/ 2147483647 w 37"/>
                <a:gd name="T19" fmla="*/ 2147483647 h 45"/>
                <a:gd name="T20" fmla="*/ 2147483647 w 37"/>
                <a:gd name="T21" fmla="*/ 2147483647 h 45"/>
                <a:gd name="T22" fmla="*/ 2147483647 w 37"/>
                <a:gd name="T23" fmla="*/ 2147483647 h 45"/>
                <a:gd name="T24" fmla="*/ 2147483647 w 37"/>
                <a:gd name="T25" fmla="*/ 2147483647 h 45"/>
                <a:gd name="T26" fmla="*/ 2147483647 w 37"/>
                <a:gd name="T27" fmla="*/ 2147483647 h 45"/>
                <a:gd name="T28" fmla="*/ 2147483647 w 37"/>
                <a:gd name="T29" fmla="*/ 2147483647 h 45"/>
                <a:gd name="T30" fmla="*/ 2147483647 w 37"/>
                <a:gd name="T31" fmla="*/ 2147483647 h 45"/>
                <a:gd name="T32" fmla="*/ 2147483647 w 37"/>
                <a:gd name="T33" fmla="*/ 2147483647 h 45"/>
                <a:gd name="T34" fmla="*/ 2147483647 w 37"/>
                <a:gd name="T35" fmla="*/ 2147483647 h 45"/>
                <a:gd name="T36" fmla="*/ 2147483647 w 37"/>
                <a:gd name="T37" fmla="*/ 2147483647 h 45"/>
                <a:gd name="T38" fmla="*/ 2147483647 w 37"/>
                <a:gd name="T39" fmla="*/ 2147483647 h 45"/>
                <a:gd name="T40" fmla="*/ 2147483647 w 37"/>
                <a:gd name="T41" fmla="*/ 2147483647 h 4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"/>
                <a:gd name="T64" fmla="*/ 0 h 45"/>
                <a:gd name="T65" fmla="*/ 37 w 37"/>
                <a:gd name="T66" fmla="*/ 45 h 4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" h="45">
                  <a:moveTo>
                    <a:pt x="1" y="35"/>
                  </a:moveTo>
                  <a:cubicBezTo>
                    <a:pt x="2" y="42"/>
                    <a:pt x="6" y="45"/>
                    <a:pt x="18" y="45"/>
                  </a:cubicBezTo>
                  <a:cubicBezTo>
                    <a:pt x="31" y="45"/>
                    <a:pt x="37" y="41"/>
                    <a:pt x="37" y="28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5"/>
                    <a:pt x="37" y="3"/>
                    <a:pt x="37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3"/>
                    <a:pt x="31" y="4"/>
                    <a:pt x="31" y="6"/>
                  </a:cubicBezTo>
                  <a:cubicBezTo>
                    <a:pt x="28" y="2"/>
                    <a:pt x="24" y="0"/>
                    <a:pt x="18" y="0"/>
                  </a:cubicBezTo>
                  <a:cubicBezTo>
                    <a:pt x="8" y="0"/>
                    <a:pt x="0" y="6"/>
                    <a:pt x="0" y="16"/>
                  </a:cubicBezTo>
                  <a:cubicBezTo>
                    <a:pt x="0" y="26"/>
                    <a:pt x="8" y="32"/>
                    <a:pt x="18" y="32"/>
                  </a:cubicBezTo>
                  <a:cubicBezTo>
                    <a:pt x="23" y="32"/>
                    <a:pt x="28" y="30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6"/>
                    <a:pt x="29" y="41"/>
                    <a:pt x="18" y="41"/>
                  </a:cubicBezTo>
                  <a:cubicBezTo>
                    <a:pt x="11" y="41"/>
                    <a:pt x="8" y="38"/>
                    <a:pt x="8" y="35"/>
                  </a:cubicBezTo>
                  <a:cubicBezTo>
                    <a:pt x="1" y="35"/>
                    <a:pt x="1" y="35"/>
                    <a:pt x="1" y="35"/>
                  </a:cubicBezTo>
                  <a:close/>
                  <a:moveTo>
                    <a:pt x="7" y="16"/>
                  </a:moveTo>
                  <a:cubicBezTo>
                    <a:pt x="7" y="9"/>
                    <a:pt x="11" y="4"/>
                    <a:pt x="19" y="4"/>
                  </a:cubicBezTo>
                  <a:cubicBezTo>
                    <a:pt x="27" y="4"/>
                    <a:pt x="31" y="9"/>
                    <a:pt x="31" y="16"/>
                  </a:cubicBezTo>
                  <a:cubicBezTo>
                    <a:pt x="31" y="23"/>
                    <a:pt x="27" y="28"/>
                    <a:pt x="19" y="28"/>
                  </a:cubicBezTo>
                  <a:cubicBezTo>
                    <a:pt x="11" y="28"/>
                    <a:pt x="7" y="23"/>
                    <a:pt x="7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9" name="Freeform 68"/>
            <p:cNvSpPr>
              <a:spLocks noChangeAspect="1" noEditPoints="1"/>
            </p:cNvSpPr>
            <p:nvPr/>
          </p:nvSpPr>
          <p:spPr bwMode="white">
            <a:xfrm>
              <a:off x="2967915" y="656692"/>
              <a:ext cx="805481" cy="670340"/>
            </a:xfrm>
            <a:custGeom>
              <a:avLst/>
              <a:gdLst>
                <a:gd name="T0" fmla="*/ 2147483647 w 195"/>
                <a:gd name="T1" fmla="*/ 2147483647 h 162"/>
                <a:gd name="T2" fmla="*/ 2147483647 w 195"/>
                <a:gd name="T3" fmla="*/ 0 h 162"/>
                <a:gd name="T4" fmla="*/ 2147483647 w 195"/>
                <a:gd name="T5" fmla="*/ 0 h 162"/>
                <a:gd name="T6" fmla="*/ 2147483647 w 195"/>
                <a:gd name="T7" fmla="*/ 2147483647 h 162"/>
                <a:gd name="T8" fmla="*/ 2147483647 w 195"/>
                <a:gd name="T9" fmla="*/ 2147483647 h 162"/>
                <a:gd name="T10" fmla="*/ 2147483647 w 195"/>
                <a:gd name="T11" fmla="*/ 2147483647 h 162"/>
                <a:gd name="T12" fmla="*/ 0 w 195"/>
                <a:gd name="T13" fmla="*/ 0 h 162"/>
                <a:gd name="T14" fmla="*/ 2147483647 w 195"/>
                <a:gd name="T15" fmla="*/ 0 h 162"/>
                <a:gd name="T16" fmla="*/ 2147483647 w 195"/>
                <a:gd name="T17" fmla="*/ 2147483647 h 162"/>
                <a:gd name="T18" fmla="*/ 2147483647 w 195"/>
                <a:gd name="T19" fmla="*/ 2147483647 h 162"/>
                <a:gd name="T20" fmla="*/ 2147483647 w 195"/>
                <a:gd name="T21" fmla="*/ 2147483647 h 162"/>
                <a:gd name="T22" fmla="*/ 2147483647 w 195"/>
                <a:gd name="T23" fmla="*/ 2147483647 h 162"/>
                <a:gd name="T24" fmla="*/ 2147483647 w 195"/>
                <a:gd name="T25" fmla="*/ 2147483647 h 162"/>
                <a:gd name="T26" fmla="*/ 2147483647 w 195"/>
                <a:gd name="T27" fmla="*/ 2147483647 h 162"/>
                <a:gd name="T28" fmla="*/ 2147483647 w 195"/>
                <a:gd name="T29" fmla="*/ 2147483647 h 16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5"/>
                <a:gd name="T46" fmla="*/ 0 h 162"/>
                <a:gd name="T47" fmla="*/ 195 w 195"/>
                <a:gd name="T48" fmla="*/ 162 h 16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5" h="162">
                  <a:moveTo>
                    <a:pt x="92" y="113"/>
                  </a:moveTo>
                  <a:cubicBezTo>
                    <a:pt x="107" y="75"/>
                    <a:pt x="127" y="39"/>
                    <a:pt x="142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76" y="38"/>
                    <a:pt x="156" y="75"/>
                    <a:pt x="138" y="113"/>
                  </a:cubicBezTo>
                  <a:cubicBezTo>
                    <a:pt x="92" y="113"/>
                    <a:pt x="92" y="113"/>
                    <a:pt x="92" y="113"/>
                  </a:cubicBezTo>
                  <a:close/>
                  <a:moveTo>
                    <a:pt x="40" y="113"/>
                  </a:moveTo>
                  <a:cubicBezTo>
                    <a:pt x="27" y="75"/>
                    <a:pt x="13" y="38"/>
                    <a:pt x="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66" y="50"/>
                    <a:pt x="77" y="76"/>
                    <a:pt x="87" y="113"/>
                  </a:cubicBezTo>
                  <a:cubicBezTo>
                    <a:pt x="40" y="113"/>
                    <a:pt x="40" y="113"/>
                    <a:pt x="40" y="113"/>
                  </a:cubicBezTo>
                  <a:close/>
                  <a:moveTo>
                    <a:pt x="114" y="162"/>
                  </a:moveTo>
                  <a:cubicBezTo>
                    <a:pt x="56" y="162"/>
                    <a:pt x="56" y="162"/>
                    <a:pt x="56" y="162"/>
                  </a:cubicBezTo>
                  <a:cubicBezTo>
                    <a:pt x="52" y="150"/>
                    <a:pt x="48" y="139"/>
                    <a:pt x="45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25" y="139"/>
                    <a:pt x="119" y="150"/>
                    <a:pt x="114" y="16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0" name="Freeform 69"/>
            <p:cNvSpPr>
              <a:spLocks noChangeAspect="1" noEditPoints="1"/>
            </p:cNvSpPr>
            <p:nvPr/>
          </p:nvSpPr>
          <p:spPr bwMode="white">
            <a:xfrm>
              <a:off x="719572" y="900612"/>
              <a:ext cx="499048" cy="503632"/>
            </a:xfrm>
            <a:custGeom>
              <a:avLst/>
              <a:gdLst>
                <a:gd name="T0" fmla="*/ 2147483647 w 121"/>
                <a:gd name="T1" fmla="*/ 2147483647 h 121"/>
                <a:gd name="T2" fmla="*/ 0 w 121"/>
                <a:gd name="T3" fmla="*/ 2147483647 h 121"/>
                <a:gd name="T4" fmla="*/ 2147483647 w 121"/>
                <a:gd name="T5" fmla="*/ 2147483647 h 121"/>
                <a:gd name="T6" fmla="*/ 2147483647 w 121"/>
                <a:gd name="T7" fmla="*/ 2147483647 h 121"/>
                <a:gd name="T8" fmla="*/ 2147483647 w 121"/>
                <a:gd name="T9" fmla="*/ 2147483647 h 121"/>
                <a:gd name="T10" fmla="*/ 2147483647 w 121"/>
                <a:gd name="T11" fmla="*/ 2147483647 h 121"/>
                <a:gd name="T12" fmla="*/ 2147483647 w 121"/>
                <a:gd name="T13" fmla="*/ 2147483647 h 121"/>
                <a:gd name="T14" fmla="*/ 2147483647 w 121"/>
                <a:gd name="T15" fmla="*/ 2147483647 h 121"/>
                <a:gd name="T16" fmla="*/ 2147483647 w 121"/>
                <a:gd name="T17" fmla="*/ 2147483647 h 121"/>
                <a:gd name="T18" fmla="*/ 2147483647 w 121"/>
                <a:gd name="T19" fmla="*/ 2147483647 h 121"/>
                <a:gd name="T20" fmla="*/ 2147483647 w 121"/>
                <a:gd name="T21" fmla="*/ 2147483647 h 121"/>
                <a:gd name="T22" fmla="*/ 2147483647 w 121"/>
                <a:gd name="T23" fmla="*/ 2147483647 h 121"/>
                <a:gd name="T24" fmla="*/ 2147483647 w 121"/>
                <a:gd name="T25" fmla="*/ 2147483647 h 121"/>
                <a:gd name="T26" fmla="*/ 2147483647 w 121"/>
                <a:gd name="T27" fmla="*/ 0 h 121"/>
                <a:gd name="T28" fmla="*/ 2147483647 w 121"/>
                <a:gd name="T29" fmla="*/ 2147483647 h 121"/>
                <a:gd name="T30" fmla="*/ 2147483647 w 121"/>
                <a:gd name="T31" fmla="*/ 2147483647 h 121"/>
                <a:gd name="T32" fmla="*/ 2147483647 w 121"/>
                <a:gd name="T33" fmla="*/ 2147483647 h 121"/>
                <a:gd name="T34" fmla="*/ 2147483647 w 121"/>
                <a:gd name="T35" fmla="*/ 2147483647 h 121"/>
                <a:gd name="T36" fmla="*/ 2147483647 w 121"/>
                <a:gd name="T37" fmla="*/ 2147483647 h 121"/>
                <a:gd name="T38" fmla="*/ 0 w 121"/>
                <a:gd name="T39" fmla="*/ 2147483647 h 121"/>
                <a:gd name="T40" fmla="*/ 2147483647 w 121"/>
                <a:gd name="T41" fmla="*/ 2147483647 h 121"/>
                <a:gd name="T42" fmla="*/ 2147483647 w 121"/>
                <a:gd name="T43" fmla="*/ 2147483647 h 121"/>
                <a:gd name="T44" fmla="*/ 2147483647 w 121"/>
                <a:gd name="T45" fmla="*/ 2147483647 h 121"/>
                <a:gd name="T46" fmla="*/ 0 w 121"/>
                <a:gd name="T47" fmla="*/ 2147483647 h 12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1"/>
                <a:gd name="T73" fmla="*/ 0 h 121"/>
                <a:gd name="T74" fmla="*/ 121 w 121"/>
                <a:gd name="T75" fmla="*/ 121 h 12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1" h="121">
                  <a:moveTo>
                    <a:pt x="13" y="98"/>
                  </a:moveTo>
                  <a:cubicBezTo>
                    <a:pt x="7" y="90"/>
                    <a:pt x="2" y="80"/>
                    <a:pt x="0" y="68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37" y="70"/>
                    <a:pt x="38" y="72"/>
                    <a:pt x="39" y="73"/>
                  </a:cubicBezTo>
                  <a:cubicBezTo>
                    <a:pt x="13" y="98"/>
                    <a:pt x="13" y="98"/>
                    <a:pt x="13" y="98"/>
                  </a:cubicBezTo>
                  <a:close/>
                  <a:moveTo>
                    <a:pt x="120" y="68"/>
                  </a:moveTo>
                  <a:cubicBezTo>
                    <a:pt x="116" y="98"/>
                    <a:pt x="91" y="121"/>
                    <a:pt x="60" y="121"/>
                  </a:cubicBezTo>
                  <a:cubicBezTo>
                    <a:pt x="46" y="121"/>
                    <a:pt x="33" y="116"/>
                    <a:pt x="23" y="108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2" y="85"/>
                    <a:pt x="56" y="86"/>
                    <a:pt x="60" y="86"/>
                  </a:cubicBezTo>
                  <a:cubicBezTo>
                    <a:pt x="72" y="86"/>
                    <a:pt x="81" y="78"/>
                    <a:pt x="84" y="68"/>
                  </a:cubicBezTo>
                  <a:cubicBezTo>
                    <a:pt x="120" y="68"/>
                    <a:pt x="120" y="68"/>
                    <a:pt x="120" y="68"/>
                  </a:cubicBezTo>
                  <a:close/>
                  <a:moveTo>
                    <a:pt x="23" y="13"/>
                  </a:moveTo>
                  <a:cubicBezTo>
                    <a:pt x="33" y="5"/>
                    <a:pt x="46" y="0"/>
                    <a:pt x="60" y="0"/>
                  </a:cubicBezTo>
                  <a:cubicBezTo>
                    <a:pt x="92" y="0"/>
                    <a:pt x="118" y="24"/>
                    <a:pt x="121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2" y="43"/>
                    <a:pt x="72" y="35"/>
                    <a:pt x="60" y="35"/>
                  </a:cubicBezTo>
                  <a:cubicBezTo>
                    <a:pt x="56" y="35"/>
                    <a:pt x="51" y="36"/>
                    <a:pt x="48" y="38"/>
                  </a:cubicBezTo>
                  <a:cubicBezTo>
                    <a:pt x="23" y="13"/>
                    <a:pt x="23" y="13"/>
                    <a:pt x="23" y="13"/>
                  </a:cubicBezTo>
                  <a:close/>
                  <a:moveTo>
                    <a:pt x="0" y="54"/>
                  </a:moveTo>
                  <a:cubicBezTo>
                    <a:pt x="1" y="42"/>
                    <a:pt x="6" y="31"/>
                    <a:pt x="13" y="23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7" y="50"/>
                    <a:pt x="36" y="52"/>
                    <a:pt x="36" y="54"/>
                  </a:cubicBezTo>
                  <a:cubicBezTo>
                    <a:pt x="0" y="54"/>
                    <a:pt x="0" y="54"/>
                    <a:pt x="0" y="54"/>
                  </a:cubicBezTo>
                  <a:close/>
                </a:path>
              </a:pathLst>
            </a:custGeom>
            <a:solidFill>
              <a:srgbClr val="FC1B1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1" name="Freeform 70"/>
            <p:cNvSpPr>
              <a:spLocks noChangeAspect="1" noEditPoints="1"/>
            </p:cNvSpPr>
            <p:nvPr/>
          </p:nvSpPr>
          <p:spPr bwMode="white">
            <a:xfrm>
              <a:off x="3612300" y="656692"/>
              <a:ext cx="851008" cy="670340"/>
            </a:xfrm>
            <a:custGeom>
              <a:avLst/>
              <a:gdLst>
                <a:gd name="T0" fmla="*/ 2147483647 w 206"/>
                <a:gd name="T1" fmla="*/ 2147483647 h 162"/>
                <a:gd name="T2" fmla="*/ 2147483647 w 206"/>
                <a:gd name="T3" fmla="*/ 2147483647 h 162"/>
                <a:gd name="T4" fmla="*/ 2147483647 w 206"/>
                <a:gd name="T5" fmla="*/ 2147483647 h 162"/>
                <a:gd name="T6" fmla="*/ 2147483647 w 206"/>
                <a:gd name="T7" fmla="*/ 2147483647 h 162"/>
                <a:gd name="T8" fmla="*/ 2147483647 w 206"/>
                <a:gd name="T9" fmla="*/ 2147483647 h 162"/>
                <a:gd name="T10" fmla="*/ 2147483647 w 206"/>
                <a:gd name="T11" fmla="*/ 0 h 162"/>
                <a:gd name="T12" fmla="*/ 2147483647 w 206"/>
                <a:gd name="T13" fmla="*/ 0 h 162"/>
                <a:gd name="T14" fmla="*/ 2147483647 w 206"/>
                <a:gd name="T15" fmla="*/ 2147483647 h 162"/>
                <a:gd name="T16" fmla="*/ 2147483647 w 206"/>
                <a:gd name="T17" fmla="*/ 2147483647 h 162"/>
                <a:gd name="T18" fmla="*/ 2147483647 w 206"/>
                <a:gd name="T19" fmla="*/ 2147483647 h 162"/>
                <a:gd name="T20" fmla="*/ 2147483647 w 206"/>
                <a:gd name="T21" fmla="*/ 2147483647 h 162"/>
                <a:gd name="T22" fmla="*/ 2147483647 w 206"/>
                <a:gd name="T23" fmla="*/ 2147483647 h 162"/>
                <a:gd name="T24" fmla="*/ 2147483647 w 206"/>
                <a:gd name="T25" fmla="*/ 2147483647 h 162"/>
                <a:gd name="T26" fmla="*/ 2147483647 w 206"/>
                <a:gd name="T27" fmla="*/ 2147483647 h 162"/>
                <a:gd name="T28" fmla="*/ 2147483647 w 206"/>
                <a:gd name="T29" fmla="*/ 2147483647 h 162"/>
                <a:gd name="T30" fmla="*/ 2147483647 w 206"/>
                <a:gd name="T31" fmla="*/ 2147483647 h 162"/>
                <a:gd name="T32" fmla="*/ 0 w 206"/>
                <a:gd name="T33" fmla="*/ 2147483647 h 162"/>
                <a:gd name="T34" fmla="*/ 2147483647 w 206"/>
                <a:gd name="T35" fmla="*/ 2147483647 h 162"/>
                <a:gd name="T36" fmla="*/ 2147483647 w 206"/>
                <a:gd name="T37" fmla="*/ 2147483647 h 1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6"/>
                <a:gd name="T58" fmla="*/ 0 h 162"/>
                <a:gd name="T59" fmla="*/ 206 w 206"/>
                <a:gd name="T60" fmla="*/ 162 h 16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6" h="162">
                  <a:moveTo>
                    <a:pt x="85" y="95"/>
                  </a:moveTo>
                  <a:cubicBezTo>
                    <a:pt x="132" y="95"/>
                    <a:pt x="132" y="95"/>
                    <a:pt x="132" y="95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85" y="95"/>
                    <a:pt x="85" y="95"/>
                    <a:pt x="85" y="95"/>
                  </a:cubicBezTo>
                  <a:close/>
                  <a:moveTo>
                    <a:pt x="27" y="113"/>
                  </a:moveTo>
                  <a:cubicBezTo>
                    <a:pt x="49" y="72"/>
                    <a:pt x="76" y="19"/>
                    <a:pt x="85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59" y="38"/>
                    <a:pt x="173" y="76"/>
                    <a:pt x="187" y="113"/>
                  </a:cubicBezTo>
                  <a:cubicBezTo>
                    <a:pt x="27" y="113"/>
                    <a:pt x="27" y="113"/>
                    <a:pt x="27" y="113"/>
                  </a:cubicBezTo>
                  <a:close/>
                  <a:moveTo>
                    <a:pt x="193" y="127"/>
                  </a:moveTo>
                  <a:cubicBezTo>
                    <a:pt x="197" y="139"/>
                    <a:pt x="201" y="150"/>
                    <a:pt x="206" y="162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49" y="150"/>
                    <a:pt x="145" y="139"/>
                    <a:pt x="141" y="127"/>
                  </a:cubicBezTo>
                  <a:cubicBezTo>
                    <a:pt x="193" y="127"/>
                    <a:pt x="193" y="127"/>
                    <a:pt x="193" y="127"/>
                  </a:cubicBezTo>
                  <a:close/>
                  <a:moveTo>
                    <a:pt x="71" y="127"/>
                  </a:moveTo>
                  <a:cubicBezTo>
                    <a:pt x="56" y="162"/>
                    <a:pt x="56" y="162"/>
                    <a:pt x="56" y="162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4" y="154"/>
                    <a:pt x="11" y="142"/>
                    <a:pt x="19" y="127"/>
                  </a:cubicBezTo>
                  <a:cubicBezTo>
                    <a:pt x="71" y="127"/>
                    <a:pt x="71" y="127"/>
                    <a:pt x="71" y="1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2" name="Freeform 71"/>
            <p:cNvSpPr>
              <a:spLocks noChangeAspect="1" noEditPoints="1"/>
            </p:cNvSpPr>
            <p:nvPr/>
          </p:nvSpPr>
          <p:spPr bwMode="white">
            <a:xfrm>
              <a:off x="4321474" y="656692"/>
              <a:ext cx="201370" cy="96515"/>
            </a:xfrm>
            <a:custGeom>
              <a:avLst/>
              <a:gdLst>
                <a:gd name="T0" fmla="*/ 16 w 116"/>
                <a:gd name="T1" fmla="*/ 54 h 54"/>
                <a:gd name="T2" fmla="*/ 26 w 116"/>
                <a:gd name="T3" fmla="*/ 54 h 54"/>
                <a:gd name="T4" fmla="*/ 26 w 116"/>
                <a:gd name="T5" fmla="*/ 9 h 54"/>
                <a:gd name="T6" fmla="*/ 42 w 116"/>
                <a:gd name="T7" fmla="*/ 9 h 54"/>
                <a:gd name="T8" fmla="*/ 42 w 116"/>
                <a:gd name="T9" fmla="*/ 0 h 54"/>
                <a:gd name="T10" fmla="*/ 0 w 116"/>
                <a:gd name="T11" fmla="*/ 0 h 54"/>
                <a:gd name="T12" fmla="*/ 0 w 116"/>
                <a:gd name="T13" fmla="*/ 9 h 54"/>
                <a:gd name="T14" fmla="*/ 16 w 116"/>
                <a:gd name="T15" fmla="*/ 9 h 54"/>
                <a:gd name="T16" fmla="*/ 16 w 116"/>
                <a:gd name="T17" fmla="*/ 54 h 54"/>
                <a:gd name="T18" fmla="*/ 16 w 116"/>
                <a:gd name="T19" fmla="*/ 54 h 54"/>
                <a:gd name="T20" fmla="*/ 106 w 116"/>
                <a:gd name="T21" fmla="*/ 54 h 54"/>
                <a:gd name="T22" fmla="*/ 116 w 116"/>
                <a:gd name="T23" fmla="*/ 54 h 54"/>
                <a:gd name="T24" fmla="*/ 116 w 116"/>
                <a:gd name="T25" fmla="*/ 0 h 54"/>
                <a:gd name="T26" fmla="*/ 99 w 116"/>
                <a:gd name="T27" fmla="*/ 0 h 54"/>
                <a:gd name="T28" fmla="*/ 85 w 116"/>
                <a:gd name="T29" fmla="*/ 35 h 54"/>
                <a:gd name="T30" fmla="*/ 71 w 116"/>
                <a:gd name="T31" fmla="*/ 0 h 54"/>
                <a:gd name="T32" fmla="*/ 54 w 116"/>
                <a:gd name="T33" fmla="*/ 0 h 54"/>
                <a:gd name="T34" fmla="*/ 54 w 116"/>
                <a:gd name="T35" fmla="*/ 54 h 54"/>
                <a:gd name="T36" fmla="*/ 66 w 116"/>
                <a:gd name="T37" fmla="*/ 54 h 54"/>
                <a:gd name="T38" fmla="*/ 66 w 116"/>
                <a:gd name="T39" fmla="*/ 12 h 54"/>
                <a:gd name="T40" fmla="*/ 66 w 116"/>
                <a:gd name="T41" fmla="*/ 12 h 54"/>
                <a:gd name="T42" fmla="*/ 82 w 116"/>
                <a:gd name="T43" fmla="*/ 54 h 54"/>
                <a:gd name="T44" fmla="*/ 90 w 116"/>
                <a:gd name="T45" fmla="*/ 54 h 54"/>
                <a:gd name="T46" fmla="*/ 106 w 116"/>
                <a:gd name="T47" fmla="*/ 12 h 54"/>
                <a:gd name="T48" fmla="*/ 106 w 116"/>
                <a:gd name="T49" fmla="*/ 12 h 54"/>
                <a:gd name="T50" fmla="*/ 106 w 116"/>
                <a:gd name="T51" fmla="*/ 54 h 54"/>
                <a:gd name="T52" fmla="*/ 106 w 116"/>
                <a:gd name="T53" fmla="*/ 54 h 5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6"/>
                <a:gd name="T82" fmla="*/ 0 h 54"/>
                <a:gd name="T83" fmla="*/ 116 w 116"/>
                <a:gd name="T84" fmla="*/ 54 h 5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6" h="54">
                  <a:moveTo>
                    <a:pt x="16" y="54"/>
                  </a:moveTo>
                  <a:lnTo>
                    <a:pt x="26" y="54"/>
                  </a:lnTo>
                  <a:lnTo>
                    <a:pt x="26" y="9"/>
                  </a:lnTo>
                  <a:lnTo>
                    <a:pt x="42" y="9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6" y="9"/>
                  </a:lnTo>
                  <a:lnTo>
                    <a:pt x="16" y="54"/>
                  </a:lnTo>
                  <a:close/>
                  <a:moveTo>
                    <a:pt x="106" y="54"/>
                  </a:moveTo>
                  <a:lnTo>
                    <a:pt x="116" y="54"/>
                  </a:lnTo>
                  <a:lnTo>
                    <a:pt x="116" y="0"/>
                  </a:lnTo>
                  <a:lnTo>
                    <a:pt x="99" y="0"/>
                  </a:lnTo>
                  <a:lnTo>
                    <a:pt x="85" y="35"/>
                  </a:lnTo>
                  <a:lnTo>
                    <a:pt x="71" y="0"/>
                  </a:lnTo>
                  <a:lnTo>
                    <a:pt x="54" y="0"/>
                  </a:lnTo>
                  <a:lnTo>
                    <a:pt x="54" y="54"/>
                  </a:lnTo>
                  <a:lnTo>
                    <a:pt x="66" y="54"/>
                  </a:lnTo>
                  <a:lnTo>
                    <a:pt x="66" y="12"/>
                  </a:lnTo>
                  <a:lnTo>
                    <a:pt x="82" y="54"/>
                  </a:lnTo>
                  <a:lnTo>
                    <a:pt x="90" y="54"/>
                  </a:lnTo>
                  <a:lnTo>
                    <a:pt x="106" y="12"/>
                  </a:lnTo>
                  <a:lnTo>
                    <a:pt x="106" y="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DA12E-DB21-4431-B36E-A95F597E18A4}" type="datetime1">
              <a:rPr lang="en-US" smtClean="0"/>
              <a:t>3/8/2013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951EF-631E-4DDB-BEAB-34A602BDF3D7}" type="datetime1">
              <a:rPr lang="en-US" smtClean="0"/>
              <a:t>3/8/2013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9588" y="1295400"/>
            <a:ext cx="4038600" cy="4816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 marL="1085850" indent="-228600">
              <a:buFont typeface="Arial" pitchFamily="34" charset="0"/>
              <a:buChar char="•"/>
              <a:defRPr sz="1400"/>
            </a:lvl3pPr>
            <a:lvl4pPr marL="1428750" indent="-228600">
              <a:buFont typeface="Arial" pitchFamily="34" charset="0"/>
              <a:buChar char="•"/>
              <a:defRPr sz="1200"/>
            </a:lvl4pPr>
            <a:lvl5pPr>
              <a:buFont typeface="Arial" pitchFamily="34" charset="0"/>
              <a:buChar char="•"/>
              <a:defRPr sz="1200"/>
            </a:lvl5pPr>
            <a:lvl6pPr marL="2228850" indent="-228600">
              <a:buFont typeface="Arial" pitchFamily="34" charset="0"/>
              <a:buChar char="•"/>
              <a:defRPr sz="1200"/>
            </a:lvl6pPr>
            <a:lvl7pPr marL="2686050" indent="-228600">
              <a:buFont typeface="Arial" pitchFamily="34" charset="0"/>
              <a:buChar char="•"/>
              <a:defRPr sz="1200"/>
            </a:lvl7pPr>
            <a:lvl8pPr marL="3143250" indent="-228600">
              <a:buFont typeface="Arial" pitchFamily="34" charset="0"/>
              <a:buChar char="•"/>
              <a:defRPr sz="1200"/>
            </a:lvl8pPr>
            <a:lvl9pPr marL="3600450" indent="-228600">
              <a:buFont typeface="Arial" pitchFamily="34" charset="0"/>
              <a:buChar char="•"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00588" y="1295401"/>
            <a:ext cx="4038600" cy="4816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 marL="1085850" indent="-228600">
              <a:buFont typeface="Arial" pitchFamily="34" charset="0"/>
              <a:buChar char="•"/>
              <a:defRPr sz="1400"/>
            </a:lvl3pPr>
            <a:lvl4pPr marL="1428750" indent="-228600">
              <a:buFont typeface="Arial" pitchFamily="34" charset="0"/>
              <a:buChar char="•"/>
              <a:defRPr sz="1200"/>
            </a:lvl4pPr>
            <a:lvl5pPr marL="1771650" indent="-228600">
              <a:buFont typeface="Arial" pitchFamily="34" charset="0"/>
              <a:buChar char="•"/>
              <a:defRPr sz="1200"/>
            </a:lvl5pPr>
            <a:lvl6pPr marL="2228850" indent="-228600">
              <a:buFont typeface="Arial" pitchFamily="34" charset="0"/>
              <a:buChar char="•"/>
              <a:defRPr sz="1200"/>
            </a:lvl6pPr>
            <a:lvl7pPr marL="2686050" indent="-228600">
              <a:buFont typeface="Arial" pitchFamily="34" charset="0"/>
              <a:buChar char="•"/>
              <a:defRPr sz="1200"/>
            </a:lvl7pPr>
            <a:lvl8pPr marL="3143250" indent="-228600">
              <a:buFont typeface="Arial" pitchFamily="34" charset="0"/>
              <a:buChar char="•"/>
              <a:defRPr sz="1200"/>
            </a:lvl8pPr>
            <a:lvl9pPr marL="3600450" indent="-228600">
              <a:buFont typeface="Arial" pitchFamily="34" charset="0"/>
              <a:buChar char="•"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554400" y="0"/>
            <a:ext cx="8472186" cy="95881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100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 marL="1085850" indent="-228600">
              <a:buFont typeface="Arial" pitchFamily="34" charset="0"/>
              <a:buChar char="•"/>
              <a:defRPr sz="1400"/>
            </a:lvl3pPr>
            <a:lvl4pPr marL="1428750" indent="-228600">
              <a:buFont typeface="Arial" pitchFamily="34" charset="0"/>
              <a:buChar char="•"/>
              <a:defRPr sz="1200"/>
            </a:lvl4pPr>
            <a:lvl5pPr marL="1771650" indent="-228600">
              <a:buFont typeface="Arial" pitchFamily="34" charset="0"/>
              <a:buChar char="•"/>
              <a:defRPr sz="1200"/>
            </a:lvl5pPr>
            <a:lvl6pPr marL="2228850" indent="-228600">
              <a:buFont typeface="Arial" pitchFamily="34" charset="0"/>
              <a:buChar char="•"/>
              <a:defRPr sz="1200"/>
            </a:lvl6pPr>
            <a:lvl7pPr marL="2686050" indent="-228600">
              <a:buFont typeface="Arial" pitchFamily="34" charset="0"/>
              <a:buChar char="•"/>
              <a:defRPr sz="1200"/>
            </a:lvl7pPr>
            <a:lvl8pPr marL="3143250" indent="-228600">
              <a:buFont typeface="Arial" pitchFamily="34" charset="0"/>
              <a:buChar char="•"/>
              <a:defRPr sz="12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 marL="1085850" indent="-228600">
              <a:buFont typeface="Arial" pitchFamily="34" charset="0"/>
              <a:buChar char="•"/>
              <a:defRPr sz="1400"/>
            </a:lvl3pPr>
            <a:lvl4pPr marL="1428750" indent="-228600">
              <a:buFont typeface="Arial" pitchFamily="34" charset="0"/>
              <a:buChar char="•"/>
              <a:defRPr sz="1200"/>
            </a:lvl4pPr>
            <a:lvl5pPr marL="1771650" indent="-228600">
              <a:buFont typeface="Arial" pitchFamily="34" charset="0"/>
              <a:buChar char="•"/>
              <a:defRPr sz="1200"/>
            </a:lvl5pPr>
            <a:lvl6pPr marL="2228850" indent="-228600">
              <a:buFont typeface="Arial" pitchFamily="34" charset="0"/>
              <a:buChar char="•"/>
              <a:defRPr sz="1200"/>
            </a:lvl6pPr>
            <a:lvl7pPr marL="2686050" indent="-228600">
              <a:buFont typeface="Arial" pitchFamily="34" charset="0"/>
              <a:buChar char="•"/>
              <a:defRPr sz="1200"/>
            </a:lvl7pPr>
            <a:lvl8pPr marL="3143250" indent="-228600">
              <a:buFont typeface="Arial" pitchFamily="34" charset="0"/>
              <a:buChar char="•"/>
              <a:defRPr sz="1200"/>
            </a:lvl8pPr>
            <a:lvl9pPr marL="3600450" indent="-228600">
              <a:buFont typeface="Arial" pitchFamily="34" charset="0"/>
              <a:buChar char="•"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554400" y="0"/>
            <a:ext cx="8472186" cy="95881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6390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>
            <a:spLocks noGrp="1"/>
          </p:cNvSpPr>
          <p:nvPr>
            <p:ph type="title" hasCustomPrompt="1"/>
          </p:nvPr>
        </p:nvSpPr>
        <p:spPr>
          <a:xfrm>
            <a:off x="554400" y="0"/>
            <a:ext cx="8472186" cy="95881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7129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9144000" cy="280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" name="Eine Ecke des Rechtecks abrunden 11"/>
          <p:cNvSpPr/>
          <p:nvPr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415665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9144000" cy="281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black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1135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95488"/>
            <a:ext cx="9144000" cy="287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99620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4213"/>
            <a:ext cx="9144000" cy="295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6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4465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98663"/>
            <a:ext cx="9144000" cy="286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6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9113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DF73-021E-48D0-844B-9608B7803EBF}" type="datetime1">
              <a:rPr lang="en-US" smtClean="0"/>
              <a:t>3/8/2013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30400"/>
            <a:ext cx="9144000" cy="300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6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9072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30400"/>
            <a:ext cx="9144000" cy="300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6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039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60563"/>
            <a:ext cx="9144000" cy="294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9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7458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98663"/>
            <a:ext cx="9144000" cy="286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20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21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9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32096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9450"/>
            <a:ext cx="9144000" cy="296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9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20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77459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9450"/>
            <a:ext cx="9144000" cy="296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5" name="Freihandform 39"/>
          <p:cNvSpPr>
            <a:spLocks/>
          </p:cNvSpPr>
          <p:nvPr userDrawn="1"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6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8289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9450"/>
            <a:ext cx="9144000" cy="296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uppieren 2"/>
          <p:cNvGrpSpPr/>
          <p:nvPr userDrawn="1"/>
        </p:nvGrpSpPr>
        <p:grpSpPr>
          <a:xfrm>
            <a:off x="-1" y="-497"/>
            <a:ext cx="9144000" cy="3644900"/>
            <a:chOff x="-1" y="-2842"/>
            <a:chExt cx="9144000" cy="3644900"/>
          </a:xfrm>
        </p:grpSpPr>
        <p:sp>
          <p:nvSpPr>
            <p:cNvPr id="4" name="Rechteck 38"/>
            <p:cNvSpPr>
              <a:spLocks noChangeArrowheads="1"/>
            </p:cNvSpPr>
            <p:nvPr/>
          </p:nvSpPr>
          <p:spPr bwMode="ltGray">
            <a:xfrm>
              <a:off x="-1" y="-2842"/>
              <a:ext cx="9144000" cy="3644900"/>
            </a:xfrm>
            <a:prstGeom prst="rect">
              <a:avLst/>
            </a:prstGeom>
            <a:gradFill rotWithShape="1">
              <a:gsLst>
                <a:gs pos="0">
                  <a:srgbClr val="1A59D4"/>
                </a:gs>
                <a:gs pos="100000">
                  <a:srgbClr val="1A59D4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/>
            <a:lstStyle/>
            <a:p>
              <a:pPr>
                <a:spcBef>
                  <a:spcPct val="20000"/>
                </a:spcBef>
                <a:buClr>
                  <a:srgbClr val="00CC00"/>
                </a:buClr>
                <a:buFont typeface="Webdings" pitchFamily="18" charset="2"/>
                <a:buNone/>
              </a:pPr>
              <a:endParaRPr lang="en-US" dirty="0"/>
            </a:p>
          </p:txBody>
        </p:sp>
        <p:sp>
          <p:nvSpPr>
            <p:cNvPr id="5" name="Freihandform 39"/>
            <p:cNvSpPr>
              <a:spLocks/>
            </p:cNvSpPr>
            <p:nvPr/>
          </p:nvSpPr>
          <p:spPr bwMode="ltGray">
            <a:xfrm>
              <a:off x="-1" y="0"/>
              <a:ext cx="9144000" cy="2514600"/>
            </a:xfrm>
            <a:custGeom>
              <a:avLst/>
              <a:gdLst>
                <a:gd name="T0" fmla="*/ 0 w 9144000"/>
                <a:gd name="T1" fmla="*/ 0 h 2515346"/>
                <a:gd name="T2" fmla="*/ 9144000 w 9144000"/>
                <a:gd name="T3" fmla="*/ 0 h 2515346"/>
                <a:gd name="T4" fmla="*/ 9144000 w 9144000"/>
                <a:gd name="T5" fmla="*/ 2067012 h 2515346"/>
                <a:gd name="T6" fmla="*/ 4185131 w 9144000"/>
                <a:gd name="T7" fmla="*/ 2474138 h 2515346"/>
                <a:gd name="T8" fmla="*/ 0 w 9144000"/>
                <a:gd name="T9" fmla="*/ 1995090 h 2515346"/>
                <a:gd name="T10" fmla="*/ 0 w 9144000"/>
                <a:gd name="T11" fmla="*/ 0 h 2515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144000"/>
                <a:gd name="T19" fmla="*/ 0 h 2515346"/>
                <a:gd name="T20" fmla="*/ 9144000 w 9144000"/>
                <a:gd name="T21" fmla="*/ 2515346 h 2515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144000" h="2515346">
                  <a:moveTo>
                    <a:pt x="0" y="0"/>
                  </a:moveTo>
                  <a:lnTo>
                    <a:pt x="9144000" y="0"/>
                  </a:lnTo>
                  <a:lnTo>
                    <a:pt x="9144000" y="2069468"/>
                  </a:lnTo>
                  <a:cubicBezTo>
                    <a:pt x="8950326" y="2161621"/>
                    <a:pt x="6525811" y="2472105"/>
                    <a:pt x="4185138" y="2477077"/>
                  </a:cubicBezTo>
                  <a:cubicBezTo>
                    <a:pt x="2383172" y="2515346"/>
                    <a:pt x="1086189" y="2248128"/>
                    <a:pt x="0" y="199746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2235AA"/>
                </a:gs>
                <a:gs pos="50000">
                  <a:srgbClr val="1A59D4"/>
                </a:gs>
                <a:gs pos="100000">
                  <a:srgbClr val="3A74EB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90000" tIns="46800" rIns="90000" bIns="46800" anchor="ctr"/>
            <a:lstStyle/>
            <a:p>
              <a:endParaRPr lang="en-US" dirty="0"/>
            </a:p>
          </p:txBody>
        </p:sp>
        <p:sp>
          <p:nvSpPr>
            <p:cNvPr id="6" name="Freeform 3"/>
            <p:cNvSpPr>
              <a:spLocks noChangeAspect="1" noEditPoints="1"/>
            </p:cNvSpPr>
            <p:nvPr/>
          </p:nvSpPr>
          <p:spPr bwMode="ltGray">
            <a:xfrm>
              <a:off x="8204200" y="141288"/>
              <a:ext cx="811213" cy="811212"/>
            </a:xfrm>
            <a:custGeom>
              <a:avLst/>
              <a:gdLst>
                <a:gd name="T0" fmla="*/ 2147483647 w 121"/>
                <a:gd name="T1" fmla="*/ 2147483647 h 121"/>
                <a:gd name="T2" fmla="*/ 0 w 121"/>
                <a:gd name="T3" fmla="*/ 2147483647 h 121"/>
                <a:gd name="T4" fmla="*/ 2147483647 w 121"/>
                <a:gd name="T5" fmla="*/ 2147483647 h 121"/>
                <a:gd name="T6" fmla="*/ 2147483647 w 121"/>
                <a:gd name="T7" fmla="*/ 2147483647 h 121"/>
                <a:gd name="T8" fmla="*/ 2147483647 w 121"/>
                <a:gd name="T9" fmla="*/ 2147483647 h 121"/>
                <a:gd name="T10" fmla="*/ 2147483647 w 121"/>
                <a:gd name="T11" fmla="*/ 2147483647 h 121"/>
                <a:gd name="T12" fmla="*/ 2147483647 w 121"/>
                <a:gd name="T13" fmla="*/ 2147483647 h 121"/>
                <a:gd name="T14" fmla="*/ 2147483647 w 121"/>
                <a:gd name="T15" fmla="*/ 2147483647 h 121"/>
                <a:gd name="T16" fmla="*/ 2147483647 w 121"/>
                <a:gd name="T17" fmla="*/ 2147483647 h 121"/>
                <a:gd name="T18" fmla="*/ 2147483647 w 121"/>
                <a:gd name="T19" fmla="*/ 2147483647 h 121"/>
                <a:gd name="T20" fmla="*/ 2147483647 w 121"/>
                <a:gd name="T21" fmla="*/ 2147483647 h 121"/>
                <a:gd name="T22" fmla="*/ 2147483647 w 121"/>
                <a:gd name="T23" fmla="*/ 2147483647 h 121"/>
                <a:gd name="T24" fmla="*/ 2147483647 w 121"/>
                <a:gd name="T25" fmla="*/ 2147483647 h 121"/>
                <a:gd name="T26" fmla="*/ 2147483647 w 121"/>
                <a:gd name="T27" fmla="*/ 0 h 121"/>
                <a:gd name="T28" fmla="*/ 2147483647 w 121"/>
                <a:gd name="T29" fmla="*/ 2147483647 h 121"/>
                <a:gd name="T30" fmla="*/ 2147483647 w 121"/>
                <a:gd name="T31" fmla="*/ 2147483647 h 121"/>
                <a:gd name="T32" fmla="*/ 2147483647 w 121"/>
                <a:gd name="T33" fmla="*/ 2147483647 h 121"/>
                <a:gd name="T34" fmla="*/ 2147483647 w 121"/>
                <a:gd name="T35" fmla="*/ 2147483647 h 121"/>
                <a:gd name="T36" fmla="*/ 2147483647 w 121"/>
                <a:gd name="T37" fmla="*/ 2147483647 h 121"/>
                <a:gd name="T38" fmla="*/ 0 w 121"/>
                <a:gd name="T39" fmla="*/ 2147483647 h 121"/>
                <a:gd name="T40" fmla="*/ 2147483647 w 121"/>
                <a:gd name="T41" fmla="*/ 2147483647 h 121"/>
                <a:gd name="T42" fmla="*/ 2147483647 w 121"/>
                <a:gd name="T43" fmla="*/ 2147483647 h 121"/>
                <a:gd name="T44" fmla="*/ 2147483647 w 121"/>
                <a:gd name="T45" fmla="*/ 2147483647 h 121"/>
                <a:gd name="T46" fmla="*/ 0 w 121"/>
                <a:gd name="T47" fmla="*/ 2147483647 h 12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1"/>
                <a:gd name="T73" fmla="*/ 0 h 121"/>
                <a:gd name="T74" fmla="*/ 121 w 121"/>
                <a:gd name="T75" fmla="*/ 121 h 12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1" h="121">
                  <a:moveTo>
                    <a:pt x="13" y="98"/>
                  </a:moveTo>
                  <a:cubicBezTo>
                    <a:pt x="7" y="90"/>
                    <a:pt x="2" y="80"/>
                    <a:pt x="0" y="68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37" y="70"/>
                    <a:pt x="38" y="72"/>
                    <a:pt x="39" y="73"/>
                  </a:cubicBezTo>
                  <a:cubicBezTo>
                    <a:pt x="13" y="98"/>
                    <a:pt x="13" y="98"/>
                    <a:pt x="13" y="98"/>
                  </a:cubicBezTo>
                  <a:close/>
                  <a:moveTo>
                    <a:pt x="120" y="68"/>
                  </a:moveTo>
                  <a:cubicBezTo>
                    <a:pt x="116" y="98"/>
                    <a:pt x="91" y="121"/>
                    <a:pt x="60" y="121"/>
                  </a:cubicBezTo>
                  <a:cubicBezTo>
                    <a:pt x="46" y="121"/>
                    <a:pt x="33" y="116"/>
                    <a:pt x="23" y="108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2" y="85"/>
                    <a:pt x="56" y="86"/>
                    <a:pt x="60" y="86"/>
                  </a:cubicBezTo>
                  <a:cubicBezTo>
                    <a:pt x="72" y="86"/>
                    <a:pt x="81" y="78"/>
                    <a:pt x="84" y="68"/>
                  </a:cubicBezTo>
                  <a:cubicBezTo>
                    <a:pt x="120" y="68"/>
                    <a:pt x="120" y="68"/>
                    <a:pt x="120" y="68"/>
                  </a:cubicBezTo>
                  <a:close/>
                  <a:moveTo>
                    <a:pt x="23" y="13"/>
                  </a:moveTo>
                  <a:cubicBezTo>
                    <a:pt x="33" y="5"/>
                    <a:pt x="46" y="0"/>
                    <a:pt x="60" y="0"/>
                  </a:cubicBezTo>
                  <a:cubicBezTo>
                    <a:pt x="92" y="0"/>
                    <a:pt x="118" y="24"/>
                    <a:pt x="121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2" y="43"/>
                    <a:pt x="72" y="35"/>
                    <a:pt x="60" y="35"/>
                  </a:cubicBezTo>
                  <a:cubicBezTo>
                    <a:pt x="56" y="35"/>
                    <a:pt x="51" y="36"/>
                    <a:pt x="48" y="38"/>
                  </a:cubicBezTo>
                  <a:cubicBezTo>
                    <a:pt x="23" y="13"/>
                    <a:pt x="23" y="13"/>
                    <a:pt x="23" y="13"/>
                  </a:cubicBezTo>
                  <a:close/>
                  <a:moveTo>
                    <a:pt x="0" y="54"/>
                  </a:moveTo>
                  <a:cubicBezTo>
                    <a:pt x="1" y="42"/>
                    <a:pt x="6" y="31"/>
                    <a:pt x="13" y="23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7" y="50"/>
                    <a:pt x="36" y="52"/>
                    <a:pt x="36" y="54"/>
                  </a:cubicBezTo>
                  <a:cubicBezTo>
                    <a:pt x="0" y="54"/>
                    <a:pt x="0" y="54"/>
                    <a:pt x="0" y="54"/>
                  </a:cubicBezTo>
                  <a:close/>
                </a:path>
              </a:pathLst>
            </a:custGeom>
            <a:gradFill rotWithShape="1">
              <a:gsLst>
                <a:gs pos="0">
                  <a:srgbClr val="E8E8E8"/>
                </a:gs>
                <a:gs pos="100000">
                  <a:schemeClr val="bg1">
                    <a:alpha val="0"/>
                  </a:schemeClr>
                </a:gs>
              </a:gsLst>
              <a:lin ang="81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1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2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855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949450"/>
            <a:ext cx="9136063" cy="296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5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6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8084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7BD79-518D-43EF-9205-89F019FB4740}" type="datetime1">
              <a:rPr lang="en-US" smtClean="0"/>
              <a:t>3/8/2013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0CEBF-AEC8-40A2-A14B-6ED54C814DF9}" type="datetime1">
              <a:rPr lang="en-US" smtClean="0"/>
              <a:t>3/8/2013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C6522-08D4-4D2F-807B-8AA885206D17}" type="datetime1">
              <a:rPr lang="en-US" smtClean="0"/>
              <a:t>3/8/2013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87A2-7837-4289-A09C-A59C64A1148C}" type="datetime1">
              <a:rPr lang="en-US" smtClean="0"/>
              <a:t>3/8/2013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8A257-94A4-4079-93A3-48FEE4AEC1B6}" type="datetime1">
              <a:rPr lang="en-US" smtClean="0"/>
              <a:t>3/8/2013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82345-F89B-4303-A1F1-D336CFEC0298}" type="datetime1">
              <a:rPr lang="en-US" smtClean="0"/>
              <a:t>3/8/2013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00D4-E3B0-4FF7-9E4B-D54DEBCB8964}" type="datetime1">
              <a:rPr lang="en-US" smtClean="0"/>
              <a:t>3/8/2013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A750C-A97C-4647-9960-175C5602DB6C}" type="datetime1">
              <a:rPr lang="en-US" smtClean="0"/>
              <a:t>3/8/2013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18" r:id="rId12"/>
    <p:sldLayoutId id="2147483719" r:id="rId13"/>
    <p:sldLayoutId id="2147483720" r:id="rId14"/>
    <p:sldLayoutId id="2147483727" r:id="rId15"/>
    <p:sldLayoutId id="2147483728" r:id="rId16"/>
    <p:sldLayoutId id="2147483729" r:id="rId17"/>
    <p:sldLayoutId id="2147483730" r:id="rId18"/>
    <p:sldLayoutId id="2147483732" r:id="rId19"/>
    <p:sldLayoutId id="2147483733" r:id="rId20"/>
    <p:sldLayoutId id="2147483734" r:id="rId21"/>
    <p:sldLayoutId id="2147483735" r:id="rId22"/>
    <p:sldLayoutId id="2147483726" r:id="rId23"/>
    <p:sldLayoutId id="2147483736" r:id="rId24"/>
    <p:sldLayoutId id="2147483740" r:id="rId25"/>
    <p:sldLayoutId id="2147483741" r:id="rId26"/>
    <p:sldLayoutId id="2147483742" r:id="rId27"/>
  </p:sldLayoutIdLst>
  <p:transition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"/>
            <a:ext cx="9144000" cy="1470025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en-US" dirty="0" smtClean="0"/>
              <a:t>Mutually Exclusive Link Group </a:t>
            </a:r>
            <a:br>
              <a:rPr lang="en-US" dirty="0" smtClean="0"/>
            </a:br>
            <a:r>
              <a:rPr lang="en-US" dirty="0" smtClean="0"/>
              <a:t>(MELG)</a:t>
            </a:r>
            <a:endParaRPr lang="en-US" sz="3100" dirty="0">
              <a:solidFill>
                <a:srgbClr val="0066CC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828800"/>
            <a:ext cx="9144000" cy="4876800"/>
          </a:xfrm>
        </p:spPr>
        <p:txBody>
          <a:bodyPr>
            <a:normAutofit fontScale="40000" lnSpcReduction="20000"/>
          </a:bodyPr>
          <a:lstStyle/>
          <a:p>
            <a:r>
              <a:rPr lang="en-US" sz="6700" dirty="0" smtClean="0"/>
              <a:t>draft-beeram-ccamp-melg-00.txt</a:t>
            </a:r>
          </a:p>
          <a:p>
            <a:endParaRPr lang="en-US" dirty="0" smtClean="0"/>
          </a:p>
          <a:p>
            <a:pPr algn="r"/>
            <a:r>
              <a:rPr lang="en-US" sz="4400" dirty="0" smtClean="0"/>
              <a:t>   </a:t>
            </a:r>
          </a:p>
          <a:p>
            <a:pPr algn="r"/>
            <a:endParaRPr lang="en-US" sz="4400" dirty="0" smtClean="0"/>
          </a:p>
          <a:p>
            <a:pPr algn="r"/>
            <a:r>
              <a:rPr lang="en-US" sz="4400" dirty="0" smtClean="0">
                <a:solidFill>
                  <a:schemeClr val="tx1"/>
                </a:solidFill>
              </a:rPr>
              <a:t>Vishnu Pavan Beeram (Ed), John Drake, Gert Grammel </a:t>
            </a:r>
          </a:p>
          <a:p>
            <a:pPr algn="r"/>
            <a:r>
              <a:rPr lang="en-US" sz="4400" dirty="0" smtClean="0"/>
              <a:t>[Juniper Networks]</a:t>
            </a:r>
          </a:p>
          <a:p>
            <a:pPr algn="r"/>
            <a:r>
              <a:rPr lang="en-US" sz="4400" dirty="0" smtClean="0"/>
              <a:t>                                           </a:t>
            </a:r>
            <a:r>
              <a:rPr lang="en-US" sz="4400" dirty="0" smtClean="0">
                <a:solidFill>
                  <a:schemeClr val="tx1"/>
                </a:solidFill>
              </a:rPr>
              <a:t>Igor Bryskin (Ed), Wes Doonan  </a:t>
            </a:r>
          </a:p>
          <a:p>
            <a:pPr algn="r"/>
            <a:r>
              <a:rPr lang="en-US" sz="4400" dirty="0" smtClean="0"/>
              <a:t>[Adva Optical Networking]</a:t>
            </a:r>
          </a:p>
          <a:p>
            <a:pPr algn="r"/>
            <a:r>
              <a:rPr lang="en-US" sz="4400" dirty="0" smtClean="0"/>
              <a:t>                                                </a:t>
            </a:r>
            <a:r>
              <a:rPr lang="en-US" sz="4400" dirty="0" smtClean="0">
                <a:solidFill>
                  <a:schemeClr val="tx1"/>
                </a:solidFill>
              </a:rPr>
              <a:t>Manuel Paul, Ruediger Kunze </a:t>
            </a:r>
          </a:p>
          <a:p>
            <a:pPr algn="r"/>
            <a:r>
              <a:rPr lang="en-US" sz="4400" dirty="0" smtClean="0"/>
              <a:t>[Deutsche Telekom]</a:t>
            </a:r>
          </a:p>
          <a:p>
            <a:pPr algn="r"/>
            <a:r>
              <a:rPr lang="de-DE" sz="4400" dirty="0" smtClean="0"/>
              <a:t>                                       </a:t>
            </a:r>
            <a:r>
              <a:rPr lang="de-DE" sz="4400" dirty="0" smtClean="0">
                <a:solidFill>
                  <a:schemeClr val="tx1"/>
                </a:solidFill>
              </a:rPr>
              <a:t>Friedrich Armbruster, Cyril Margaria </a:t>
            </a:r>
          </a:p>
          <a:p>
            <a:pPr algn="r"/>
            <a:r>
              <a:rPr lang="de-DE" sz="4400" dirty="0" smtClean="0"/>
              <a:t>[NSN</a:t>
            </a:r>
            <a:r>
              <a:rPr lang="de-DE" sz="4400" dirty="0"/>
              <a:t>]</a:t>
            </a:r>
            <a:br>
              <a:rPr lang="de-DE" sz="4400" dirty="0"/>
            </a:br>
            <a:r>
              <a:rPr lang="de-DE" sz="4400" dirty="0" smtClean="0">
                <a:solidFill>
                  <a:schemeClr val="tx1"/>
                </a:solidFill>
              </a:rPr>
              <a:t>Oscar </a:t>
            </a:r>
            <a:r>
              <a:rPr lang="de-DE" sz="4400" dirty="0">
                <a:solidFill>
                  <a:schemeClr val="tx1"/>
                </a:solidFill>
              </a:rPr>
              <a:t>González de </a:t>
            </a:r>
            <a:r>
              <a:rPr lang="de-DE" sz="4400" dirty="0" smtClean="0">
                <a:solidFill>
                  <a:schemeClr val="tx1"/>
                </a:solidFill>
              </a:rPr>
              <a:t>Dios </a:t>
            </a:r>
          </a:p>
          <a:p>
            <a:pPr algn="r"/>
            <a:r>
              <a:rPr lang="de-DE" sz="4400" dirty="0" smtClean="0"/>
              <a:t>[Telefonica]</a:t>
            </a:r>
          </a:p>
          <a:p>
            <a:pPr algn="r"/>
            <a:r>
              <a:rPr lang="de-DE" sz="4400" dirty="0" smtClean="0">
                <a:solidFill>
                  <a:schemeClr val="tx1"/>
                </a:solidFill>
              </a:rPr>
              <a:t>Daniele Ceccarelli </a:t>
            </a:r>
          </a:p>
          <a:p>
            <a:pPr algn="r"/>
            <a:r>
              <a:rPr lang="de-DE" sz="4400" dirty="0" smtClean="0"/>
              <a:t>[Ericsson]</a:t>
            </a:r>
            <a:r>
              <a:rPr lang="de-DE" sz="4500" dirty="0" smtClean="0"/>
              <a:t>                                          </a:t>
            </a:r>
            <a:endParaRPr lang="en-US" sz="4500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105489"/>
            <a:ext cx="204575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draft-beeram-ccamp-melg-00.txt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Discussed earlier in GMPLS-ENNI draft</a:t>
            </a:r>
          </a:p>
          <a:p>
            <a:r>
              <a:rPr lang="en-US" dirty="0" smtClean="0"/>
              <a:t>MELG-00 Content</a:t>
            </a:r>
          </a:p>
          <a:p>
            <a:pPr lvl="1"/>
            <a:r>
              <a:rPr lang="en-US" dirty="0" smtClean="0"/>
              <a:t>Definition</a:t>
            </a:r>
          </a:p>
          <a:p>
            <a:pPr lvl="2"/>
            <a:r>
              <a:rPr lang="en-US" dirty="0" smtClean="0"/>
              <a:t>Virtual TE Links and their “mutual exclusivity” attribute</a:t>
            </a:r>
          </a:p>
          <a:p>
            <a:pPr lvl="1"/>
            <a:r>
              <a:rPr lang="en-US" dirty="0" smtClean="0"/>
              <a:t>Usage</a:t>
            </a:r>
          </a:p>
          <a:p>
            <a:pPr lvl="1"/>
            <a:r>
              <a:rPr lang="en-US" dirty="0" smtClean="0"/>
              <a:t>Protocol Formats</a:t>
            </a:r>
          </a:p>
          <a:p>
            <a:pPr lvl="2"/>
            <a:r>
              <a:rPr lang="en-US" dirty="0" smtClean="0"/>
              <a:t>OSPF/ISIS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05489"/>
            <a:ext cx="20104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solidFill>
                  <a:schemeClr val="tx1"/>
                </a:solidFill>
                <a:latin typeface="Arial Unicode MS" pitchFamily="34" charset="-128"/>
              </a:rPr>
              <a:t>draft-beeram-ccamp-melg-00.txt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0226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MELG: Example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3911707"/>
            <a:ext cx="9144000" cy="2597357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                                                                        </a:t>
            </a:r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6" name="Picture 5" descr="Network Cloud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7157" y="3984378"/>
            <a:ext cx="2714693" cy="226104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>
            <a:off x="4845625" y="4482458"/>
            <a:ext cx="927362" cy="72792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H="1">
            <a:off x="3488017" y="4482458"/>
            <a:ext cx="895514" cy="781661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45" descr="Generic Router 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9404" y="5128209"/>
            <a:ext cx="444752" cy="44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1" descr="DWDM Switch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0970" y="5128209"/>
            <a:ext cx="511257" cy="51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1" descr="DWDM Switch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8751" y="4088304"/>
            <a:ext cx="511257" cy="51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1" descr="DWDM Switch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1264" y="5128209"/>
            <a:ext cx="511257" cy="51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1" descr="DWDM Switch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1263" y="4094660"/>
            <a:ext cx="511257" cy="51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1" descr="DWDM Switch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986" y="5128208"/>
            <a:ext cx="511257" cy="51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5" descr="Generic Router 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9404" y="4094661"/>
            <a:ext cx="444752" cy="44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5" descr="Generic Router 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8780" y="6046097"/>
            <a:ext cx="444752" cy="44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5" descr="Generic Router 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8780" y="5141899"/>
            <a:ext cx="444752" cy="44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1" descr="DWDM Switch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3531" y="5979592"/>
            <a:ext cx="511257" cy="51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ounded Rectangle 18"/>
          <p:cNvSpPr/>
          <p:nvPr/>
        </p:nvSpPr>
        <p:spPr>
          <a:xfrm>
            <a:off x="5228974" y="1828016"/>
            <a:ext cx="4572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5270699" y="1873736"/>
            <a:ext cx="365760" cy="36576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3373342" y="1410263"/>
            <a:ext cx="4572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3419062" y="1455983"/>
            <a:ext cx="365760" cy="36576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1795115" y="2413411"/>
            <a:ext cx="4572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3071719" y="2413411"/>
            <a:ext cx="4572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3117439" y="2459131"/>
            <a:ext cx="365760" cy="36576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1795115" y="1410263"/>
            <a:ext cx="4572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4273024" y="2933376"/>
            <a:ext cx="4572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4318744" y="2979096"/>
            <a:ext cx="365760" cy="36576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6477885" y="1828017"/>
            <a:ext cx="4572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ounded Rectangle 29"/>
          <p:cNvSpPr/>
          <p:nvPr/>
        </p:nvSpPr>
        <p:spPr>
          <a:xfrm>
            <a:off x="6477885" y="2932479"/>
            <a:ext cx="4572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480659" y="5196696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B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89619" y="4174681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A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25602" y="5210386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25602" y="6114584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D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25783" y="3902457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E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67038" y="5576244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F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18730" y="3902457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G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45625" y="5006545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H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63805" y="6245423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I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84243" y="5581421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J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82065" y="1484974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A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891804" y="2483459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B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72569" y="1482562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E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167565" y="2488122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F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328201" y="1902727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J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361264" y="3008087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I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77112" y="1902728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77111" y="3010184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ourier New" pitchFamily="49" charset="0"/>
                <a:cs typeface="Courier New" pitchFamily="49" charset="0"/>
              </a:rPr>
              <a:t>D</a:t>
            </a:r>
          </a:p>
        </p:txBody>
      </p:sp>
      <p:cxnSp>
        <p:nvCxnSpPr>
          <p:cNvPr id="49" name="Straight Connector 48"/>
          <p:cNvCxnSpPr>
            <a:stCxn id="15" idx="3"/>
            <a:endCxn id="11" idx="1"/>
          </p:cNvCxnSpPr>
          <p:nvPr/>
        </p:nvCxnSpPr>
        <p:spPr bwMode="auto">
          <a:xfrm>
            <a:off x="2184156" y="4317037"/>
            <a:ext cx="1084595" cy="26896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>
            <a:endCxn id="10" idx="1"/>
          </p:cNvCxnSpPr>
          <p:nvPr/>
        </p:nvCxnSpPr>
        <p:spPr bwMode="auto">
          <a:xfrm>
            <a:off x="2184156" y="5383836"/>
            <a:ext cx="826814" cy="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>
            <a:stCxn id="14" idx="3"/>
            <a:endCxn id="17" idx="1"/>
          </p:cNvCxnSpPr>
          <p:nvPr/>
        </p:nvCxnSpPr>
        <p:spPr bwMode="auto">
          <a:xfrm flipV="1">
            <a:off x="6284243" y="5364275"/>
            <a:ext cx="814537" cy="1956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>
            <a:endCxn id="16" idx="1"/>
          </p:cNvCxnSpPr>
          <p:nvPr/>
        </p:nvCxnSpPr>
        <p:spPr bwMode="auto">
          <a:xfrm>
            <a:off x="4863805" y="6268473"/>
            <a:ext cx="2234975" cy="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>
            <a:endCxn id="13" idx="1"/>
          </p:cNvCxnSpPr>
          <p:nvPr/>
        </p:nvCxnSpPr>
        <p:spPr bwMode="auto">
          <a:xfrm flipV="1">
            <a:off x="3761030" y="4350289"/>
            <a:ext cx="600233" cy="220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>
            <a:stCxn id="13" idx="2"/>
            <a:endCxn id="12" idx="0"/>
          </p:cNvCxnSpPr>
          <p:nvPr/>
        </p:nvCxnSpPr>
        <p:spPr bwMode="auto">
          <a:xfrm>
            <a:off x="4616892" y="4605917"/>
            <a:ext cx="1" cy="52229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>
            <a:off x="4607860" y="5639466"/>
            <a:ext cx="1" cy="340126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>
            <a:endCxn id="12" idx="1"/>
          </p:cNvCxnSpPr>
          <p:nvPr/>
        </p:nvCxnSpPr>
        <p:spPr bwMode="auto">
          <a:xfrm>
            <a:off x="3522227" y="5383836"/>
            <a:ext cx="839037" cy="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>
            <a:stCxn id="14" idx="1"/>
            <a:endCxn id="12" idx="3"/>
          </p:cNvCxnSpPr>
          <p:nvPr/>
        </p:nvCxnSpPr>
        <p:spPr bwMode="auto">
          <a:xfrm flipH="1">
            <a:off x="4872521" y="5383837"/>
            <a:ext cx="900465" cy="1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H="1">
            <a:off x="4872521" y="5519592"/>
            <a:ext cx="900466" cy="59499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>
            <a:stCxn id="21" idx="1"/>
            <a:endCxn id="26" idx="3"/>
          </p:cNvCxnSpPr>
          <p:nvPr/>
        </p:nvCxnSpPr>
        <p:spPr bwMode="auto">
          <a:xfrm flipH="1">
            <a:off x="2252315" y="1638863"/>
            <a:ext cx="1121027" cy="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>
            <a:stCxn id="24" idx="1"/>
            <a:endCxn id="23" idx="3"/>
          </p:cNvCxnSpPr>
          <p:nvPr/>
        </p:nvCxnSpPr>
        <p:spPr bwMode="auto">
          <a:xfrm flipH="1">
            <a:off x="2252315" y="2642011"/>
            <a:ext cx="819404" cy="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>
            <a:stCxn id="29" idx="1"/>
            <a:endCxn id="19" idx="3"/>
          </p:cNvCxnSpPr>
          <p:nvPr/>
        </p:nvCxnSpPr>
        <p:spPr bwMode="auto">
          <a:xfrm flipH="1" flipV="1">
            <a:off x="5686174" y="2056616"/>
            <a:ext cx="791711" cy="1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>
            <a:stCxn id="30" idx="1"/>
            <a:endCxn id="27" idx="3"/>
          </p:cNvCxnSpPr>
          <p:nvPr/>
        </p:nvCxnSpPr>
        <p:spPr bwMode="auto">
          <a:xfrm flipH="1">
            <a:off x="4730224" y="3161079"/>
            <a:ext cx="1747661" cy="897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Freeform 62"/>
          <p:cNvSpPr/>
          <p:nvPr/>
        </p:nvSpPr>
        <p:spPr>
          <a:xfrm>
            <a:off x="3309342" y="4326592"/>
            <a:ext cx="2705983" cy="1983018"/>
          </a:xfrm>
          <a:custGeom>
            <a:avLst/>
            <a:gdLst>
              <a:gd name="connsiteX0" fmla="*/ 0 w 2828260"/>
              <a:gd name="connsiteY0" fmla="*/ 94511 h 626563"/>
              <a:gd name="connsiteX1" fmla="*/ 1669311 w 2828260"/>
              <a:gd name="connsiteY1" fmla="*/ 41349 h 626563"/>
              <a:gd name="connsiteX2" fmla="*/ 1084521 w 2828260"/>
              <a:gd name="connsiteY2" fmla="*/ 626139 h 626563"/>
              <a:gd name="connsiteX3" fmla="*/ 2828260 w 2828260"/>
              <a:gd name="connsiteY3" fmla="*/ 115776 h 626563"/>
              <a:gd name="connsiteX0" fmla="*/ 0 w 2828260"/>
              <a:gd name="connsiteY0" fmla="*/ 908253 h 1440305"/>
              <a:gd name="connsiteX1" fmla="*/ 1495140 w 2828260"/>
              <a:gd name="connsiteY1" fmla="*/ 6005 h 1440305"/>
              <a:gd name="connsiteX2" fmla="*/ 1084521 w 2828260"/>
              <a:gd name="connsiteY2" fmla="*/ 1439881 h 1440305"/>
              <a:gd name="connsiteX3" fmla="*/ 2828260 w 2828260"/>
              <a:gd name="connsiteY3" fmla="*/ 929518 h 1440305"/>
              <a:gd name="connsiteX0" fmla="*/ 0 w 2828260"/>
              <a:gd name="connsiteY0" fmla="*/ 903338 h 1132410"/>
              <a:gd name="connsiteX1" fmla="*/ 1495140 w 2828260"/>
              <a:gd name="connsiteY1" fmla="*/ 1090 h 1132410"/>
              <a:gd name="connsiteX2" fmla="*/ 1476407 w 2828260"/>
              <a:gd name="connsiteY2" fmla="*/ 1119280 h 1132410"/>
              <a:gd name="connsiteX3" fmla="*/ 2828260 w 2828260"/>
              <a:gd name="connsiteY3" fmla="*/ 924603 h 1132410"/>
              <a:gd name="connsiteX0" fmla="*/ 0 w 3579374"/>
              <a:gd name="connsiteY0" fmla="*/ 903338 h 1119469"/>
              <a:gd name="connsiteX1" fmla="*/ 1495140 w 3579374"/>
              <a:gd name="connsiteY1" fmla="*/ 1090 h 1119469"/>
              <a:gd name="connsiteX2" fmla="*/ 1476407 w 3579374"/>
              <a:gd name="connsiteY2" fmla="*/ 1119280 h 1119469"/>
              <a:gd name="connsiteX3" fmla="*/ 3579374 w 3579374"/>
              <a:gd name="connsiteY3" fmla="*/ 271460 h 1119469"/>
              <a:gd name="connsiteX0" fmla="*/ 0 w 2980660"/>
              <a:gd name="connsiteY0" fmla="*/ 903338 h 1119575"/>
              <a:gd name="connsiteX1" fmla="*/ 1495140 w 2980660"/>
              <a:gd name="connsiteY1" fmla="*/ 1090 h 1119575"/>
              <a:gd name="connsiteX2" fmla="*/ 1476407 w 2980660"/>
              <a:gd name="connsiteY2" fmla="*/ 1119280 h 1119575"/>
              <a:gd name="connsiteX3" fmla="*/ 2980660 w 2980660"/>
              <a:gd name="connsiteY3" fmla="*/ 489174 h 1119575"/>
              <a:gd name="connsiteX0" fmla="*/ 0 w 2810331"/>
              <a:gd name="connsiteY0" fmla="*/ 903338 h 1155318"/>
              <a:gd name="connsiteX1" fmla="*/ 1495140 w 2810331"/>
              <a:gd name="connsiteY1" fmla="*/ 1090 h 1155318"/>
              <a:gd name="connsiteX2" fmla="*/ 1476407 w 2810331"/>
              <a:gd name="connsiteY2" fmla="*/ 1119280 h 1155318"/>
              <a:gd name="connsiteX3" fmla="*/ 2810331 w 2810331"/>
              <a:gd name="connsiteY3" fmla="*/ 985788 h 1155318"/>
              <a:gd name="connsiteX0" fmla="*/ 0 w 2810331"/>
              <a:gd name="connsiteY0" fmla="*/ 903254 h 1150765"/>
              <a:gd name="connsiteX1" fmla="*/ 1495140 w 2810331"/>
              <a:gd name="connsiteY1" fmla="*/ 1006 h 1150765"/>
              <a:gd name="connsiteX2" fmla="*/ 1404689 w 2810331"/>
              <a:gd name="connsiteY2" fmla="*/ 1110484 h 1150765"/>
              <a:gd name="connsiteX3" fmla="*/ 2810331 w 2810331"/>
              <a:gd name="connsiteY3" fmla="*/ 985704 h 1150765"/>
              <a:gd name="connsiteX0" fmla="*/ 0 w 2819295"/>
              <a:gd name="connsiteY0" fmla="*/ 1050435 h 1149832"/>
              <a:gd name="connsiteX1" fmla="*/ 1504104 w 2819295"/>
              <a:gd name="connsiteY1" fmla="*/ 74 h 1149832"/>
              <a:gd name="connsiteX2" fmla="*/ 1413653 w 2819295"/>
              <a:gd name="connsiteY2" fmla="*/ 1109552 h 1149832"/>
              <a:gd name="connsiteX3" fmla="*/ 2819295 w 2819295"/>
              <a:gd name="connsiteY3" fmla="*/ 984772 h 1149832"/>
              <a:gd name="connsiteX0" fmla="*/ 0 w 2675860"/>
              <a:gd name="connsiteY0" fmla="*/ 1033060 h 1149882"/>
              <a:gd name="connsiteX1" fmla="*/ 1360669 w 2675860"/>
              <a:gd name="connsiteY1" fmla="*/ 124 h 1149882"/>
              <a:gd name="connsiteX2" fmla="*/ 1270218 w 2675860"/>
              <a:gd name="connsiteY2" fmla="*/ 1109602 h 1149882"/>
              <a:gd name="connsiteX3" fmla="*/ 2675860 w 2675860"/>
              <a:gd name="connsiteY3" fmla="*/ 984822 h 1149882"/>
              <a:gd name="connsiteX0" fmla="*/ 0 w 2675860"/>
              <a:gd name="connsiteY0" fmla="*/ 48238 h 165060"/>
              <a:gd name="connsiteX1" fmla="*/ 1270218 w 2675860"/>
              <a:gd name="connsiteY1" fmla="*/ 124780 h 165060"/>
              <a:gd name="connsiteX2" fmla="*/ 2675860 w 2675860"/>
              <a:gd name="connsiteY2" fmla="*/ 0 h 165060"/>
              <a:gd name="connsiteX0" fmla="*/ 0 w 2675860"/>
              <a:gd name="connsiteY0" fmla="*/ 48238 h 142225"/>
              <a:gd name="connsiteX1" fmla="*/ 1306077 w 2675860"/>
              <a:gd name="connsiteY1" fmla="*/ 72505 h 142225"/>
              <a:gd name="connsiteX2" fmla="*/ 2675860 w 2675860"/>
              <a:gd name="connsiteY2" fmla="*/ 0 h 142225"/>
              <a:gd name="connsiteX0" fmla="*/ 0 w 2675860"/>
              <a:gd name="connsiteY0" fmla="*/ 0 h 215963"/>
              <a:gd name="connsiteX1" fmla="*/ 1306077 w 2675860"/>
              <a:gd name="connsiteY1" fmla="*/ 146243 h 215963"/>
              <a:gd name="connsiteX2" fmla="*/ 2675860 w 2675860"/>
              <a:gd name="connsiteY2" fmla="*/ 73738 h 215963"/>
              <a:gd name="connsiteX0" fmla="*/ 0 w 2675860"/>
              <a:gd name="connsiteY0" fmla="*/ 0 h 176980"/>
              <a:gd name="connsiteX1" fmla="*/ 1350900 w 2675860"/>
              <a:gd name="connsiteY1" fmla="*/ 6841 h 176980"/>
              <a:gd name="connsiteX2" fmla="*/ 2675860 w 2675860"/>
              <a:gd name="connsiteY2" fmla="*/ 73738 h 176980"/>
              <a:gd name="connsiteX0" fmla="*/ 0 w 2675860"/>
              <a:gd name="connsiteY0" fmla="*/ 934116 h 1043614"/>
              <a:gd name="connsiteX1" fmla="*/ 1324006 w 2675860"/>
              <a:gd name="connsiteY1" fmla="*/ 0 h 1043614"/>
              <a:gd name="connsiteX2" fmla="*/ 2675860 w 2675860"/>
              <a:gd name="connsiteY2" fmla="*/ 1007854 h 1043614"/>
              <a:gd name="connsiteX0" fmla="*/ 0 w 1438731"/>
              <a:gd name="connsiteY0" fmla="*/ 934116 h 1970402"/>
              <a:gd name="connsiteX1" fmla="*/ 1324006 w 1438731"/>
              <a:gd name="connsiteY1" fmla="*/ 0 h 1970402"/>
              <a:gd name="connsiteX2" fmla="*/ 1438731 w 1438731"/>
              <a:gd name="connsiteY2" fmla="*/ 1948810 h 1970402"/>
              <a:gd name="connsiteX0" fmla="*/ 0 w 1443951"/>
              <a:gd name="connsiteY0" fmla="*/ 934116 h 2088285"/>
              <a:gd name="connsiteX1" fmla="*/ 1324006 w 1443951"/>
              <a:gd name="connsiteY1" fmla="*/ 0 h 2088285"/>
              <a:gd name="connsiteX2" fmla="*/ 1438731 w 1443951"/>
              <a:gd name="connsiteY2" fmla="*/ 1948810 h 2088285"/>
              <a:gd name="connsiteX3" fmla="*/ 1424024 w 1443951"/>
              <a:gd name="connsiteY3" fmla="*/ 1931473 h 2088285"/>
              <a:gd name="connsiteX0" fmla="*/ 0 w 2705982"/>
              <a:gd name="connsiteY0" fmla="*/ 934116 h 2003063"/>
              <a:gd name="connsiteX1" fmla="*/ 1324006 w 2705982"/>
              <a:gd name="connsiteY1" fmla="*/ 0 h 2003063"/>
              <a:gd name="connsiteX2" fmla="*/ 1438731 w 2705982"/>
              <a:gd name="connsiteY2" fmla="*/ 1948810 h 2003063"/>
              <a:gd name="connsiteX3" fmla="*/ 2705977 w 2705982"/>
              <a:gd name="connsiteY3" fmla="*/ 1051505 h 2003063"/>
              <a:gd name="connsiteX0" fmla="*/ 0 w 2705982"/>
              <a:gd name="connsiteY0" fmla="*/ 934116 h 1961198"/>
              <a:gd name="connsiteX1" fmla="*/ 1324006 w 2705982"/>
              <a:gd name="connsiteY1" fmla="*/ 0 h 1961198"/>
              <a:gd name="connsiteX2" fmla="*/ 1402872 w 2705982"/>
              <a:gd name="connsiteY2" fmla="*/ 1905247 h 1961198"/>
              <a:gd name="connsiteX3" fmla="*/ 2705977 w 2705982"/>
              <a:gd name="connsiteY3" fmla="*/ 1051505 h 1961198"/>
              <a:gd name="connsiteX0" fmla="*/ 0 w 2705983"/>
              <a:gd name="connsiteY0" fmla="*/ 934116 h 1927242"/>
              <a:gd name="connsiteX1" fmla="*/ 1324006 w 2705983"/>
              <a:gd name="connsiteY1" fmla="*/ 0 h 1927242"/>
              <a:gd name="connsiteX2" fmla="*/ 1402872 w 2705983"/>
              <a:gd name="connsiteY2" fmla="*/ 1905247 h 1927242"/>
              <a:gd name="connsiteX3" fmla="*/ 2705977 w 2705983"/>
              <a:gd name="connsiteY3" fmla="*/ 1051505 h 1927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983" h="1927242">
                <a:moveTo>
                  <a:pt x="0" y="934116"/>
                </a:moveTo>
                <a:cubicBezTo>
                  <a:pt x="264629" y="950062"/>
                  <a:pt x="878029" y="8040"/>
                  <a:pt x="1324006" y="0"/>
                </a:cubicBezTo>
                <a:cubicBezTo>
                  <a:pt x="1517164" y="12405"/>
                  <a:pt x="627581" y="2166631"/>
                  <a:pt x="1402872" y="1905247"/>
                </a:cubicBezTo>
                <a:cubicBezTo>
                  <a:pt x="1634695" y="1991920"/>
                  <a:pt x="2709041" y="1055117"/>
                  <a:pt x="2705977" y="1051505"/>
                </a:cubicBezTo>
              </a:path>
            </a:pathLst>
          </a:custGeom>
          <a:ln w="63500">
            <a:solidFill>
              <a:srgbClr val="00B050"/>
            </a:solidFill>
            <a:prstDash val="sysDash"/>
            <a:headEnd type="diamond"/>
            <a:tailEnd type="diamond"/>
          </a:ln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cxnSp>
        <p:nvCxnSpPr>
          <p:cNvPr id="64" name="Straight Connector 63"/>
          <p:cNvCxnSpPr>
            <a:stCxn id="19" idx="1"/>
          </p:cNvCxnSpPr>
          <p:nvPr/>
        </p:nvCxnSpPr>
        <p:spPr bwMode="auto">
          <a:xfrm flipH="1">
            <a:off x="3522228" y="2056616"/>
            <a:ext cx="1706746" cy="580731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340658" y="1315697"/>
            <a:ext cx="968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Client TE Info</a:t>
            </a:r>
            <a:endParaRPr lang="en-US" dirty="0"/>
          </a:p>
        </p:txBody>
      </p:sp>
      <p:sp>
        <p:nvSpPr>
          <p:cNvPr id="66" name="Freeform 65"/>
          <p:cNvSpPr/>
          <p:nvPr/>
        </p:nvSpPr>
        <p:spPr>
          <a:xfrm>
            <a:off x="3570558" y="4149189"/>
            <a:ext cx="1280380" cy="1967550"/>
          </a:xfrm>
          <a:custGeom>
            <a:avLst/>
            <a:gdLst>
              <a:gd name="connsiteX0" fmla="*/ 0 w 2828260"/>
              <a:gd name="connsiteY0" fmla="*/ 94511 h 626563"/>
              <a:gd name="connsiteX1" fmla="*/ 1669311 w 2828260"/>
              <a:gd name="connsiteY1" fmla="*/ 41349 h 626563"/>
              <a:gd name="connsiteX2" fmla="*/ 1084521 w 2828260"/>
              <a:gd name="connsiteY2" fmla="*/ 626139 h 626563"/>
              <a:gd name="connsiteX3" fmla="*/ 2828260 w 2828260"/>
              <a:gd name="connsiteY3" fmla="*/ 115776 h 626563"/>
              <a:gd name="connsiteX0" fmla="*/ 0 w 2828260"/>
              <a:gd name="connsiteY0" fmla="*/ 908253 h 1440305"/>
              <a:gd name="connsiteX1" fmla="*/ 1495140 w 2828260"/>
              <a:gd name="connsiteY1" fmla="*/ 6005 h 1440305"/>
              <a:gd name="connsiteX2" fmla="*/ 1084521 w 2828260"/>
              <a:gd name="connsiteY2" fmla="*/ 1439881 h 1440305"/>
              <a:gd name="connsiteX3" fmla="*/ 2828260 w 2828260"/>
              <a:gd name="connsiteY3" fmla="*/ 929518 h 1440305"/>
              <a:gd name="connsiteX0" fmla="*/ 0 w 2828260"/>
              <a:gd name="connsiteY0" fmla="*/ 903338 h 1132410"/>
              <a:gd name="connsiteX1" fmla="*/ 1495140 w 2828260"/>
              <a:gd name="connsiteY1" fmla="*/ 1090 h 1132410"/>
              <a:gd name="connsiteX2" fmla="*/ 1476407 w 2828260"/>
              <a:gd name="connsiteY2" fmla="*/ 1119280 h 1132410"/>
              <a:gd name="connsiteX3" fmla="*/ 2828260 w 2828260"/>
              <a:gd name="connsiteY3" fmla="*/ 924603 h 1132410"/>
              <a:gd name="connsiteX0" fmla="*/ 0 w 3579374"/>
              <a:gd name="connsiteY0" fmla="*/ 903338 h 1119469"/>
              <a:gd name="connsiteX1" fmla="*/ 1495140 w 3579374"/>
              <a:gd name="connsiteY1" fmla="*/ 1090 h 1119469"/>
              <a:gd name="connsiteX2" fmla="*/ 1476407 w 3579374"/>
              <a:gd name="connsiteY2" fmla="*/ 1119280 h 1119469"/>
              <a:gd name="connsiteX3" fmla="*/ 3579374 w 3579374"/>
              <a:gd name="connsiteY3" fmla="*/ 271460 h 1119469"/>
              <a:gd name="connsiteX0" fmla="*/ 0 w 2980660"/>
              <a:gd name="connsiteY0" fmla="*/ 903338 h 1119575"/>
              <a:gd name="connsiteX1" fmla="*/ 1495140 w 2980660"/>
              <a:gd name="connsiteY1" fmla="*/ 1090 h 1119575"/>
              <a:gd name="connsiteX2" fmla="*/ 1476407 w 2980660"/>
              <a:gd name="connsiteY2" fmla="*/ 1119280 h 1119575"/>
              <a:gd name="connsiteX3" fmla="*/ 2980660 w 2980660"/>
              <a:gd name="connsiteY3" fmla="*/ 489174 h 1119575"/>
              <a:gd name="connsiteX0" fmla="*/ 0 w 2810331"/>
              <a:gd name="connsiteY0" fmla="*/ 903338 h 1155318"/>
              <a:gd name="connsiteX1" fmla="*/ 1495140 w 2810331"/>
              <a:gd name="connsiteY1" fmla="*/ 1090 h 1155318"/>
              <a:gd name="connsiteX2" fmla="*/ 1476407 w 2810331"/>
              <a:gd name="connsiteY2" fmla="*/ 1119280 h 1155318"/>
              <a:gd name="connsiteX3" fmla="*/ 2810331 w 2810331"/>
              <a:gd name="connsiteY3" fmla="*/ 985788 h 1155318"/>
              <a:gd name="connsiteX0" fmla="*/ 0 w 2810331"/>
              <a:gd name="connsiteY0" fmla="*/ 903254 h 1150765"/>
              <a:gd name="connsiteX1" fmla="*/ 1495140 w 2810331"/>
              <a:gd name="connsiteY1" fmla="*/ 1006 h 1150765"/>
              <a:gd name="connsiteX2" fmla="*/ 1404689 w 2810331"/>
              <a:gd name="connsiteY2" fmla="*/ 1110484 h 1150765"/>
              <a:gd name="connsiteX3" fmla="*/ 2810331 w 2810331"/>
              <a:gd name="connsiteY3" fmla="*/ 985704 h 1150765"/>
              <a:gd name="connsiteX0" fmla="*/ 0 w 2819295"/>
              <a:gd name="connsiteY0" fmla="*/ 1050435 h 1149832"/>
              <a:gd name="connsiteX1" fmla="*/ 1504104 w 2819295"/>
              <a:gd name="connsiteY1" fmla="*/ 74 h 1149832"/>
              <a:gd name="connsiteX2" fmla="*/ 1413653 w 2819295"/>
              <a:gd name="connsiteY2" fmla="*/ 1109552 h 1149832"/>
              <a:gd name="connsiteX3" fmla="*/ 2819295 w 2819295"/>
              <a:gd name="connsiteY3" fmla="*/ 984772 h 1149832"/>
              <a:gd name="connsiteX0" fmla="*/ 0 w 2675860"/>
              <a:gd name="connsiteY0" fmla="*/ 1033060 h 1149882"/>
              <a:gd name="connsiteX1" fmla="*/ 1360669 w 2675860"/>
              <a:gd name="connsiteY1" fmla="*/ 124 h 1149882"/>
              <a:gd name="connsiteX2" fmla="*/ 1270218 w 2675860"/>
              <a:gd name="connsiteY2" fmla="*/ 1109602 h 1149882"/>
              <a:gd name="connsiteX3" fmla="*/ 2675860 w 2675860"/>
              <a:gd name="connsiteY3" fmla="*/ 984822 h 1149882"/>
              <a:gd name="connsiteX0" fmla="*/ 0 w 2675860"/>
              <a:gd name="connsiteY0" fmla="*/ 48238 h 165060"/>
              <a:gd name="connsiteX1" fmla="*/ 1270218 w 2675860"/>
              <a:gd name="connsiteY1" fmla="*/ 124780 h 165060"/>
              <a:gd name="connsiteX2" fmla="*/ 2675860 w 2675860"/>
              <a:gd name="connsiteY2" fmla="*/ 0 h 165060"/>
              <a:gd name="connsiteX0" fmla="*/ 0 w 2675860"/>
              <a:gd name="connsiteY0" fmla="*/ 48238 h 142225"/>
              <a:gd name="connsiteX1" fmla="*/ 1306077 w 2675860"/>
              <a:gd name="connsiteY1" fmla="*/ 72505 h 142225"/>
              <a:gd name="connsiteX2" fmla="*/ 2675860 w 2675860"/>
              <a:gd name="connsiteY2" fmla="*/ 0 h 142225"/>
              <a:gd name="connsiteX0" fmla="*/ 0 w 2675860"/>
              <a:gd name="connsiteY0" fmla="*/ 48238 h 124692"/>
              <a:gd name="connsiteX1" fmla="*/ 1108854 w 2675860"/>
              <a:gd name="connsiteY1" fmla="*/ 20229 h 124692"/>
              <a:gd name="connsiteX2" fmla="*/ 2675860 w 2675860"/>
              <a:gd name="connsiteY2" fmla="*/ 0 h 124692"/>
              <a:gd name="connsiteX0" fmla="*/ 0 w 2523460"/>
              <a:gd name="connsiteY0" fmla="*/ 28009 h 941870"/>
              <a:gd name="connsiteX1" fmla="*/ 1108854 w 2523460"/>
              <a:gd name="connsiteY1" fmla="*/ 0 h 941870"/>
              <a:gd name="connsiteX2" fmla="*/ 2523460 w 2523460"/>
              <a:gd name="connsiteY2" fmla="*/ 903300 h 941870"/>
              <a:gd name="connsiteX0" fmla="*/ 0 w 2424849"/>
              <a:gd name="connsiteY0" fmla="*/ 28009 h 874302"/>
              <a:gd name="connsiteX1" fmla="*/ 1108854 w 2424849"/>
              <a:gd name="connsiteY1" fmla="*/ 0 h 874302"/>
              <a:gd name="connsiteX2" fmla="*/ 2424849 w 2424849"/>
              <a:gd name="connsiteY2" fmla="*/ 833601 h 874302"/>
              <a:gd name="connsiteX0" fmla="*/ 0 w 2424849"/>
              <a:gd name="connsiteY0" fmla="*/ 245822 h 1086119"/>
              <a:gd name="connsiteX1" fmla="*/ 1198502 w 2424849"/>
              <a:gd name="connsiteY1" fmla="*/ 0 h 1086119"/>
              <a:gd name="connsiteX2" fmla="*/ 2424849 w 2424849"/>
              <a:gd name="connsiteY2" fmla="*/ 1051414 h 1086119"/>
              <a:gd name="connsiteX0" fmla="*/ 0 w 2424849"/>
              <a:gd name="connsiteY0" fmla="*/ 245822 h 1051414"/>
              <a:gd name="connsiteX1" fmla="*/ 1198502 w 2424849"/>
              <a:gd name="connsiteY1" fmla="*/ 0 h 1051414"/>
              <a:gd name="connsiteX2" fmla="*/ 1790336 w 2424849"/>
              <a:gd name="connsiteY2" fmla="*/ 884125 h 1051414"/>
              <a:gd name="connsiteX3" fmla="*/ 2424849 w 2424849"/>
              <a:gd name="connsiteY3" fmla="*/ 1051414 h 1051414"/>
              <a:gd name="connsiteX0" fmla="*/ 0 w 2424849"/>
              <a:gd name="connsiteY0" fmla="*/ 245822 h 1924635"/>
              <a:gd name="connsiteX1" fmla="*/ 1198502 w 2424849"/>
              <a:gd name="connsiteY1" fmla="*/ 0 h 1924635"/>
              <a:gd name="connsiteX2" fmla="*/ 1100054 w 2424849"/>
              <a:gd name="connsiteY2" fmla="*/ 1912204 h 1924635"/>
              <a:gd name="connsiteX3" fmla="*/ 1790336 w 2424849"/>
              <a:gd name="connsiteY3" fmla="*/ 884125 h 1924635"/>
              <a:gd name="connsiteX4" fmla="*/ 2424849 w 2424849"/>
              <a:gd name="connsiteY4" fmla="*/ 1051414 h 1924635"/>
              <a:gd name="connsiteX0" fmla="*/ 0 w 2424849"/>
              <a:gd name="connsiteY0" fmla="*/ 245822 h 1935697"/>
              <a:gd name="connsiteX1" fmla="*/ 1198502 w 2424849"/>
              <a:gd name="connsiteY1" fmla="*/ 0 h 1935697"/>
              <a:gd name="connsiteX2" fmla="*/ 1100054 w 2424849"/>
              <a:gd name="connsiteY2" fmla="*/ 1912204 h 1935697"/>
              <a:gd name="connsiteX3" fmla="*/ 2424849 w 2424849"/>
              <a:gd name="connsiteY3" fmla="*/ 1051414 h 1935697"/>
              <a:gd name="connsiteX0" fmla="*/ 0 w 1280380"/>
              <a:gd name="connsiteY0" fmla="*/ 245822 h 1912204"/>
              <a:gd name="connsiteX1" fmla="*/ 1198502 w 1280380"/>
              <a:gd name="connsiteY1" fmla="*/ 0 h 1912204"/>
              <a:gd name="connsiteX2" fmla="*/ 1100054 w 1280380"/>
              <a:gd name="connsiteY2" fmla="*/ 1912204 h 1912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80380" h="1912204">
                <a:moveTo>
                  <a:pt x="0" y="245822"/>
                </a:moveTo>
                <a:cubicBezTo>
                  <a:pt x="264629" y="261768"/>
                  <a:pt x="752525" y="8040"/>
                  <a:pt x="1198502" y="0"/>
                </a:cubicBezTo>
                <a:cubicBezTo>
                  <a:pt x="1489421" y="97671"/>
                  <a:pt x="895663" y="1736968"/>
                  <a:pt x="1100054" y="1912204"/>
                </a:cubicBezTo>
              </a:path>
            </a:pathLst>
          </a:custGeom>
          <a:ln w="63500">
            <a:solidFill>
              <a:srgbClr val="00B050"/>
            </a:solidFill>
            <a:prstDash val="sysDash"/>
            <a:headEnd type="diamond"/>
            <a:tailEnd type="diamond"/>
          </a:ln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cxnSp>
        <p:nvCxnSpPr>
          <p:cNvPr id="67" name="Straight Connector 66"/>
          <p:cNvCxnSpPr>
            <a:stCxn id="27" idx="0"/>
          </p:cNvCxnSpPr>
          <p:nvPr/>
        </p:nvCxnSpPr>
        <p:spPr bwMode="auto">
          <a:xfrm flipH="1" flipV="1">
            <a:off x="3831132" y="1638864"/>
            <a:ext cx="670492" cy="129451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Box 67"/>
          <p:cNvSpPr txBox="1"/>
          <p:nvPr/>
        </p:nvSpPr>
        <p:spPr>
          <a:xfrm>
            <a:off x="3117439" y="1902727"/>
            <a:ext cx="1048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MELG 33/192000</a:t>
            </a:r>
            <a:endParaRPr lang="en-US" sz="1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350953" y="2239496"/>
            <a:ext cx="1102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MELG 33/192000</a:t>
            </a:r>
            <a:endParaRPr lang="en-US" sz="1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" name="Rectangle 1"/>
          <p:cNvSpPr>
            <a:spLocks noChangeArrowheads="1"/>
          </p:cNvSpPr>
          <p:nvPr/>
        </p:nvSpPr>
        <p:spPr bwMode="auto">
          <a:xfrm>
            <a:off x="0" y="105489"/>
            <a:ext cx="20104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solidFill>
                  <a:schemeClr val="tx1"/>
                </a:solidFill>
                <a:latin typeface="Arial Unicode MS" pitchFamily="34" charset="-128"/>
              </a:rPr>
              <a:t>draft-beeram-ccamp-melg-00.txt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981292" y="3429000"/>
            <a:ext cx="3162709" cy="16619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algn="l">
              <a:buClrTx/>
              <a:buFont typeface="Arial" pitchFamily="34" charset="0"/>
              <a:buChar char="•"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Virtual “TE Links” E-I and F-J are mutually exclusive (Underlying server-paths require usage of the same resource – lambda channel 192000)</a:t>
            </a:r>
          </a:p>
          <a:p>
            <a:pPr marL="285750" indent="-285750" algn="l">
              <a:buClrTx/>
              <a:buFont typeface="Arial" pitchFamily="34" charset="0"/>
              <a:buChar char="•"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Same MELG is assigned to both the “TE-Links”</a:t>
            </a:r>
          </a:p>
        </p:txBody>
      </p:sp>
    </p:spTree>
    <p:extLst>
      <p:ext uri="{BB962C8B-B14F-4D97-AF65-F5344CB8AC3E}">
        <p14:creationId xmlns:p14="http://schemas.microsoft.com/office/powerpoint/2010/main" val="254307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6" grpId="0" animBg="1"/>
      <p:bldP spid="68" grpId="0"/>
      <p:bldP spid="69" grpId="0"/>
      <p:bldP spid="7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MELG: Example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65125"/>
          </a:xfrm>
        </p:spPr>
        <p:txBody>
          <a:bodyPr/>
          <a:lstStyle/>
          <a:p>
            <a:fld id="{FFCD9563-417C-4C34-859E-99CF9B85FB2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3911707"/>
            <a:ext cx="9144000" cy="2597357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                                                                        </a:t>
            </a:r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6" name="Picture 5" descr="Network Cloud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7157" y="3984378"/>
            <a:ext cx="2714693" cy="226104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>
            <a:off x="4845625" y="4482458"/>
            <a:ext cx="927362" cy="727928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H="1">
            <a:off x="3488017" y="4482458"/>
            <a:ext cx="895514" cy="781661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45" descr="Generic Router 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9404" y="5128209"/>
            <a:ext cx="444752" cy="44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1" descr="DWDM Switch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0970" y="5128209"/>
            <a:ext cx="511257" cy="51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1" descr="DWDM Switch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8751" y="4088304"/>
            <a:ext cx="511257" cy="51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1" descr="DWDM Switch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1264" y="5128209"/>
            <a:ext cx="511257" cy="51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1" descr="DWDM Switch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1263" y="4094660"/>
            <a:ext cx="511257" cy="51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1" descr="DWDM Switch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986" y="5128208"/>
            <a:ext cx="511257" cy="51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5" descr="Generic Router 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9404" y="4094661"/>
            <a:ext cx="444752" cy="44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5" descr="Generic Router 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8780" y="6046097"/>
            <a:ext cx="444752" cy="44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5" descr="Generic Router 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8780" y="5141899"/>
            <a:ext cx="444752" cy="44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1" descr="DWDM Switch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3531" y="5979592"/>
            <a:ext cx="511257" cy="51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ounded Rectangle 18"/>
          <p:cNvSpPr/>
          <p:nvPr/>
        </p:nvSpPr>
        <p:spPr>
          <a:xfrm>
            <a:off x="5228974" y="1828016"/>
            <a:ext cx="4572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5270699" y="1873736"/>
            <a:ext cx="365760" cy="36576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3373342" y="1410263"/>
            <a:ext cx="4572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3419062" y="1455983"/>
            <a:ext cx="365760" cy="36576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1795115" y="2413411"/>
            <a:ext cx="4572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3071719" y="2413411"/>
            <a:ext cx="4572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3117439" y="2459131"/>
            <a:ext cx="365760" cy="36576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1795115" y="1410263"/>
            <a:ext cx="4572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4273024" y="2933376"/>
            <a:ext cx="4572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4318744" y="2979096"/>
            <a:ext cx="365760" cy="36576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6477885" y="1828017"/>
            <a:ext cx="4572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ounded Rectangle 29"/>
          <p:cNvSpPr/>
          <p:nvPr/>
        </p:nvSpPr>
        <p:spPr>
          <a:xfrm>
            <a:off x="6477885" y="2932479"/>
            <a:ext cx="4572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480659" y="5196696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B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89619" y="4174681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A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25602" y="5210386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25602" y="6114584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D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25783" y="3902457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E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67038" y="5576244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F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18730" y="3902457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G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45625" y="5006545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H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63805" y="6245423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I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84243" y="5531572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J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82065" y="1484974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A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891804" y="2483459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B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72569" y="1482562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E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167565" y="2488122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F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328201" y="1902727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J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361264" y="3008087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I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77112" y="1902728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77111" y="3010184"/>
            <a:ext cx="25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ourier New" pitchFamily="49" charset="0"/>
                <a:cs typeface="Courier New" pitchFamily="49" charset="0"/>
              </a:rPr>
              <a:t>D</a:t>
            </a:r>
          </a:p>
        </p:txBody>
      </p:sp>
      <p:cxnSp>
        <p:nvCxnSpPr>
          <p:cNvPr id="49" name="Straight Connector 48"/>
          <p:cNvCxnSpPr>
            <a:stCxn id="15" idx="3"/>
            <a:endCxn id="11" idx="1"/>
          </p:cNvCxnSpPr>
          <p:nvPr/>
        </p:nvCxnSpPr>
        <p:spPr bwMode="auto">
          <a:xfrm>
            <a:off x="2184156" y="4317037"/>
            <a:ext cx="1084595" cy="26896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>
            <a:endCxn id="10" idx="1"/>
          </p:cNvCxnSpPr>
          <p:nvPr/>
        </p:nvCxnSpPr>
        <p:spPr bwMode="auto">
          <a:xfrm>
            <a:off x="2184156" y="5383836"/>
            <a:ext cx="826814" cy="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>
            <a:stCxn id="14" idx="3"/>
            <a:endCxn id="17" idx="1"/>
          </p:cNvCxnSpPr>
          <p:nvPr/>
        </p:nvCxnSpPr>
        <p:spPr bwMode="auto">
          <a:xfrm flipV="1">
            <a:off x="6284243" y="5364275"/>
            <a:ext cx="814537" cy="1956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>
            <a:endCxn id="16" idx="1"/>
          </p:cNvCxnSpPr>
          <p:nvPr/>
        </p:nvCxnSpPr>
        <p:spPr bwMode="auto">
          <a:xfrm>
            <a:off x="4863805" y="6268473"/>
            <a:ext cx="2234975" cy="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>
            <a:endCxn id="13" idx="1"/>
          </p:cNvCxnSpPr>
          <p:nvPr/>
        </p:nvCxnSpPr>
        <p:spPr bwMode="auto">
          <a:xfrm flipV="1">
            <a:off x="3761030" y="4350289"/>
            <a:ext cx="600233" cy="2204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>
            <a:stCxn id="13" idx="2"/>
            <a:endCxn id="12" idx="0"/>
          </p:cNvCxnSpPr>
          <p:nvPr/>
        </p:nvCxnSpPr>
        <p:spPr bwMode="auto">
          <a:xfrm>
            <a:off x="4616892" y="4605917"/>
            <a:ext cx="1" cy="52229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>
            <a:off x="4607860" y="5639466"/>
            <a:ext cx="1" cy="340126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>
            <a:endCxn id="12" idx="1"/>
          </p:cNvCxnSpPr>
          <p:nvPr/>
        </p:nvCxnSpPr>
        <p:spPr bwMode="auto">
          <a:xfrm>
            <a:off x="3522227" y="5383836"/>
            <a:ext cx="839037" cy="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>
            <a:stCxn id="14" idx="1"/>
            <a:endCxn id="12" idx="3"/>
          </p:cNvCxnSpPr>
          <p:nvPr/>
        </p:nvCxnSpPr>
        <p:spPr bwMode="auto">
          <a:xfrm flipH="1">
            <a:off x="4872521" y="5383837"/>
            <a:ext cx="900465" cy="1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H="1">
            <a:off x="4872521" y="5519592"/>
            <a:ext cx="900466" cy="594992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>
            <a:stCxn id="21" idx="1"/>
            <a:endCxn id="26" idx="3"/>
          </p:cNvCxnSpPr>
          <p:nvPr/>
        </p:nvCxnSpPr>
        <p:spPr bwMode="auto">
          <a:xfrm flipH="1">
            <a:off x="2252315" y="1638863"/>
            <a:ext cx="1121027" cy="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>
            <a:stCxn id="24" idx="1"/>
            <a:endCxn id="23" idx="3"/>
          </p:cNvCxnSpPr>
          <p:nvPr/>
        </p:nvCxnSpPr>
        <p:spPr bwMode="auto">
          <a:xfrm flipH="1">
            <a:off x="2252315" y="2642011"/>
            <a:ext cx="819404" cy="0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>
            <a:stCxn id="29" idx="1"/>
            <a:endCxn id="19" idx="3"/>
          </p:cNvCxnSpPr>
          <p:nvPr/>
        </p:nvCxnSpPr>
        <p:spPr bwMode="auto">
          <a:xfrm flipH="1" flipV="1">
            <a:off x="5686174" y="2056616"/>
            <a:ext cx="791711" cy="1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>
            <a:stCxn id="30" idx="1"/>
            <a:endCxn id="27" idx="3"/>
          </p:cNvCxnSpPr>
          <p:nvPr/>
        </p:nvCxnSpPr>
        <p:spPr bwMode="auto">
          <a:xfrm flipH="1">
            <a:off x="4730224" y="3161079"/>
            <a:ext cx="1747661" cy="897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Freeform 62"/>
          <p:cNvSpPr/>
          <p:nvPr/>
        </p:nvSpPr>
        <p:spPr>
          <a:xfrm>
            <a:off x="3309342" y="5287741"/>
            <a:ext cx="1402872" cy="999236"/>
          </a:xfrm>
          <a:custGeom>
            <a:avLst/>
            <a:gdLst>
              <a:gd name="connsiteX0" fmla="*/ 0 w 2828260"/>
              <a:gd name="connsiteY0" fmla="*/ 94511 h 626563"/>
              <a:gd name="connsiteX1" fmla="*/ 1669311 w 2828260"/>
              <a:gd name="connsiteY1" fmla="*/ 41349 h 626563"/>
              <a:gd name="connsiteX2" fmla="*/ 1084521 w 2828260"/>
              <a:gd name="connsiteY2" fmla="*/ 626139 h 626563"/>
              <a:gd name="connsiteX3" fmla="*/ 2828260 w 2828260"/>
              <a:gd name="connsiteY3" fmla="*/ 115776 h 626563"/>
              <a:gd name="connsiteX0" fmla="*/ 0 w 2828260"/>
              <a:gd name="connsiteY0" fmla="*/ 908253 h 1440305"/>
              <a:gd name="connsiteX1" fmla="*/ 1495140 w 2828260"/>
              <a:gd name="connsiteY1" fmla="*/ 6005 h 1440305"/>
              <a:gd name="connsiteX2" fmla="*/ 1084521 w 2828260"/>
              <a:gd name="connsiteY2" fmla="*/ 1439881 h 1440305"/>
              <a:gd name="connsiteX3" fmla="*/ 2828260 w 2828260"/>
              <a:gd name="connsiteY3" fmla="*/ 929518 h 1440305"/>
              <a:gd name="connsiteX0" fmla="*/ 0 w 2828260"/>
              <a:gd name="connsiteY0" fmla="*/ 903338 h 1132410"/>
              <a:gd name="connsiteX1" fmla="*/ 1495140 w 2828260"/>
              <a:gd name="connsiteY1" fmla="*/ 1090 h 1132410"/>
              <a:gd name="connsiteX2" fmla="*/ 1476407 w 2828260"/>
              <a:gd name="connsiteY2" fmla="*/ 1119280 h 1132410"/>
              <a:gd name="connsiteX3" fmla="*/ 2828260 w 2828260"/>
              <a:gd name="connsiteY3" fmla="*/ 924603 h 1132410"/>
              <a:gd name="connsiteX0" fmla="*/ 0 w 3579374"/>
              <a:gd name="connsiteY0" fmla="*/ 903338 h 1119469"/>
              <a:gd name="connsiteX1" fmla="*/ 1495140 w 3579374"/>
              <a:gd name="connsiteY1" fmla="*/ 1090 h 1119469"/>
              <a:gd name="connsiteX2" fmla="*/ 1476407 w 3579374"/>
              <a:gd name="connsiteY2" fmla="*/ 1119280 h 1119469"/>
              <a:gd name="connsiteX3" fmla="*/ 3579374 w 3579374"/>
              <a:gd name="connsiteY3" fmla="*/ 271460 h 1119469"/>
              <a:gd name="connsiteX0" fmla="*/ 0 w 2980660"/>
              <a:gd name="connsiteY0" fmla="*/ 903338 h 1119575"/>
              <a:gd name="connsiteX1" fmla="*/ 1495140 w 2980660"/>
              <a:gd name="connsiteY1" fmla="*/ 1090 h 1119575"/>
              <a:gd name="connsiteX2" fmla="*/ 1476407 w 2980660"/>
              <a:gd name="connsiteY2" fmla="*/ 1119280 h 1119575"/>
              <a:gd name="connsiteX3" fmla="*/ 2980660 w 2980660"/>
              <a:gd name="connsiteY3" fmla="*/ 489174 h 1119575"/>
              <a:gd name="connsiteX0" fmla="*/ 0 w 2810331"/>
              <a:gd name="connsiteY0" fmla="*/ 903338 h 1155318"/>
              <a:gd name="connsiteX1" fmla="*/ 1495140 w 2810331"/>
              <a:gd name="connsiteY1" fmla="*/ 1090 h 1155318"/>
              <a:gd name="connsiteX2" fmla="*/ 1476407 w 2810331"/>
              <a:gd name="connsiteY2" fmla="*/ 1119280 h 1155318"/>
              <a:gd name="connsiteX3" fmla="*/ 2810331 w 2810331"/>
              <a:gd name="connsiteY3" fmla="*/ 985788 h 1155318"/>
              <a:gd name="connsiteX0" fmla="*/ 0 w 2810331"/>
              <a:gd name="connsiteY0" fmla="*/ 903254 h 1150765"/>
              <a:gd name="connsiteX1" fmla="*/ 1495140 w 2810331"/>
              <a:gd name="connsiteY1" fmla="*/ 1006 h 1150765"/>
              <a:gd name="connsiteX2" fmla="*/ 1404689 w 2810331"/>
              <a:gd name="connsiteY2" fmla="*/ 1110484 h 1150765"/>
              <a:gd name="connsiteX3" fmla="*/ 2810331 w 2810331"/>
              <a:gd name="connsiteY3" fmla="*/ 985704 h 1150765"/>
              <a:gd name="connsiteX0" fmla="*/ 0 w 2819295"/>
              <a:gd name="connsiteY0" fmla="*/ 1050435 h 1149832"/>
              <a:gd name="connsiteX1" fmla="*/ 1504104 w 2819295"/>
              <a:gd name="connsiteY1" fmla="*/ 74 h 1149832"/>
              <a:gd name="connsiteX2" fmla="*/ 1413653 w 2819295"/>
              <a:gd name="connsiteY2" fmla="*/ 1109552 h 1149832"/>
              <a:gd name="connsiteX3" fmla="*/ 2819295 w 2819295"/>
              <a:gd name="connsiteY3" fmla="*/ 984772 h 1149832"/>
              <a:gd name="connsiteX0" fmla="*/ 0 w 2675860"/>
              <a:gd name="connsiteY0" fmla="*/ 1033060 h 1149882"/>
              <a:gd name="connsiteX1" fmla="*/ 1360669 w 2675860"/>
              <a:gd name="connsiteY1" fmla="*/ 124 h 1149882"/>
              <a:gd name="connsiteX2" fmla="*/ 1270218 w 2675860"/>
              <a:gd name="connsiteY2" fmla="*/ 1109602 h 1149882"/>
              <a:gd name="connsiteX3" fmla="*/ 2675860 w 2675860"/>
              <a:gd name="connsiteY3" fmla="*/ 984822 h 1149882"/>
              <a:gd name="connsiteX0" fmla="*/ 0 w 2675860"/>
              <a:gd name="connsiteY0" fmla="*/ 48238 h 165060"/>
              <a:gd name="connsiteX1" fmla="*/ 1270218 w 2675860"/>
              <a:gd name="connsiteY1" fmla="*/ 124780 h 165060"/>
              <a:gd name="connsiteX2" fmla="*/ 2675860 w 2675860"/>
              <a:gd name="connsiteY2" fmla="*/ 0 h 165060"/>
              <a:gd name="connsiteX0" fmla="*/ 0 w 2675860"/>
              <a:gd name="connsiteY0" fmla="*/ 48238 h 142225"/>
              <a:gd name="connsiteX1" fmla="*/ 1306077 w 2675860"/>
              <a:gd name="connsiteY1" fmla="*/ 72505 h 142225"/>
              <a:gd name="connsiteX2" fmla="*/ 2675860 w 2675860"/>
              <a:gd name="connsiteY2" fmla="*/ 0 h 142225"/>
              <a:gd name="connsiteX0" fmla="*/ 0 w 2675860"/>
              <a:gd name="connsiteY0" fmla="*/ 0 h 215963"/>
              <a:gd name="connsiteX1" fmla="*/ 1306077 w 2675860"/>
              <a:gd name="connsiteY1" fmla="*/ 146243 h 215963"/>
              <a:gd name="connsiteX2" fmla="*/ 2675860 w 2675860"/>
              <a:gd name="connsiteY2" fmla="*/ 73738 h 215963"/>
              <a:gd name="connsiteX0" fmla="*/ 0 w 2675860"/>
              <a:gd name="connsiteY0" fmla="*/ 0 h 176980"/>
              <a:gd name="connsiteX1" fmla="*/ 1350900 w 2675860"/>
              <a:gd name="connsiteY1" fmla="*/ 6841 h 176980"/>
              <a:gd name="connsiteX2" fmla="*/ 2675860 w 2675860"/>
              <a:gd name="connsiteY2" fmla="*/ 73738 h 176980"/>
              <a:gd name="connsiteX0" fmla="*/ 0 w 2675860"/>
              <a:gd name="connsiteY0" fmla="*/ 934116 h 1043614"/>
              <a:gd name="connsiteX1" fmla="*/ 1324006 w 2675860"/>
              <a:gd name="connsiteY1" fmla="*/ 0 h 1043614"/>
              <a:gd name="connsiteX2" fmla="*/ 2675860 w 2675860"/>
              <a:gd name="connsiteY2" fmla="*/ 1007854 h 1043614"/>
              <a:gd name="connsiteX0" fmla="*/ 0 w 1438731"/>
              <a:gd name="connsiteY0" fmla="*/ 934116 h 1970402"/>
              <a:gd name="connsiteX1" fmla="*/ 1324006 w 1438731"/>
              <a:gd name="connsiteY1" fmla="*/ 0 h 1970402"/>
              <a:gd name="connsiteX2" fmla="*/ 1438731 w 1438731"/>
              <a:gd name="connsiteY2" fmla="*/ 1948810 h 1970402"/>
              <a:gd name="connsiteX0" fmla="*/ 0 w 1443951"/>
              <a:gd name="connsiteY0" fmla="*/ 934116 h 2088285"/>
              <a:gd name="connsiteX1" fmla="*/ 1324006 w 1443951"/>
              <a:gd name="connsiteY1" fmla="*/ 0 h 2088285"/>
              <a:gd name="connsiteX2" fmla="*/ 1438731 w 1443951"/>
              <a:gd name="connsiteY2" fmla="*/ 1948810 h 2088285"/>
              <a:gd name="connsiteX3" fmla="*/ 1424024 w 1443951"/>
              <a:gd name="connsiteY3" fmla="*/ 1931473 h 2088285"/>
              <a:gd name="connsiteX0" fmla="*/ 0 w 2705982"/>
              <a:gd name="connsiteY0" fmla="*/ 934116 h 2003063"/>
              <a:gd name="connsiteX1" fmla="*/ 1324006 w 2705982"/>
              <a:gd name="connsiteY1" fmla="*/ 0 h 2003063"/>
              <a:gd name="connsiteX2" fmla="*/ 1438731 w 2705982"/>
              <a:gd name="connsiteY2" fmla="*/ 1948810 h 2003063"/>
              <a:gd name="connsiteX3" fmla="*/ 2705977 w 2705982"/>
              <a:gd name="connsiteY3" fmla="*/ 1051505 h 2003063"/>
              <a:gd name="connsiteX0" fmla="*/ 0 w 2705982"/>
              <a:gd name="connsiteY0" fmla="*/ 934116 h 1961198"/>
              <a:gd name="connsiteX1" fmla="*/ 1324006 w 2705982"/>
              <a:gd name="connsiteY1" fmla="*/ 0 h 1961198"/>
              <a:gd name="connsiteX2" fmla="*/ 1402872 w 2705982"/>
              <a:gd name="connsiteY2" fmla="*/ 1905247 h 1961198"/>
              <a:gd name="connsiteX3" fmla="*/ 2705977 w 2705982"/>
              <a:gd name="connsiteY3" fmla="*/ 1051505 h 1961198"/>
              <a:gd name="connsiteX0" fmla="*/ 0 w 2705983"/>
              <a:gd name="connsiteY0" fmla="*/ 934116 h 1927242"/>
              <a:gd name="connsiteX1" fmla="*/ 1324006 w 2705983"/>
              <a:gd name="connsiteY1" fmla="*/ 0 h 1927242"/>
              <a:gd name="connsiteX2" fmla="*/ 1402872 w 2705983"/>
              <a:gd name="connsiteY2" fmla="*/ 1905247 h 1927242"/>
              <a:gd name="connsiteX3" fmla="*/ 2705977 w 2705983"/>
              <a:gd name="connsiteY3" fmla="*/ 1051505 h 1927242"/>
              <a:gd name="connsiteX0" fmla="*/ 0 w 2705983"/>
              <a:gd name="connsiteY0" fmla="*/ 0 h 976794"/>
              <a:gd name="connsiteX1" fmla="*/ 1402872 w 2705983"/>
              <a:gd name="connsiteY1" fmla="*/ 971131 h 976794"/>
              <a:gd name="connsiteX2" fmla="*/ 2705977 w 2705983"/>
              <a:gd name="connsiteY2" fmla="*/ 117389 h 976794"/>
              <a:gd name="connsiteX0" fmla="*/ 0 w 1402872"/>
              <a:gd name="connsiteY0" fmla="*/ 0 h 971131"/>
              <a:gd name="connsiteX1" fmla="*/ 1402872 w 1402872"/>
              <a:gd name="connsiteY1" fmla="*/ 971131 h 97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2872" h="971131">
                <a:moveTo>
                  <a:pt x="0" y="0"/>
                </a:moveTo>
                <a:cubicBezTo>
                  <a:pt x="292265" y="202319"/>
                  <a:pt x="951876" y="951566"/>
                  <a:pt x="1402872" y="971131"/>
                </a:cubicBezTo>
              </a:path>
            </a:pathLst>
          </a:custGeom>
          <a:ln w="63500">
            <a:solidFill>
              <a:srgbClr val="00B050"/>
            </a:solidFill>
            <a:prstDash val="sysDash"/>
            <a:headEnd type="diamond"/>
            <a:tailEnd type="diamond"/>
          </a:ln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cxnSp>
        <p:nvCxnSpPr>
          <p:cNvPr id="64" name="Straight Connector 63"/>
          <p:cNvCxnSpPr>
            <a:stCxn id="27" idx="1"/>
          </p:cNvCxnSpPr>
          <p:nvPr/>
        </p:nvCxnSpPr>
        <p:spPr bwMode="auto">
          <a:xfrm flipH="1" flipV="1">
            <a:off x="3522228" y="2637347"/>
            <a:ext cx="750796" cy="524629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340658" y="1315697"/>
            <a:ext cx="968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Client TE Info</a:t>
            </a:r>
            <a:endParaRPr lang="en-US" dirty="0"/>
          </a:p>
        </p:txBody>
      </p:sp>
      <p:sp>
        <p:nvSpPr>
          <p:cNvPr id="66" name="Freeform 65"/>
          <p:cNvSpPr/>
          <p:nvPr/>
        </p:nvSpPr>
        <p:spPr>
          <a:xfrm>
            <a:off x="3174772" y="4149189"/>
            <a:ext cx="2846967" cy="1189628"/>
          </a:xfrm>
          <a:custGeom>
            <a:avLst/>
            <a:gdLst>
              <a:gd name="connsiteX0" fmla="*/ 0 w 2828260"/>
              <a:gd name="connsiteY0" fmla="*/ 94511 h 626563"/>
              <a:gd name="connsiteX1" fmla="*/ 1669311 w 2828260"/>
              <a:gd name="connsiteY1" fmla="*/ 41349 h 626563"/>
              <a:gd name="connsiteX2" fmla="*/ 1084521 w 2828260"/>
              <a:gd name="connsiteY2" fmla="*/ 626139 h 626563"/>
              <a:gd name="connsiteX3" fmla="*/ 2828260 w 2828260"/>
              <a:gd name="connsiteY3" fmla="*/ 115776 h 626563"/>
              <a:gd name="connsiteX0" fmla="*/ 0 w 2828260"/>
              <a:gd name="connsiteY0" fmla="*/ 908253 h 1440305"/>
              <a:gd name="connsiteX1" fmla="*/ 1495140 w 2828260"/>
              <a:gd name="connsiteY1" fmla="*/ 6005 h 1440305"/>
              <a:gd name="connsiteX2" fmla="*/ 1084521 w 2828260"/>
              <a:gd name="connsiteY2" fmla="*/ 1439881 h 1440305"/>
              <a:gd name="connsiteX3" fmla="*/ 2828260 w 2828260"/>
              <a:gd name="connsiteY3" fmla="*/ 929518 h 1440305"/>
              <a:gd name="connsiteX0" fmla="*/ 0 w 2828260"/>
              <a:gd name="connsiteY0" fmla="*/ 903338 h 1132410"/>
              <a:gd name="connsiteX1" fmla="*/ 1495140 w 2828260"/>
              <a:gd name="connsiteY1" fmla="*/ 1090 h 1132410"/>
              <a:gd name="connsiteX2" fmla="*/ 1476407 w 2828260"/>
              <a:gd name="connsiteY2" fmla="*/ 1119280 h 1132410"/>
              <a:gd name="connsiteX3" fmla="*/ 2828260 w 2828260"/>
              <a:gd name="connsiteY3" fmla="*/ 924603 h 1132410"/>
              <a:gd name="connsiteX0" fmla="*/ 0 w 3579374"/>
              <a:gd name="connsiteY0" fmla="*/ 903338 h 1119469"/>
              <a:gd name="connsiteX1" fmla="*/ 1495140 w 3579374"/>
              <a:gd name="connsiteY1" fmla="*/ 1090 h 1119469"/>
              <a:gd name="connsiteX2" fmla="*/ 1476407 w 3579374"/>
              <a:gd name="connsiteY2" fmla="*/ 1119280 h 1119469"/>
              <a:gd name="connsiteX3" fmla="*/ 3579374 w 3579374"/>
              <a:gd name="connsiteY3" fmla="*/ 271460 h 1119469"/>
              <a:gd name="connsiteX0" fmla="*/ 0 w 2980660"/>
              <a:gd name="connsiteY0" fmla="*/ 903338 h 1119575"/>
              <a:gd name="connsiteX1" fmla="*/ 1495140 w 2980660"/>
              <a:gd name="connsiteY1" fmla="*/ 1090 h 1119575"/>
              <a:gd name="connsiteX2" fmla="*/ 1476407 w 2980660"/>
              <a:gd name="connsiteY2" fmla="*/ 1119280 h 1119575"/>
              <a:gd name="connsiteX3" fmla="*/ 2980660 w 2980660"/>
              <a:gd name="connsiteY3" fmla="*/ 489174 h 1119575"/>
              <a:gd name="connsiteX0" fmla="*/ 0 w 2810331"/>
              <a:gd name="connsiteY0" fmla="*/ 903338 h 1155318"/>
              <a:gd name="connsiteX1" fmla="*/ 1495140 w 2810331"/>
              <a:gd name="connsiteY1" fmla="*/ 1090 h 1155318"/>
              <a:gd name="connsiteX2" fmla="*/ 1476407 w 2810331"/>
              <a:gd name="connsiteY2" fmla="*/ 1119280 h 1155318"/>
              <a:gd name="connsiteX3" fmla="*/ 2810331 w 2810331"/>
              <a:gd name="connsiteY3" fmla="*/ 985788 h 1155318"/>
              <a:gd name="connsiteX0" fmla="*/ 0 w 2810331"/>
              <a:gd name="connsiteY0" fmla="*/ 903254 h 1150765"/>
              <a:gd name="connsiteX1" fmla="*/ 1495140 w 2810331"/>
              <a:gd name="connsiteY1" fmla="*/ 1006 h 1150765"/>
              <a:gd name="connsiteX2" fmla="*/ 1404689 w 2810331"/>
              <a:gd name="connsiteY2" fmla="*/ 1110484 h 1150765"/>
              <a:gd name="connsiteX3" fmla="*/ 2810331 w 2810331"/>
              <a:gd name="connsiteY3" fmla="*/ 985704 h 1150765"/>
              <a:gd name="connsiteX0" fmla="*/ 0 w 2819295"/>
              <a:gd name="connsiteY0" fmla="*/ 1050435 h 1149832"/>
              <a:gd name="connsiteX1" fmla="*/ 1504104 w 2819295"/>
              <a:gd name="connsiteY1" fmla="*/ 74 h 1149832"/>
              <a:gd name="connsiteX2" fmla="*/ 1413653 w 2819295"/>
              <a:gd name="connsiteY2" fmla="*/ 1109552 h 1149832"/>
              <a:gd name="connsiteX3" fmla="*/ 2819295 w 2819295"/>
              <a:gd name="connsiteY3" fmla="*/ 984772 h 1149832"/>
              <a:gd name="connsiteX0" fmla="*/ 0 w 2675860"/>
              <a:gd name="connsiteY0" fmla="*/ 1033060 h 1149882"/>
              <a:gd name="connsiteX1" fmla="*/ 1360669 w 2675860"/>
              <a:gd name="connsiteY1" fmla="*/ 124 h 1149882"/>
              <a:gd name="connsiteX2" fmla="*/ 1270218 w 2675860"/>
              <a:gd name="connsiteY2" fmla="*/ 1109602 h 1149882"/>
              <a:gd name="connsiteX3" fmla="*/ 2675860 w 2675860"/>
              <a:gd name="connsiteY3" fmla="*/ 984822 h 1149882"/>
              <a:gd name="connsiteX0" fmla="*/ 0 w 2675860"/>
              <a:gd name="connsiteY0" fmla="*/ 48238 h 165060"/>
              <a:gd name="connsiteX1" fmla="*/ 1270218 w 2675860"/>
              <a:gd name="connsiteY1" fmla="*/ 124780 h 165060"/>
              <a:gd name="connsiteX2" fmla="*/ 2675860 w 2675860"/>
              <a:gd name="connsiteY2" fmla="*/ 0 h 165060"/>
              <a:gd name="connsiteX0" fmla="*/ 0 w 2675860"/>
              <a:gd name="connsiteY0" fmla="*/ 48238 h 142225"/>
              <a:gd name="connsiteX1" fmla="*/ 1306077 w 2675860"/>
              <a:gd name="connsiteY1" fmla="*/ 72505 h 142225"/>
              <a:gd name="connsiteX2" fmla="*/ 2675860 w 2675860"/>
              <a:gd name="connsiteY2" fmla="*/ 0 h 142225"/>
              <a:gd name="connsiteX0" fmla="*/ 0 w 2675860"/>
              <a:gd name="connsiteY0" fmla="*/ 48238 h 124692"/>
              <a:gd name="connsiteX1" fmla="*/ 1108854 w 2675860"/>
              <a:gd name="connsiteY1" fmla="*/ 20229 h 124692"/>
              <a:gd name="connsiteX2" fmla="*/ 2675860 w 2675860"/>
              <a:gd name="connsiteY2" fmla="*/ 0 h 124692"/>
              <a:gd name="connsiteX0" fmla="*/ 0 w 2523460"/>
              <a:gd name="connsiteY0" fmla="*/ 28009 h 941870"/>
              <a:gd name="connsiteX1" fmla="*/ 1108854 w 2523460"/>
              <a:gd name="connsiteY1" fmla="*/ 0 h 941870"/>
              <a:gd name="connsiteX2" fmla="*/ 2523460 w 2523460"/>
              <a:gd name="connsiteY2" fmla="*/ 903300 h 941870"/>
              <a:gd name="connsiteX0" fmla="*/ 0 w 2424849"/>
              <a:gd name="connsiteY0" fmla="*/ 28009 h 874302"/>
              <a:gd name="connsiteX1" fmla="*/ 1108854 w 2424849"/>
              <a:gd name="connsiteY1" fmla="*/ 0 h 874302"/>
              <a:gd name="connsiteX2" fmla="*/ 2424849 w 2424849"/>
              <a:gd name="connsiteY2" fmla="*/ 833601 h 874302"/>
              <a:gd name="connsiteX0" fmla="*/ 0 w 2424849"/>
              <a:gd name="connsiteY0" fmla="*/ 245822 h 1086119"/>
              <a:gd name="connsiteX1" fmla="*/ 1198502 w 2424849"/>
              <a:gd name="connsiteY1" fmla="*/ 0 h 1086119"/>
              <a:gd name="connsiteX2" fmla="*/ 2424849 w 2424849"/>
              <a:gd name="connsiteY2" fmla="*/ 1051414 h 1086119"/>
              <a:gd name="connsiteX0" fmla="*/ 0 w 2424849"/>
              <a:gd name="connsiteY0" fmla="*/ 245822 h 1051414"/>
              <a:gd name="connsiteX1" fmla="*/ 1198502 w 2424849"/>
              <a:gd name="connsiteY1" fmla="*/ 0 h 1051414"/>
              <a:gd name="connsiteX2" fmla="*/ 1790336 w 2424849"/>
              <a:gd name="connsiteY2" fmla="*/ 884125 h 1051414"/>
              <a:gd name="connsiteX3" fmla="*/ 2424849 w 2424849"/>
              <a:gd name="connsiteY3" fmla="*/ 1051414 h 1051414"/>
              <a:gd name="connsiteX0" fmla="*/ 0 w 2424849"/>
              <a:gd name="connsiteY0" fmla="*/ 245822 h 1924635"/>
              <a:gd name="connsiteX1" fmla="*/ 1198502 w 2424849"/>
              <a:gd name="connsiteY1" fmla="*/ 0 h 1924635"/>
              <a:gd name="connsiteX2" fmla="*/ 1100054 w 2424849"/>
              <a:gd name="connsiteY2" fmla="*/ 1912204 h 1924635"/>
              <a:gd name="connsiteX3" fmla="*/ 1790336 w 2424849"/>
              <a:gd name="connsiteY3" fmla="*/ 884125 h 1924635"/>
              <a:gd name="connsiteX4" fmla="*/ 2424849 w 2424849"/>
              <a:gd name="connsiteY4" fmla="*/ 1051414 h 1924635"/>
              <a:gd name="connsiteX0" fmla="*/ 0 w 2424849"/>
              <a:gd name="connsiteY0" fmla="*/ 245822 h 1935697"/>
              <a:gd name="connsiteX1" fmla="*/ 1198502 w 2424849"/>
              <a:gd name="connsiteY1" fmla="*/ 0 h 1935697"/>
              <a:gd name="connsiteX2" fmla="*/ 1100054 w 2424849"/>
              <a:gd name="connsiteY2" fmla="*/ 1912204 h 1935697"/>
              <a:gd name="connsiteX3" fmla="*/ 2424849 w 2424849"/>
              <a:gd name="connsiteY3" fmla="*/ 1051414 h 1935697"/>
              <a:gd name="connsiteX0" fmla="*/ 0 w 1280380"/>
              <a:gd name="connsiteY0" fmla="*/ 245822 h 1912204"/>
              <a:gd name="connsiteX1" fmla="*/ 1198502 w 1280380"/>
              <a:gd name="connsiteY1" fmla="*/ 0 h 1912204"/>
              <a:gd name="connsiteX2" fmla="*/ 1100054 w 1280380"/>
              <a:gd name="connsiteY2" fmla="*/ 1912204 h 1912204"/>
              <a:gd name="connsiteX0" fmla="*/ 0 w 2451182"/>
              <a:gd name="connsiteY0" fmla="*/ 245822 h 1156164"/>
              <a:gd name="connsiteX1" fmla="*/ 1198502 w 2451182"/>
              <a:gd name="connsiteY1" fmla="*/ 0 h 1156164"/>
              <a:gd name="connsiteX2" fmla="*/ 2451182 w 2451182"/>
              <a:gd name="connsiteY2" fmla="*/ 1156164 h 1156164"/>
              <a:gd name="connsiteX0" fmla="*/ 0 w 2846967"/>
              <a:gd name="connsiteY0" fmla="*/ 1121237 h 1156164"/>
              <a:gd name="connsiteX1" fmla="*/ 1594287 w 2846967"/>
              <a:gd name="connsiteY1" fmla="*/ 0 h 1156164"/>
              <a:gd name="connsiteX2" fmla="*/ 2846967 w 2846967"/>
              <a:gd name="connsiteY2" fmla="*/ 1156164 h 1156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46967" h="1156164">
                <a:moveTo>
                  <a:pt x="0" y="1121237"/>
                </a:moveTo>
                <a:cubicBezTo>
                  <a:pt x="264629" y="1137183"/>
                  <a:pt x="1148310" y="8040"/>
                  <a:pt x="1594287" y="0"/>
                </a:cubicBezTo>
                <a:cubicBezTo>
                  <a:pt x="1885206" y="97671"/>
                  <a:pt x="2642576" y="980928"/>
                  <a:pt x="2846967" y="1156164"/>
                </a:cubicBezTo>
              </a:path>
            </a:pathLst>
          </a:custGeom>
          <a:ln w="63500">
            <a:solidFill>
              <a:srgbClr val="00B050"/>
            </a:solidFill>
            <a:prstDash val="sysDash"/>
            <a:headEnd type="diamond"/>
            <a:tailEnd type="diamond"/>
          </a:ln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dirty="0" smtClean="0"/>
          </a:p>
        </p:txBody>
      </p:sp>
      <p:cxnSp>
        <p:nvCxnSpPr>
          <p:cNvPr id="67" name="Straight Connector 66"/>
          <p:cNvCxnSpPr>
            <a:stCxn id="19" idx="1"/>
            <a:endCxn id="24" idx="3"/>
          </p:cNvCxnSpPr>
          <p:nvPr/>
        </p:nvCxnSpPr>
        <p:spPr bwMode="auto">
          <a:xfrm flipH="1">
            <a:off x="3528919" y="2056616"/>
            <a:ext cx="1700055" cy="585395"/>
          </a:xfrm>
          <a:prstGeom prst="line">
            <a:avLst/>
          </a:prstGeom>
          <a:solidFill>
            <a:srgbClr val="D9D9D9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TextBox 67"/>
          <p:cNvSpPr txBox="1"/>
          <p:nvPr/>
        </p:nvSpPr>
        <p:spPr>
          <a:xfrm>
            <a:off x="2896410" y="1857808"/>
            <a:ext cx="1937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MELG 19191901/bcde4f10</a:t>
            </a:r>
            <a:endParaRPr lang="en-US" sz="1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362200" y="2907979"/>
            <a:ext cx="2126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MELG 19191901/bcde4f10</a:t>
            </a:r>
            <a:endParaRPr lang="en-US" sz="1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" name="Rectangle 1"/>
          <p:cNvSpPr>
            <a:spLocks noChangeArrowheads="1"/>
          </p:cNvSpPr>
          <p:nvPr/>
        </p:nvSpPr>
        <p:spPr bwMode="auto">
          <a:xfrm>
            <a:off x="0" y="105489"/>
            <a:ext cx="20104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solidFill>
                  <a:schemeClr val="tx1"/>
                </a:solidFill>
                <a:latin typeface="Arial Unicode MS" pitchFamily="34" charset="-128"/>
              </a:rPr>
              <a:t>draft-beeram-ccamp-melg-00.txt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981292" y="3429000"/>
            <a:ext cx="3162709" cy="16619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algn="l">
              <a:buClrTx/>
              <a:buFont typeface="Arial" pitchFamily="34" charset="0"/>
              <a:buChar char="•"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Virtual “TE Links” F-J and F-I are mutually exclusive (Underlying server-paths require usage of the same resource – source transponder [ID bcde4f10])</a:t>
            </a:r>
          </a:p>
          <a:p>
            <a:pPr marL="285750" indent="-285750" algn="l">
              <a:buClrTx/>
              <a:buFont typeface="Arial" pitchFamily="34" charset="0"/>
              <a:buChar char="•"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Same MELG is assigned to both the “TE-Links”</a:t>
            </a:r>
          </a:p>
        </p:txBody>
      </p:sp>
    </p:spTree>
    <p:extLst>
      <p:ext uri="{BB962C8B-B14F-4D97-AF65-F5344CB8AC3E}">
        <p14:creationId xmlns:p14="http://schemas.microsoft.com/office/powerpoint/2010/main" val="29582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6" grpId="0" animBg="1"/>
      <p:bldP spid="68" grpId="0"/>
      <p:bldP spid="69" grpId="0"/>
      <p:bldP spid="7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MELG: Construct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Indicate via separate network unique number(s) that the advertised Virtual TE Link belongs to one or more Mutually Exclusive Link Groups</a:t>
            </a:r>
          </a:p>
          <a:p>
            <a:r>
              <a:rPr lang="en-US" dirty="0" smtClean="0"/>
              <a:t>Indicate whether the advertised Virtual TE Link is committed or not at the time of advertising.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05489"/>
            <a:ext cx="20104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solidFill>
                  <a:schemeClr val="tx1"/>
                </a:solidFill>
                <a:latin typeface="Arial Unicode MS" pitchFamily="34" charset="-128"/>
              </a:rPr>
              <a:t>draft-beeram-ccamp-melg-00.txt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05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7300"/>
            <a:ext cx="9144000" cy="5448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MELG: Construct Format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105489"/>
            <a:ext cx="20104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solidFill>
                  <a:schemeClr val="tx1"/>
                </a:solidFill>
                <a:latin typeface="Arial Unicode MS" pitchFamily="34" charset="-128"/>
              </a:rPr>
              <a:t>draft-beeram-ccamp-melg-00.txt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68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MELG: U-Bit Semantics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VTE Link advertisement</a:t>
            </a:r>
          </a:p>
          <a:p>
            <a:pPr lvl="1"/>
            <a:r>
              <a:rPr lang="en-US" dirty="0" smtClean="0"/>
              <a:t> MAY include MELGs sub-TLV with zero MELGs</a:t>
            </a:r>
          </a:p>
          <a:p>
            <a:pPr lvl="1"/>
            <a:r>
              <a:rPr lang="en-US" dirty="0" smtClean="0"/>
              <a:t> Withdrawn, when there is no potential path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with (BW=0), (MELG U-Bit=0)</a:t>
            </a:r>
          </a:p>
          <a:p>
            <a:pPr lvl="2"/>
            <a:r>
              <a:rPr lang="en-US" dirty="0" smtClean="0"/>
              <a:t>Resources used by some other VTE Link with common MELG</a:t>
            </a:r>
          </a:p>
          <a:p>
            <a:pPr lvl="2"/>
            <a:r>
              <a:rPr lang="en-US" dirty="0" smtClean="0"/>
              <a:t>Candidate for MBB Computation, provided original path is known to PCE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with (BW=0), (MELG U-Bit=1)</a:t>
            </a:r>
          </a:p>
          <a:p>
            <a:pPr lvl="2"/>
            <a:r>
              <a:rPr lang="en-US" dirty="0" smtClean="0"/>
              <a:t>VTE Link is fully loaded</a:t>
            </a:r>
          </a:p>
          <a:p>
            <a:pPr lvl="2"/>
            <a:r>
              <a:rPr lang="en-US" dirty="0" smtClean="0"/>
              <a:t>Candidate for MBB computation, provided the original path is known to PCE and this link is present in the original path</a:t>
            </a:r>
          </a:p>
          <a:p>
            <a:pPr lvl="1"/>
            <a:r>
              <a:rPr lang="en-US" dirty="0" smtClean="0"/>
              <a:t> with (BW≠0), (MELG U-Bit=0,1)</a:t>
            </a:r>
          </a:p>
          <a:p>
            <a:pPr lvl="2"/>
            <a:r>
              <a:rPr lang="en-US" dirty="0" smtClean="0"/>
              <a:t>Candidate for normal and MBB computation</a:t>
            </a:r>
          </a:p>
          <a:p>
            <a:pPr marL="914400" lvl="2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47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2590799"/>
          </a:xfrm>
        </p:spPr>
        <p:txBody>
          <a:bodyPr>
            <a:normAutofit/>
          </a:bodyPr>
          <a:lstStyle/>
          <a:p>
            <a:r>
              <a:rPr lang="en-US" dirty="0" smtClean="0"/>
              <a:t>Separate document for extensions to each protocol ?</a:t>
            </a:r>
          </a:p>
          <a:p>
            <a:r>
              <a:rPr lang="en-US" dirty="0" smtClean="0"/>
              <a:t>Working Group status ?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05489"/>
            <a:ext cx="20104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solidFill>
                  <a:schemeClr val="tx1"/>
                </a:solidFill>
                <a:latin typeface="Arial Unicode MS" pitchFamily="34" charset="-128"/>
              </a:rPr>
              <a:t>draft-beeram-ccamp-melg-00.txt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45453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4"/>
          <p:cNvSpPr>
            <a:spLocks noGrp="1" noChangeArrowheads="1"/>
          </p:cNvSpPr>
          <p:nvPr>
            <p:ph type="ctrTitle"/>
          </p:nvPr>
        </p:nvSpPr>
        <p:spPr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ea typeface="Verdana" pitchFamily="34" charset="0"/>
              </a:rPr>
              <a:t>Thank you</a:t>
            </a:r>
            <a:br>
              <a:rPr lang="en-US" dirty="0">
                <a:ea typeface="Verdana" pitchFamily="34" charset="0"/>
              </a:rPr>
            </a:br>
            <a:endParaRPr lang="en-US" dirty="0">
              <a:ea typeface="Verdana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05489"/>
            <a:ext cx="20104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solidFill>
                  <a:schemeClr val="tx1"/>
                </a:solidFill>
                <a:latin typeface="Arial Unicode MS" pitchFamily="34" charset="-128"/>
              </a:rPr>
              <a:t>draft-beeram-ccamp-melg-00.txt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47714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dditional_x0020_Tags xmlns="8ab54cec-a488-4f4e-8708-3df20a701d44">7</Additional_x0020_Tags>
    <Template xmlns="8ab54cec-a488-4f4e-8708-3df20a701d44">PPT</Template>
    <Language xmlns="8ab54cec-a488-4f4e-8708-3df20a701d44">English</Language>
    <Description0 xmlns="8ab54cec-a488-4f4e-8708-3df20a701d44">PowerPoint</Description0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04E33058EF6E40B50FB0B4498CEE0A" ma:contentTypeVersion="4" ma:contentTypeDescription="Create a new document." ma:contentTypeScope="" ma:versionID="cf1345a2151c02846f25d55f0be181ce">
  <xsd:schema xmlns:xsd="http://www.w3.org/2001/XMLSchema" xmlns:p="http://schemas.microsoft.com/office/2006/metadata/properties" xmlns:ns2="8ab54cec-a488-4f4e-8708-3df20a701d44" targetNamespace="http://schemas.microsoft.com/office/2006/metadata/properties" ma:root="true" ma:fieldsID="0dd97efb4099c4180e8a7bff7e894c8f" ns2:_="">
    <xsd:import namespace="8ab54cec-a488-4f4e-8708-3df20a701d44"/>
    <xsd:element name="properties">
      <xsd:complexType>
        <xsd:sequence>
          <xsd:element name="documentManagement">
            <xsd:complexType>
              <xsd:all>
                <xsd:element ref="ns2:Additional_x0020_Tags" minOccurs="0"/>
                <xsd:element ref="ns2:Template" minOccurs="0"/>
                <xsd:element ref="ns2:Description0" minOccurs="0"/>
                <xsd:element ref="ns2:Languag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ab54cec-a488-4f4e-8708-3df20a701d44" elementFormDefault="qualified">
    <xsd:import namespace="http://schemas.microsoft.com/office/2006/documentManagement/types"/>
    <xsd:element name="Additional_x0020_Tags" ma:index="8" nillable="true" ma:displayName="Additional Tags" ma:list="{3c0a441c-1fe0-48c1-84db-e50f67174e19}" ma:internalName="Additional_x0020_Tags" ma:showField="Title">
      <xsd:simpleType>
        <xsd:restriction base="dms:Lookup"/>
      </xsd:simpleType>
    </xsd:element>
    <xsd:element name="Template" ma:index="9" nillable="true" ma:displayName="Template" ma:default="Letter" ma:format="Dropdown" ma:internalName="Template">
      <xsd:simpleType>
        <xsd:restriction base="dms:Choice">
          <xsd:enumeration value="Letter"/>
          <xsd:enumeration value="Fax"/>
          <xsd:enumeration value="Compl. Slips"/>
          <xsd:enumeration value="PPT"/>
          <xsd:enumeration value="Other"/>
        </xsd:restriction>
      </xsd:simpleType>
    </xsd:element>
    <xsd:element name="Description0" ma:index="10" nillable="true" ma:displayName="Description" ma:internalName="Description0">
      <xsd:simpleType>
        <xsd:restriction base="dms:Text">
          <xsd:maxLength value="255"/>
        </xsd:restriction>
      </xsd:simpleType>
    </xsd:element>
    <xsd:element name="Language" ma:index="11" nillable="true" ma:displayName="Language" ma:default="English" ma:format="Dropdown" ma:internalName="Language">
      <xsd:simpleType>
        <xsd:restriction base="dms:Choice">
          <xsd:enumeration value="English"/>
          <xsd:enumeration value="German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EEA706A-8680-4BC8-9B75-05E601F57B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F54288-B50D-497C-8B8D-30A2389A1B76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A3FF6DAB-1210-4963-9A68-BA65F846586A}">
  <ds:schemaRefs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8ab54cec-a488-4f4e-8708-3df20a701d44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E55326EA-9113-4090-8462-D7732FB270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b54cec-a488-4f4e-8708-3df20a701d44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398</Words>
  <Application>Microsoft Office PowerPoint</Application>
  <PresentationFormat>On-screen Show (4:3)</PresentationFormat>
  <Paragraphs>305</Paragraphs>
  <Slides>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Mutually Exclusive Link Group  (MELG)</vt:lpstr>
      <vt:lpstr>MELG</vt:lpstr>
      <vt:lpstr>MELG: Example 1</vt:lpstr>
      <vt:lpstr>MELG: Example 2</vt:lpstr>
      <vt:lpstr>MELG: Construct Usage</vt:lpstr>
      <vt:lpstr>MELG: Construct Format</vt:lpstr>
      <vt:lpstr>MELG: U-Bit Semantics</vt:lpstr>
      <vt:lpstr>Questions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2001-02-22T09:52:49Z</cp:lastPrinted>
  <dcterms:created xsi:type="dcterms:W3CDTF">2011-07-29T19:38:24Z</dcterms:created>
  <dcterms:modified xsi:type="dcterms:W3CDTF">2013-03-08T16:03:12Z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0">
    <vt:lpwstr>Eva Thalmeier</vt:lpwstr>
  </property>
  <property fmtid="{D5CDD505-2E9C-101B-9397-08002B2CF9AE}" pid="3" name="Owner">
    <vt:lpwstr>English</vt:lpwstr>
  </property>
  <property fmtid="{D5CDD505-2E9C-101B-9397-08002B2CF9AE}" pid="4" name="Status">
    <vt:lpwstr>Final</vt:lpwstr>
  </property>
  <property fmtid="{D5CDD505-2E9C-101B-9397-08002B2CF9AE}" pid="5" name="Language Version">
    <vt:lpwstr>English</vt:lpwstr>
  </property>
  <property fmtid="{D5CDD505-2E9C-101B-9397-08002B2CF9AE}" pid="6" name="Order">
    <vt:r8>12000</vt:r8>
  </property>
  <property fmtid="{D5CDD505-2E9C-101B-9397-08002B2CF9AE}" pid="7" name="SPSDescription">
    <vt:lpwstr>PowerPoint</vt:lpwstr>
  </property>
  <property fmtid="{D5CDD505-2E9C-101B-9397-08002B2CF9AE}" pid="8" name="ContentType">
    <vt:lpwstr>Document</vt:lpwstr>
  </property>
  <property fmtid="{D5CDD505-2E9C-101B-9397-08002B2CF9AE}" pid="9" name="TemplateUrl">
    <vt:lpwstr/>
  </property>
  <property fmtid="{D5CDD505-2E9C-101B-9397-08002B2CF9AE}" pid="10" name="xd_ProgID">
    <vt:lpwstr/>
  </property>
  <property fmtid="{D5CDD505-2E9C-101B-9397-08002B2CF9AE}" pid="11" name="_CopySource">
    <vt:lpwstr>http://moss.advaoptical.com/ts/marketing/CIdocuments/ADVA Template 2011.potx</vt:lpwstr>
  </property>
  <property fmtid="{D5CDD505-2E9C-101B-9397-08002B2CF9AE}" pid="12" name="ContentTypeId">
    <vt:lpwstr>0x0101006604E33058EF6E40B50FB0B4498CEE0A</vt:lpwstr>
  </property>
  <property fmtid="{D5CDD505-2E9C-101B-9397-08002B2CF9AE}" pid="13" name="Language">
    <vt:lpwstr>English</vt:lpwstr>
  </property>
  <property fmtid="{D5CDD505-2E9C-101B-9397-08002B2CF9AE}" pid="14" name="Description0">
    <vt:lpwstr>PowerPoint</vt:lpwstr>
  </property>
  <property fmtid="{D5CDD505-2E9C-101B-9397-08002B2CF9AE}" pid="15" name="_SourceUrl">
    <vt:lpwstr/>
  </property>
</Properties>
</file>