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1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No slides available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8090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No slides available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slides available</dc:title>
  <dc:creator>Daniele Ceccarelli</dc:creator>
  <cp:lastModifiedBy>Daniele Ceccarelli</cp:lastModifiedBy>
  <cp:revision>1</cp:revision>
  <dcterms:created xsi:type="dcterms:W3CDTF">2006-08-16T00:00:00Z</dcterms:created>
  <dcterms:modified xsi:type="dcterms:W3CDTF">2013-10-29T16:56:42Z</dcterms:modified>
</cp:coreProperties>
</file>