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2400"/>
            <a:ext cx="9144000" cy="486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2279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MORTON, ALFRED C (AL)</dc:creator>
  <cp:lastModifiedBy>MORTON, ALFRED C (AL)</cp:lastModifiedBy>
  <cp:revision>1</cp:revision>
  <dcterms:created xsi:type="dcterms:W3CDTF">2006-08-16T00:00:00Z</dcterms:created>
  <dcterms:modified xsi:type="dcterms:W3CDTF">2016-11-13T23:27:15Z</dcterms:modified>
</cp:coreProperties>
</file>