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7"/>
  </p:notesMasterIdLst>
  <p:sldIdLst>
    <p:sldId id="281" r:id="rId2"/>
    <p:sldId id="257" r:id="rId3"/>
    <p:sldId id="258" r:id="rId4"/>
    <p:sldId id="259" r:id="rId5"/>
    <p:sldId id="279" r:id="rId6"/>
    <p:sldId id="267" r:id="rId7"/>
    <p:sldId id="268" r:id="rId8"/>
    <p:sldId id="260" r:id="rId9"/>
    <p:sldId id="270" r:id="rId10"/>
    <p:sldId id="263" r:id="rId11"/>
    <p:sldId id="276" r:id="rId12"/>
    <p:sldId id="278" r:id="rId13"/>
    <p:sldId id="269" r:id="rId14"/>
    <p:sldId id="280" r:id="rId15"/>
    <p:sldId id="282" r:id="rId16"/>
  </p:sldIdLst>
  <p:sldSz cx="9144000" cy="6858000" type="screen4x3"/>
  <p:notesSz cx="6858000" cy="9144000"/>
  <p:defaultTextStyle>
    <a:defPPr>
      <a:defRPr lang="en-GB"/>
    </a:defPPr>
    <a:lvl1pPr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61" autoAdjust="0"/>
    <p:restoredTop sz="86461" autoAdjust="0"/>
  </p:normalViewPr>
  <p:slideViewPr>
    <p:cSldViewPr showGuides="1">
      <p:cViewPr varScale="1">
        <p:scale>
          <a:sx n="78" d="100"/>
          <a:sy n="78" d="100"/>
        </p:scale>
        <p:origin x="1086" y="18"/>
      </p:cViewPr>
      <p:guideLst>
        <p:guide orient="horz" pos="2160"/>
        <p:guide pos="2880"/>
      </p:guideLst>
    </p:cSldViewPr>
  </p:slideViewPr>
  <p:outlineViewPr>
    <p:cViewPr varScale="1">
      <p:scale>
        <a:sx n="33" d="100"/>
        <a:sy n="33" d="100"/>
      </p:scale>
      <p:origin x="0" y="11712"/>
    </p:cViewPr>
    <p:sldLst>
      <p:sld r:id="rId1" collapse="1"/>
      <p:sld r:id="rId2" collapse="1"/>
    </p:sldLst>
  </p:outlineViewPr>
  <p:notesTextViewPr>
    <p:cViewPr>
      <p:scale>
        <a:sx n="100" d="100"/>
        <a:sy n="100" d="100"/>
      </p:scale>
      <p:origin x="0" y="0"/>
    </p:cViewPr>
  </p:notesTextViewPr>
  <p:sorterViewPr>
    <p:cViewPr>
      <p:scale>
        <a:sx n="100" d="100"/>
        <a:sy n="100" d="100"/>
      </p:scale>
      <p:origin x="0" y="-396"/>
    </p:cViewPr>
  </p:sorterViewPr>
  <p:notesViewPr>
    <p:cSldViewPr showGuides="1">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7" name="Text Box 2"/>
          <p:cNvSpPr txBox="1">
            <a:spLocks noChangeArrowheads="1"/>
          </p:cNvSpPr>
          <p:nvPr/>
        </p:nvSpPr>
        <p:spPr bwMode="auto">
          <a:xfrm>
            <a:off x="0" y="0"/>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8" name="Text Box 3"/>
          <p:cNvSpPr txBox="1">
            <a:spLocks noChangeArrowheads="1"/>
          </p:cNvSpPr>
          <p:nvPr/>
        </p:nvSpPr>
        <p:spPr bwMode="auto">
          <a:xfrm>
            <a:off x="3884613" y="0"/>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9" name="Rectangle 4"/>
          <p:cNvSpPr>
            <a:spLocks noGrp="1" noRot="1" noChangeAspect="1" noChangeArrowheads="1"/>
          </p:cNvSpPr>
          <p:nvPr>
            <p:ph type="sldImg"/>
          </p:nvPr>
        </p:nvSpPr>
        <p:spPr bwMode="auto">
          <a:xfrm>
            <a:off x="1143000" y="685800"/>
            <a:ext cx="4570413" cy="3427413"/>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3"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en-US" noProof="0"/>
          </a:p>
        </p:txBody>
      </p:sp>
      <p:sp>
        <p:nvSpPr>
          <p:cNvPr id="6151" name="Text Box 6"/>
          <p:cNvSpPr txBox="1">
            <a:spLocks noChangeArrowheads="1"/>
          </p:cNvSpPr>
          <p:nvPr/>
        </p:nvSpPr>
        <p:spPr bwMode="auto">
          <a:xfrm>
            <a:off x="0" y="8683625"/>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5"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defRPr>
            </a:lvl1pPr>
          </a:lstStyle>
          <a:p>
            <a:pPr>
              <a:defRPr/>
            </a:pPr>
            <a:fld id="{994292CF-CE37-4472-A325-4AADDC27F86D}" type="slidenum">
              <a:rPr lang="en-GB"/>
              <a:pPr>
                <a:defRPr/>
              </a:pPr>
              <a:t>‹#›</a:t>
            </a:fld>
            <a:endParaRPr lang="en-GB"/>
          </a:p>
        </p:txBody>
      </p:sp>
    </p:spTree>
    <p:extLst>
      <p:ext uri="{BB962C8B-B14F-4D97-AF65-F5344CB8AC3E}">
        <p14:creationId xmlns:p14="http://schemas.microsoft.com/office/powerpoint/2010/main" val="253516103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7"/>
          <p:cNvSpPr>
            <a:spLocks noGrp="1" noChangeArrowheads="1"/>
          </p:cNvSpPr>
          <p:nvPr>
            <p:ph type="sldNum" sz="quarter"/>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pPr eaLnBrk="1" hangingPunct="1"/>
            <a:fld id="{5FCE6F07-0ACB-4637-9840-ACA8BEB505C5}" type="slidenum">
              <a:rPr lang="en-GB" smtClean="0">
                <a:solidFill>
                  <a:srgbClr val="000000"/>
                </a:solidFill>
              </a:rPr>
              <a:pPr eaLnBrk="1" hangingPunct="1"/>
              <a:t>1</a:t>
            </a:fld>
            <a:endParaRPr lang="en-GB">
              <a:solidFill>
                <a:srgbClr val="000000"/>
              </a:solidFill>
            </a:endParaRPr>
          </a:p>
        </p:txBody>
      </p:sp>
      <p:sp>
        <p:nvSpPr>
          <p:cNvPr id="7171"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86101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pPr eaLnBrk="1" hangingPunct="1"/>
            <a:fld id="{72EFAA44-DDFB-4A61-B84E-762F70DF301E}" type="slidenum">
              <a:rPr lang="en-GB" smtClean="0">
                <a:solidFill>
                  <a:srgbClr val="000000"/>
                </a:solidFill>
              </a:rPr>
              <a:pPr eaLnBrk="1" hangingPunct="1"/>
              <a:t>2</a:t>
            </a:fld>
            <a:endParaRPr lang="en-GB">
              <a:solidFill>
                <a:srgbClr val="000000"/>
              </a:solidFill>
            </a:endParaRPr>
          </a:p>
        </p:txBody>
      </p:sp>
      <p:sp>
        <p:nvSpPr>
          <p:cNvPr id="8195"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46085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7"/>
          <p:cNvSpPr>
            <a:spLocks noGrp="1" noChangeArrowheads="1"/>
          </p:cNvSpPr>
          <p:nvPr>
            <p:ph type="sldNum" sz="quarter"/>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pPr eaLnBrk="1" hangingPunct="1"/>
            <a:fld id="{DA32DA88-A9C5-4032-AB09-1502B3D56BF9}" type="slidenum">
              <a:rPr lang="en-GB" smtClean="0">
                <a:solidFill>
                  <a:srgbClr val="000000"/>
                </a:solidFill>
              </a:rPr>
              <a:pPr eaLnBrk="1" hangingPunct="1"/>
              <a:t>3</a:t>
            </a:fld>
            <a:endParaRPr lang="en-GB">
              <a:solidFill>
                <a:srgbClr val="000000"/>
              </a:solidFill>
            </a:endParaRPr>
          </a:p>
        </p:txBody>
      </p:sp>
      <p:sp>
        <p:nvSpPr>
          <p:cNvPr id="921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010286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pPr eaLnBrk="1" hangingPunct="1"/>
            <a:fld id="{67D58DDE-D470-4E80-BA38-3D364A6F89D9}" type="slidenum">
              <a:rPr lang="en-GB" smtClean="0">
                <a:solidFill>
                  <a:srgbClr val="000000"/>
                </a:solidFill>
              </a:rPr>
              <a:pPr eaLnBrk="1" hangingPunct="1"/>
              <a:t>4</a:t>
            </a:fld>
            <a:endParaRPr lang="en-GB">
              <a:solidFill>
                <a:srgbClr val="000000"/>
              </a:solidFill>
            </a:endParaRPr>
          </a:p>
        </p:txBody>
      </p:sp>
      <p:sp>
        <p:nvSpPr>
          <p:cNvPr id="10243"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4"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055156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6CA2DFE2-1B7A-4804-AB1A-2C8C6735B51D}" type="slidenum">
              <a:rPr lang="en-US" smtClean="0">
                <a:solidFill>
                  <a:srgbClr val="000000"/>
                </a:solidFill>
              </a:rPr>
              <a:pPr eaLnBrk="1" hangingPunct="1"/>
              <a:t>7</a:t>
            </a:fld>
            <a:endParaRPr lang="en-US">
              <a:solidFill>
                <a:srgbClr val="000000"/>
              </a:solidFill>
            </a:endParaRPr>
          </a:p>
        </p:txBody>
      </p:sp>
      <p:sp>
        <p:nvSpPr>
          <p:cNvPr id="16387"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120064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D72AEB0-18C2-4632-B744-2BF5133A9A99}" type="slidenum">
              <a:rPr lang="en-US" smtClean="0">
                <a:solidFill>
                  <a:srgbClr val="000000"/>
                </a:solidFill>
              </a:rPr>
              <a:pPr eaLnBrk="1" hangingPunct="1"/>
              <a:t>8</a:t>
            </a:fld>
            <a:endParaRPr lang="en-US">
              <a:solidFill>
                <a:srgbClr val="000000"/>
              </a:solidFill>
            </a:endParaRPr>
          </a:p>
        </p:txBody>
      </p:sp>
      <p:sp>
        <p:nvSpPr>
          <p:cNvPr id="11267"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4103318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69C52943-6314-4F82-9C61-F5F8817A3456}" type="slidenum">
              <a:rPr lang="en-US" smtClean="0">
                <a:solidFill>
                  <a:srgbClr val="000000"/>
                </a:solidFill>
              </a:rPr>
              <a:pPr eaLnBrk="1" hangingPunct="1"/>
              <a:t>9</a:t>
            </a:fld>
            <a:endParaRPr lang="en-US">
              <a:solidFill>
                <a:srgbClr val="000000"/>
              </a:solidFill>
            </a:endParaRPr>
          </a:p>
        </p:txBody>
      </p:sp>
      <p:sp>
        <p:nvSpPr>
          <p:cNvPr id="12291"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1658905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CFB699D-8187-4610-807B-359C045CF7CC}" type="slidenum">
              <a:rPr lang="en-US" smtClean="0">
                <a:solidFill>
                  <a:srgbClr val="000000"/>
                </a:solidFill>
              </a:rPr>
              <a:pPr eaLnBrk="1" hangingPunct="1"/>
              <a:t>10</a:t>
            </a:fld>
            <a:endParaRPr lang="en-US">
              <a:solidFill>
                <a:srgbClr val="000000"/>
              </a:solidFill>
            </a:endParaRPr>
          </a:p>
        </p:txBody>
      </p:sp>
      <p:sp>
        <p:nvSpPr>
          <p:cNvPr id="1433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3165686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CFB699D-8187-4610-807B-359C045CF7CC}" type="slidenum">
              <a:rPr lang="en-US" smtClean="0">
                <a:solidFill>
                  <a:srgbClr val="000000"/>
                </a:solidFill>
              </a:rPr>
              <a:pPr eaLnBrk="1" hangingPunct="1"/>
              <a:t>11</a:t>
            </a:fld>
            <a:endParaRPr lang="en-US">
              <a:solidFill>
                <a:srgbClr val="000000"/>
              </a:solidFill>
            </a:endParaRPr>
          </a:p>
        </p:txBody>
      </p:sp>
      <p:sp>
        <p:nvSpPr>
          <p:cNvPr id="1433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3165686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CFB699D-8187-4610-807B-359C045CF7CC}" type="slidenum">
              <a:rPr lang="en-US" smtClean="0">
                <a:solidFill>
                  <a:srgbClr val="000000"/>
                </a:solidFill>
              </a:rPr>
              <a:pPr eaLnBrk="1" hangingPunct="1"/>
              <a:t>12</a:t>
            </a:fld>
            <a:endParaRPr lang="en-US">
              <a:solidFill>
                <a:srgbClr val="000000"/>
              </a:solidFill>
            </a:endParaRPr>
          </a:p>
        </p:txBody>
      </p:sp>
      <p:sp>
        <p:nvSpPr>
          <p:cNvPr id="1433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3165686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6CA2DFE2-1B7A-4804-AB1A-2C8C6735B51D}" type="slidenum">
              <a:rPr lang="en-US" smtClean="0">
                <a:solidFill>
                  <a:srgbClr val="000000"/>
                </a:solidFill>
              </a:rPr>
              <a:pPr eaLnBrk="1" hangingPunct="1"/>
              <a:t>13</a:t>
            </a:fld>
            <a:endParaRPr lang="en-US">
              <a:solidFill>
                <a:srgbClr val="000000"/>
              </a:solidFill>
            </a:endParaRPr>
          </a:p>
        </p:txBody>
      </p:sp>
      <p:sp>
        <p:nvSpPr>
          <p:cNvPr id="16387"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3413049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CFB699D-8187-4610-807B-359C045CF7CC}" type="slidenum">
              <a:rPr lang="en-US" smtClean="0">
                <a:solidFill>
                  <a:srgbClr val="000000"/>
                </a:solidFill>
              </a:rPr>
              <a:pPr eaLnBrk="1" hangingPunct="1"/>
              <a:t>14</a:t>
            </a:fld>
            <a:endParaRPr lang="en-US">
              <a:solidFill>
                <a:srgbClr val="000000"/>
              </a:solidFill>
            </a:endParaRPr>
          </a:p>
        </p:txBody>
      </p:sp>
      <p:sp>
        <p:nvSpPr>
          <p:cNvPr id="1433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3403740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p:cNvSpPr>
            <a:spLocks noGrp="1" noChangeArrowheads="1"/>
          </p:cNvSpPr>
          <p:nvPr>
            <p:ph type="sldNum" sz="quarter"/>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fld id="{7CFB699D-8187-4610-807B-359C045CF7CC}" type="slidenum">
              <a:rPr lang="en-US" smtClean="0">
                <a:solidFill>
                  <a:srgbClr val="000000"/>
                </a:solidFill>
              </a:rPr>
              <a:pPr eaLnBrk="1" hangingPunct="1"/>
              <a:t>15</a:t>
            </a:fld>
            <a:endParaRPr lang="en-US">
              <a:solidFill>
                <a:srgbClr val="000000"/>
              </a:solidFill>
            </a:endParaRPr>
          </a:p>
        </p:txBody>
      </p:sp>
      <p:sp>
        <p:nvSpPr>
          <p:cNvPr id="14339"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40" name="Rectangle 2"/>
          <p:cNvSpPr>
            <a:spLocks noGrp="1" noChangeArrowheads="1"/>
          </p:cNvSpPr>
          <p:nvPr>
            <p:ph type="body" idx="1"/>
          </p:nvPr>
        </p:nvSpPr>
        <p:spPr>
          <a:xfrm>
            <a:off x="685800" y="4343400"/>
            <a:ext cx="5486400" cy="42084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extLst>
      <p:ext uri="{BB962C8B-B14F-4D97-AF65-F5344CB8AC3E}">
        <p14:creationId xmlns:p14="http://schemas.microsoft.com/office/powerpoint/2010/main" val="2459506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450"/>
            <a:ext cx="8228013" cy="1098549"/>
          </a:xfrm>
        </p:spPr>
        <p:txBody>
          <a:bodyPr/>
          <a:lstStyle>
            <a:lvl1pPr>
              <a:defRPr sz="4000"/>
            </a:lvl1pPr>
          </a:lstStyle>
          <a:p>
            <a:r>
              <a:rPr lang="en-US" dirty="0"/>
              <a:t>Click to edit </a:t>
            </a:r>
            <a:br>
              <a:rPr lang="en-US" dirty="0"/>
            </a:br>
            <a:r>
              <a:rPr lang="en-US" dirty="0"/>
              <a:t>Master title style</a:t>
            </a:r>
          </a:p>
        </p:txBody>
      </p:sp>
      <p:sp>
        <p:nvSpPr>
          <p:cNvPr id="3" name="Content Placeholder 2"/>
          <p:cNvSpPr>
            <a:spLocks noGrp="1"/>
          </p:cNvSpPr>
          <p:nvPr>
            <p:ph idx="1"/>
          </p:nvPr>
        </p:nvSpPr>
        <p:spPr>
          <a:xfrm>
            <a:off x="457200" y="1142999"/>
            <a:ext cx="8228013" cy="5380039"/>
          </a:xfrm>
        </p:spPr>
        <p:txBody>
          <a:bodyPr/>
          <a:lstStyle>
            <a:lvl1pPr marL="457200" indent="-457200">
              <a:buFont typeface="Arial" pitchFamily="34" charset="0"/>
              <a:buChar char="•"/>
              <a:defRPr/>
            </a:lvl1pPr>
            <a:lvl2pPr marL="914400" indent="-457200">
              <a:buFont typeface="Arial" pitchFamily="34" charset="0"/>
              <a:buChar char="‒"/>
              <a:defRPr/>
            </a:lvl2pPr>
            <a:lvl3pPr marL="1257300" indent="-342900">
              <a:buFont typeface="Arial" pitchFamily="34" charset="0"/>
              <a:buChar char="•"/>
              <a:defRPr/>
            </a:lvl3pPr>
            <a:lvl4pPr marL="1714500" indent="-342900">
              <a:buFont typeface="Arial" pitchFamily="34" charset="0"/>
              <a:buChar char="‒"/>
              <a:defRPr/>
            </a:lvl4pPr>
            <a:lvl5pPr marL="2171700" indent="-342900">
              <a:buFont typeface="Arial"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5.11.10</a:t>
            </a:r>
            <a:endParaRPr lang="bg-BG" dirty="0"/>
          </a:p>
        </p:txBody>
      </p:sp>
      <p:sp>
        <p:nvSpPr>
          <p:cNvPr id="5" name="Rectangle 4"/>
          <p:cNvSpPr>
            <a:spLocks noGrp="1" noChangeArrowheads="1"/>
          </p:cNvSpPr>
          <p:nvPr>
            <p:ph type="ftr" idx="11"/>
          </p:nvPr>
        </p:nvSpPr>
        <p:spPr>
          <a:ln/>
        </p:spPr>
        <p:txBody>
          <a:bodyPr/>
          <a:lstStyle>
            <a:lvl1pPr>
              <a:defRPr/>
            </a:lvl1pPr>
          </a:lstStyle>
          <a:p>
            <a:pPr>
              <a:defRPr/>
            </a:pPr>
            <a:r>
              <a:rPr lang="en-US" dirty="0"/>
              <a:t>91th IETF CCAMP Working Group</a:t>
            </a:r>
          </a:p>
        </p:txBody>
      </p:sp>
      <p:sp>
        <p:nvSpPr>
          <p:cNvPr id="6" name="Rectangle 5"/>
          <p:cNvSpPr>
            <a:spLocks noGrp="1" noChangeArrowheads="1"/>
          </p:cNvSpPr>
          <p:nvPr>
            <p:ph type="sldNum" idx="12"/>
          </p:nvPr>
        </p:nvSpPr>
        <p:spPr>
          <a:ln/>
        </p:spPr>
        <p:txBody>
          <a:bodyPr/>
          <a:lstStyle>
            <a:lvl1pPr>
              <a:defRPr/>
            </a:lvl1pPr>
          </a:lstStyle>
          <a:p>
            <a:pPr>
              <a:defRPr/>
            </a:pPr>
            <a:fld id="{2ACC5BA2-0ECC-4DD3-8EAC-EBBDFCB3A0E6}" type="slidenum">
              <a:rPr lang="en-US"/>
              <a:pPr>
                <a:defRPr/>
              </a:pPr>
              <a:t>‹#›</a:t>
            </a:fld>
            <a:endParaRPr lang="en-US"/>
          </a:p>
        </p:txBody>
      </p:sp>
    </p:spTree>
    <p:extLst>
      <p:ext uri="{BB962C8B-B14F-4D97-AF65-F5344CB8AC3E}">
        <p14:creationId xmlns:p14="http://schemas.microsoft.com/office/powerpoint/2010/main" val="1395545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dirty="0"/>
              <a:t>11.07.14</a:t>
            </a:r>
            <a:endParaRPr lang="bg-BG" dirty="0"/>
          </a:p>
        </p:txBody>
      </p:sp>
      <p:sp>
        <p:nvSpPr>
          <p:cNvPr id="5" name="Rectangle 4"/>
          <p:cNvSpPr>
            <a:spLocks noGrp="1" noChangeArrowheads="1"/>
          </p:cNvSpPr>
          <p:nvPr>
            <p:ph type="ftr" idx="11"/>
          </p:nvPr>
        </p:nvSpPr>
        <p:spPr>
          <a:ln/>
        </p:spPr>
        <p:txBody>
          <a:bodyPr/>
          <a:lstStyle>
            <a:lvl1pPr>
              <a:defRPr/>
            </a:lvl1pPr>
          </a:lstStyle>
          <a:p>
            <a:pPr>
              <a:defRPr/>
            </a:pPr>
            <a:r>
              <a:rPr lang="en-US" dirty="0"/>
              <a:t>91th IETF CCAMP Working Group</a:t>
            </a:r>
          </a:p>
        </p:txBody>
      </p:sp>
      <p:sp>
        <p:nvSpPr>
          <p:cNvPr id="6" name="Rectangle 5"/>
          <p:cNvSpPr>
            <a:spLocks noGrp="1" noChangeArrowheads="1"/>
          </p:cNvSpPr>
          <p:nvPr>
            <p:ph type="sldNum" idx="12"/>
          </p:nvPr>
        </p:nvSpPr>
        <p:spPr>
          <a:ln/>
        </p:spPr>
        <p:txBody>
          <a:bodyPr/>
          <a:lstStyle>
            <a:lvl1pPr>
              <a:defRPr/>
            </a:lvl1pPr>
          </a:lstStyle>
          <a:p>
            <a:pPr>
              <a:defRPr/>
            </a:pPr>
            <a:fld id="{457AC40B-985B-4325-8481-F4AB3FC327C6}" type="slidenum">
              <a:rPr lang="en-US"/>
              <a:pPr>
                <a:defRPr/>
              </a:pPr>
              <a:t>‹#›</a:t>
            </a:fld>
            <a:endParaRPr lang="en-US"/>
          </a:p>
        </p:txBody>
      </p:sp>
    </p:spTree>
    <p:extLst>
      <p:ext uri="{BB962C8B-B14F-4D97-AF65-F5344CB8AC3E}">
        <p14:creationId xmlns:p14="http://schemas.microsoft.com/office/powerpoint/2010/main" val="2178091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70013"/>
            <a:ext cx="4037013" cy="515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370013"/>
            <a:ext cx="4038600" cy="5153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6"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7" name="Rectangle 5"/>
          <p:cNvSpPr>
            <a:spLocks noGrp="1" noChangeArrowheads="1"/>
          </p:cNvSpPr>
          <p:nvPr>
            <p:ph type="sldNum" idx="12"/>
          </p:nvPr>
        </p:nvSpPr>
        <p:spPr>
          <a:ln/>
        </p:spPr>
        <p:txBody>
          <a:bodyPr/>
          <a:lstStyle>
            <a:lvl1pPr>
              <a:defRPr/>
            </a:lvl1pPr>
          </a:lstStyle>
          <a:p>
            <a:pPr>
              <a:defRPr/>
            </a:pPr>
            <a:fld id="{3EEB8B30-AB1D-49A5-9B03-7FAD98ACA94A}" type="slidenum">
              <a:rPr lang="en-US"/>
              <a:pPr>
                <a:defRPr/>
              </a:pPr>
              <a:t>‹#›</a:t>
            </a:fld>
            <a:endParaRPr lang="en-US"/>
          </a:p>
        </p:txBody>
      </p:sp>
    </p:spTree>
    <p:extLst>
      <p:ext uri="{BB962C8B-B14F-4D97-AF65-F5344CB8AC3E}">
        <p14:creationId xmlns:p14="http://schemas.microsoft.com/office/powerpoint/2010/main" val="422076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8"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9" name="Rectangle 5"/>
          <p:cNvSpPr>
            <a:spLocks noGrp="1" noChangeArrowheads="1"/>
          </p:cNvSpPr>
          <p:nvPr>
            <p:ph type="sldNum" idx="12"/>
          </p:nvPr>
        </p:nvSpPr>
        <p:spPr>
          <a:ln/>
        </p:spPr>
        <p:txBody>
          <a:bodyPr/>
          <a:lstStyle>
            <a:lvl1pPr>
              <a:defRPr/>
            </a:lvl1pPr>
          </a:lstStyle>
          <a:p>
            <a:pPr>
              <a:defRPr/>
            </a:pPr>
            <a:fld id="{5CEFC626-456E-4323-9273-173AF5C825A2}" type="slidenum">
              <a:rPr lang="en-US"/>
              <a:pPr>
                <a:defRPr/>
              </a:pPr>
              <a:t>‹#›</a:t>
            </a:fld>
            <a:endParaRPr lang="en-US"/>
          </a:p>
        </p:txBody>
      </p:sp>
    </p:spTree>
    <p:extLst>
      <p:ext uri="{BB962C8B-B14F-4D97-AF65-F5344CB8AC3E}">
        <p14:creationId xmlns:p14="http://schemas.microsoft.com/office/powerpoint/2010/main" val="5631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4"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5" name="Rectangle 5"/>
          <p:cNvSpPr>
            <a:spLocks noGrp="1" noChangeArrowheads="1"/>
          </p:cNvSpPr>
          <p:nvPr>
            <p:ph type="sldNum" idx="12"/>
          </p:nvPr>
        </p:nvSpPr>
        <p:spPr>
          <a:ln/>
        </p:spPr>
        <p:txBody>
          <a:bodyPr/>
          <a:lstStyle>
            <a:lvl1pPr>
              <a:defRPr/>
            </a:lvl1pPr>
          </a:lstStyle>
          <a:p>
            <a:pPr>
              <a:defRPr/>
            </a:pPr>
            <a:fld id="{FE888F19-8948-4F0E-9DDE-B3231E4D21E6}" type="slidenum">
              <a:rPr lang="en-US"/>
              <a:pPr>
                <a:defRPr/>
              </a:pPr>
              <a:t>‹#›</a:t>
            </a:fld>
            <a:endParaRPr lang="en-US"/>
          </a:p>
        </p:txBody>
      </p:sp>
    </p:spTree>
    <p:extLst>
      <p:ext uri="{BB962C8B-B14F-4D97-AF65-F5344CB8AC3E}">
        <p14:creationId xmlns:p14="http://schemas.microsoft.com/office/powerpoint/2010/main" val="2171057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3"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4" name="Rectangle 5"/>
          <p:cNvSpPr>
            <a:spLocks noGrp="1" noChangeArrowheads="1"/>
          </p:cNvSpPr>
          <p:nvPr>
            <p:ph type="sldNum" idx="12"/>
          </p:nvPr>
        </p:nvSpPr>
        <p:spPr>
          <a:ln/>
        </p:spPr>
        <p:txBody>
          <a:bodyPr/>
          <a:lstStyle>
            <a:lvl1pPr>
              <a:defRPr/>
            </a:lvl1pPr>
          </a:lstStyle>
          <a:p>
            <a:pPr>
              <a:defRPr/>
            </a:pPr>
            <a:fld id="{4495874C-7302-4E40-A488-80B3B40B6666}" type="slidenum">
              <a:rPr lang="en-US"/>
              <a:pPr>
                <a:defRPr/>
              </a:pPr>
              <a:t>‹#›</a:t>
            </a:fld>
            <a:endParaRPr lang="en-US"/>
          </a:p>
        </p:txBody>
      </p:sp>
    </p:spTree>
    <p:extLst>
      <p:ext uri="{BB962C8B-B14F-4D97-AF65-F5344CB8AC3E}">
        <p14:creationId xmlns:p14="http://schemas.microsoft.com/office/powerpoint/2010/main" val="232845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6"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7" name="Rectangle 5"/>
          <p:cNvSpPr>
            <a:spLocks noGrp="1" noChangeArrowheads="1"/>
          </p:cNvSpPr>
          <p:nvPr>
            <p:ph type="sldNum" idx="12"/>
          </p:nvPr>
        </p:nvSpPr>
        <p:spPr>
          <a:ln/>
        </p:spPr>
        <p:txBody>
          <a:bodyPr/>
          <a:lstStyle>
            <a:lvl1pPr>
              <a:defRPr/>
            </a:lvl1pPr>
          </a:lstStyle>
          <a:p>
            <a:pPr>
              <a:defRPr/>
            </a:pPr>
            <a:fld id="{10971FD2-9742-4672-842A-DC4CB5D7333B}" type="slidenum">
              <a:rPr lang="en-US"/>
              <a:pPr>
                <a:defRPr/>
              </a:pPr>
              <a:t>‹#›</a:t>
            </a:fld>
            <a:endParaRPr lang="en-US"/>
          </a:p>
        </p:txBody>
      </p:sp>
    </p:spTree>
    <p:extLst>
      <p:ext uri="{BB962C8B-B14F-4D97-AF65-F5344CB8AC3E}">
        <p14:creationId xmlns:p14="http://schemas.microsoft.com/office/powerpoint/2010/main" val="677412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6"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7" name="Rectangle 5"/>
          <p:cNvSpPr>
            <a:spLocks noGrp="1" noChangeArrowheads="1"/>
          </p:cNvSpPr>
          <p:nvPr>
            <p:ph type="sldNum" idx="12"/>
          </p:nvPr>
        </p:nvSpPr>
        <p:spPr>
          <a:ln/>
        </p:spPr>
        <p:txBody>
          <a:bodyPr/>
          <a:lstStyle>
            <a:lvl1pPr>
              <a:defRPr/>
            </a:lvl1pPr>
          </a:lstStyle>
          <a:p>
            <a:pPr>
              <a:defRPr/>
            </a:pPr>
            <a:fld id="{095C0B69-2EF1-46B2-BDF6-317D3349A7FD}" type="slidenum">
              <a:rPr lang="en-US"/>
              <a:pPr>
                <a:defRPr/>
              </a:pPr>
              <a:t>‹#›</a:t>
            </a:fld>
            <a:endParaRPr lang="en-US"/>
          </a:p>
        </p:txBody>
      </p:sp>
    </p:spTree>
    <p:extLst>
      <p:ext uri="{BB962C8B-B14F-4D97-AF65-F5344CB8AC3E}">
        <p14:creationId xmlns:p14="http://schemas.microsoft.com/office/powerpoint/2010/main" val="383708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5"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6" name="Rectangle 5"/>
          <p:cNvSpPr>
            <a:spLocks noGrp="1" noChangeArrowheads="1"/>
          </p:cNvSpPr>
          <p:nvPr>
            <p:ph type="sldNum" idx="12"/>
          </p:nvPr>
        </p:nvSpPr>
        <p:spPr>
          <a:ln/>
        </p:spPr>
        <p:txBody>
          <a:bodyPr/>
          <a:lstStyle>
            <a:lvl1pPr>
              <a:defRPr/>
            </a:lvl1pPr>
          </a:lstStyle>
          <a:p>
            <a:pPr>
              <a:defRPr/>
            </a:pPr>
            <a:fld id="{1A653197-E048-491D-B568-7AE9CD64DEBB}" type="slidenum">
              <a:rPr lang="en-US"/>
              <a:pPr>
                <a:defRPr/>
              </a:pPr>
              <a:t>‹#›</a:t>
            </a:fld>
            <a:endParaRPr lang="en-US"/>
          </a:p>
        </p:txBody>
      </p:sp>
    </p:spTree>
    <p:extLst>
      <p:ext uri="{BB962C8B-B14F-4D97-AF65-F5344CB8AC3E}">
        <p14:creationId xmlns:p14="http://schemas.microsoft.com/office/powerpoint/2010/main" val="205313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5813" cy="64785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4450"/>
            <a:ext cx="6019800" cy="647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5.11.10</a:t>
            </a:r>
            <a:endParaRPr lang="bg-BG"/>
          </a:p>
        </p:txBody>
      </p:sp>
      <p:sp>
        <p:nvSpPr>
          <p:cNvPr id="5" name="Rectangle 4"/>
          <p:cNvSpPr>
            <a:spLocks noGrp="1" noChangeArrowheads="1"/>
          </p:cNvSpPr>
          <p:nvPr>
            <p:ph type="ftr" idx="11"/>
          </p:nvPr>
        </p:nvSpPr>
        <p:spPr>
          <a:ln/>
        </p:spPr>
        <p:txBody>
          <a:bodyPr/>
          <a:lstStyle>
            <a:lvl1pPr>
              <a:defRPr/>
            </a:lvl1pPr>
          </a:lstStyle>
          <a:p>
            <a:pPr>
              <a:defRPr/>
            </a:pPr>
            <a:r>
              <a:rPr lang="en-US" dirty="0"/>
              <a:t>90th IETF CCAMP Working Group</a:t>
            </a:r>
          </a:p>
        </p:txBody>
      </p:sp>
      <p:sp>
        <p:nvSpPr>
          <p:cNvPr id="6" name="Rectangle 5"/>
          <p:cNvSpPr>
            <a:spLocks noGrp="1" noChangeArrowheads="1"/>
          </p:cNvSpPr>
          <p:nvPr>
            <p:ph type="sldNum" idx="12"/>
          </p:nvPr>
        </p:nvSpPr>
        <p:spPr>
          <a:ln/>
        </p:spPr>
        <p:txBody>
          <a:bodyPr/>
          <a:lstStyle>
            <a:lvl1pPr>
              <a:defRPr/>
            </a:lvl1pPr>
          </a:lstStyle>
          <a:p>
            <a:pPr>
              <a:defRPr/>
            </a:pPr>
            <a:fld id="{D0D3AABC-3D40-4A6D-84CD-B95393D570DB}" type="slidenum">
              <a:rPr lang="en-US"/>
              <a:pPr>
                <a:defRPr/>
              </a:pPr>
              <a:t>‹#›</a:t>
            </a:fld>
            <a:endParaRPr lang="en-US"/>
          </a:p>
        </p:txBody>
      </p:sp>
    </p:spTree>
    <p:extLst>
      <p:ext uri="{BB962C8B-B14F-4D97-AF65-F5344CB8AC3E}">
        <p14:creationId xmlns:p14="http://schemas.microsoft.com/office/powerpoint/2010/main" val="201647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44450"/>
            <a:ext cx="8228013" cy="1209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dirty="0"/>
              <a:t>Click to edit the title text format</a:t>
            </a:r>
          </a:p>
        </p:txBody>
      </p:sp>
      <p:sp>
        <p:nvSpPr>
          <p:cNvPr id="1027" name="Rectangle 2"/>
          <p:cNvSpPr>
            <a:spLocks noGrp="1" noChangeArrowheads="1"/>
          </p:cNvSpPr>
          <p:nvPr>
            <p:ph type="body" idx="1"/>
          </p:nvPr>
        </p:nvSpPr>
        <p:spPr bwMode="auto">
          <a:xfrm>
            <a:off x="457200" y="1370013"/>
            <a:ext cx="8228013" cy="515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dirty="0"/>
              <a:t>Click to edit the outline text format</a:t>
            </a:r>
          </a:p>
          <a:p>
            <a:pPr lvl="1"/>
            <a:r>
              <a:rPr lang="en-GB" dirty="0"/>
              <a:t>Second Outline Level</a:t>
            </a:r>
          </a:p>
          <a:p>
            <a:pPr lvl="2"/>
            <a:r>
              <a:rPr lang="en-GB" dirty="0"/>
              <a:t>Third Outline Level</a:t>
            </a:r>
          </a:p>
          <a:p>
            <a:pPr lvl="3"/>
            <a:r>
              <a:rPr lang="en-GB" dirty="0"/>
              <a:t>Fourth Outline Level</a:t>
            </a:r>
          </a:p>
          <a:p>
            <a:pPr lvl="4"/>
            <a:r>
              <a:rPr lang="en-GB" dirty="0"/>
              <a:t>Fifth Outline Level</a:t>
            </a:r>
          </a:p>
          <a:p>
            <a:pPr lvl="4"/>
            <a:r>
              <a:rPr lang="en-GB" dirty="0"/>
              <a:t>Sixth Outline Level</a:t>
            </a:r>
          </a:p>
          <a:p>
            <a:pPr lvl="4"/>
            <a:r>
              <a:rPr lang="en-GB" dirty="0"/>
              <a:t>Seventh Outline Level</a:t>
            </a:r>
          </a:p>
          <a:p>
            <a:pPr lvl="4"/>
            <a:r>
              <a:rPr lang="en-GB" dirty="0"/>
              <a:t>Eighth Outline Level</a:t>
            </a:r>
          </a:p>
          <a:p>
            <a:pPr lvl="4"/>
            <a:r>
              <a:rPr lang="en-GB" dirty="0"/>
              <a:t>Ninth Outline Level</a:t>
            </a:r>
          </a:p>
        </p:txBody>
      </p:sp>
      <p:sp>
        <p:nvSpPr>
          <p:cNvPr id="2" name="Rectangle 3"/>
          <p:cNvSpPr>
            <a:spLocks noGrp="1" noChangeArrowheads="1"/>
          </p:cNvSpPr>
          <p:nvPr>
            <p:ph type="dt"/>
          </p:nvPr>
        </p:nvSpPr>
        <p:spPr bwMode="auto">
          <a:xfrm>
            <a:off x="457200" y="6553200"/>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defRPr>
            </a:lvl1pPr>
          </a:lstStyle>
          <a:p>
            <a:pPr>
              <a:defRPr/>
            </a:pPr>
            <a:r>
              <a:rPr lang="en-US"/>
              <a:t>5.11.10</a:t>
            </a:r>
            <a:endParaRPr lang="bg-BG" dirty="0"/>
          </a:p>
        </p:txBody>
      </p:sp>
      <p:sp>
        <p:nvSpPr>
          <p:cNvPr id="1028" name="Rectangle 4"/>
          <p:cNvSpPr>
            <a:spLocks noGrp="1" noChangeArrowheads="1"/>
          </p:cNvSpPr>
          <p:nvPr>
            <p:ph type="ftr"/>
          </p:nvPr>
        </p:nvSpPr>
        <p:spPr bwMode="auto">
          <a:xfrm>
            <a:off x="26273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smtClean="0">
                <a:solidFill>
                  <a:srgbClr val="000000"/>
                </a:solidFill>
              </a:defRPr>
            </a:lvl1pPr>
          </a:lstStyle>
          <a:p>
            <a:pPr>
              <a:defRPr/>
            </a:pPr>
            <a:r>
              <a:rPr lang="en-US" dirty="0"/>
              <a:t>90th IETF CCAMP Working Group</a:t>
            </a:r>
          </a:p>
        </p:txBody>
      </p:sp>
      <p:sp>
        <p:nvSpPr>
          <p:cNvPr id="1029" name="Rectangle 5"/>
          <p:cNvSpPr>
            <a:spLocks noGrp="1" noChangeArrowheads="1"/>
          </p:cNvSpPr>
          <p:nvPr>
            <p:ph type="sldNum"/>
          </p:nvPr>
        </p:nvSpPr>
        <p:spPr bwMode="auto">
          <a:xfrm>
            <a:off x="6553200" y="6553200"/>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lnSpc>
                <a:spcPct val="100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defRPr>
            </a:lvl1pPr>
          </a:lstStyle>
          <a:p>
            <a:pPr>
              <a:defRPr/>
            </a:pPr>
            <a:fld id="{8F2AB41B-3B07-48C5-A4CE-D864BAB0ED1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ctr" defTabSz="457200" rtl="0" eaLnBrk="0" fontAlgn="base" hangingPunct="0">
        <a:spcBef>
          <a:spcPct val="0"/>
        </a:spcBef>
        <a:spcAft>
          <a:spcPct val="0"/>
        </a:spcAft>
        <a:buClr>
          <a:srgbClr val="000000"/>
        </a:buClr>
        <a:buSzPct val="100000"/>
        <a:buFont typeface="Times New Roman" pitchFamily="16" charset="0"/>
        <a:defRPr sz="4400">
          <a:solidFill>
            <a:schemeClr val="accent2">
              <a:lumMod val="50000"/>
            </a:schemeClr>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2pPr>
      <a:lvl3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3pPr>
      <a:lvl4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4pPr>
      <a:lvl5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ea typeface="DejaVu Sans" pitchFamily="34" charset="2"/>
          <a:cs typeface="DejaVu Sans" pitchFamily="34" charset="2"/>
        </a:defRPr>
      </a:lvl9pPr>
    </p:titleStyle>
    <p:bodyStyle>
      <a:lvl1pPr marL="457200" indent="-457200" algn="l" defTabSz="457200" rtl="0" eaLnBrk="0" fontAlgn="base" hangingPunct="0">
        <a:spcBef>
          <a:spcPts val="800"/>
        </a:spcBef>
        <a:spcAft>
          <a:spcPct val="0"/>
        </a:spcAft>
        <a:buClr>
          <a:srgbClr val="000000"/>
        </a:buClr>
        <a:buSzPct val="100000"/>
        <a:buFont typeface="Arial" pitchFamily="34" charset="0"/>
        <a:buChar char="•"/>
        <a:defRPr sz="3200">
          <a:solidFill>
            <a:srgbClr val="000000"/>
          </a:solidFill>
          <a:latin typeface="+mn-lt"/>
          <a:ea typeface="+mn-ea"/>
          <a:cs typeface="+mn-cs"/>
        </a:defRPr>
      </a:lvl1pPr>
      <a:lvl2pPr marL="914400" indent="-457200" algn="l" defTabSz="457200" rtl="0" eaLnBrk="0" fontAlgn="base" hangingPunct="0">
        <a:spcBef>
          <a:spcPts val="700"/>
        </a:spcBef>
        <a:spcAft>
          <a:spcPct val="0"/>
        </a:spcAft>
        <a:buClr>
          <a:srgbClr val="000000"/>
        </a:buClr>
        <a:buSzPct val="100000"/>
        <a:buFont typeface="Arial" pitchFamily="34" charset="0"/>
        <a:buChar char="‒"/>
        <a:defRPr sz="2800">
          <a:solidFill>
            <a:srgbClr val="000000"/>
          </a:solidFill>
          <a:latin typeface="+mn-lt"/>
          <a:ea typeface="+mn-ea"/>
          <a:cs typeface="+mn-cs"/>
        </a:defRPr>
      </a:lvl2pPr>
      <a:lvl3pPr marL="1257300" indent="-342900" algn="l" defTabSz="457200" rtl="0" eaLnBrk="0" fontAlgn="base" hangingPunct="0">
        <a:spcBef>
          <a:spcPts val="600"/>
        </a:spcBef>
        <a:spcAft>
          <a:spcPct val="0"/>
        </a:spcAft>
        <a:buClr>
          <a:srgbClr val="000000"/>
        </a:buClr>
        <a:buSzPct val="100000"/>
        <a:buFont typeface="Arial" pitchFamily="34" charset="0"/>
        <a:buChar char="•"/>
        <a:defRPr sz="2400">
          <a:solidFill>
            <a:srgbClr val="000000"/>
          </a:solidFill>
          <a:latin typeface="+mn-lt"/>
          <a:ea typeface="+mn-ea"/>
          <a:cs typeface="+mn-cs"/>
        </a:defRPr>
      </a:lvl3pPr>
      <a:lvl4pPr marL="1714500" indent="-342900" algn="l" defTabSz="457200" rtl="0" eaLnBrk="0" fontAlgn="base" hangingPunct="0">
        <a:spcBef>
          <a:spcPts val="500"/>
        </a:spcBef>
        <a:spcAft>
          <a:spcPct val="0"/>
        </a:spcAft>
        <a:buClr>
          <a:srgbClr val="000000"/>
        </a:buClr>
        <a:buSzPct val="100000"/>
        <a:buFont typeface="Arial" pitchFamily="34" charset="0"/>
        <a:buChar char="‒"/>
        <a:defRPr sz="2000">
          <a:solidFill>
            <a:srgbClr val="000000"/>
          </a:solidFill>
          <a:latin typeface="+mn-lt"/>
          <a:ea typeface="+mn-ea"/>
          <a:cs typeface="+mn-cs"/>
        </a:defRPr>
      </a:lvl4pPr>
      <a:lvl5pPr marL="2171700" indent="-342900" algn="l" defTabSz="457200" rtl="0" eaLnBrk="0" fontAlgn="base" hangingPunct="0">
        <a:spcBef>
          <a:spcPts val="500"/>
        </a:spcBef>
        <a:spcAft>
          <a:spcPct val="0"/>
        </a:spcAft>
        <a:buClr>
          <a:srgbClr val="000000"/>
        </a:buClr>
        <a:buSzPct val="100000"/>
        <a:buFont typeface="Arial" pitchFamily="34" charset="0"/>
        <a:buChar char="•"/>
        <a:defRPr sz="2000">
          <a:solidFill>
            <a:srgbClr val="000000"/>
          </a:solidFill>
          <a:latin typeface="+mn-lt"/>
          <a:ea typeface="+mn-ea"/>
          <a:cs typeface="+mn-cs"/>
        </a:defRPr>
      </a:lvl5pPr>
      <a:lvl6pPr marL="25146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tools.ietf.org/wg/ccamp" TargetMode="External"/><Relationship Id="rId5" Type="http://schemas.openxmlformats.org/officeDocument/2006/relationships/hyperlink" Target="http://datatracker.ietf.org/wg/ccamp/" TargetMode="External"/><Relationship Id="rId4" Type="http://schemas.openxmlformats.org/officeDocument/2006/relationships/hyperlink" Target="http://www.ietf.org/proceedings/97/agenda/agenda-95-ccamp"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ietf.org/about/note-well.html"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atatracker.ietf.org/meeting/97/materials.html"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daniele.ceccarelli@ericsson.com"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mailto:db3546@att.com" TargetMode="External"/><Relationship Id="rId5" Type="http://schemas.openxmlformats.org/officeDocument/2006/relationships/hyperlink" Target="mailto:oscar.gonzalezdedios@telefonica.com" TargetMode="External"/><Relationship Id="rId4" Type="http://schemas.openxmlformats.org/officeDocument/2006/relationships/hyperlink" Target="mailto:zhangfatai@huawei.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tools.ietf.org/html/rfc7963"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tools.ietf.org/wg/ccamp/draft-ietf-ccamp-ospf-availability-extensi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tools.ietf.org/wg/ccamp/draft-ietf-ccamp-flexible-grid-ospf-ext/"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tools.ietf.org/wg/ccamp/draft-ietf-ccamp-dwdm-if-mng-ctrl-fwk/"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tools.ietf.org/wg/ccamp/draft-ietf-ccamp-flexible-grid-ospf-ext/" TargetMode="External"/><Relationship Id="rId7" Type="http://schemas.openxmlformats.org/officeDocument/2006/relationships/hyperlink" Target="https://tools.ietf.org/wg/ccamp/draft-ietf-ccamp-wson-yang/"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tools.ietf.org/wg/ccamp/draft-ietf-ccamp-wson-iv-info/" TargetMode="External"/><Relationship Id="rId5" Type="http://schemas.openxmlformats.org/officeDocument/2006/relationships/hyperlink" Target="https://tools.ietf.org/wg/ccamp/draft-ietf-ccamp-rsvp-te-bandwidth-availability/" TargetMode="External"/><Relationship Id="rId4" Type="http://schemas.openxmlformats.org/officeDocument/2006/relationships/hyperlink" Target="https://tools.ietf.org/wg/ccamp/draft-ietf-ccamp-grid-property-lmp/"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atatracker.ietf.org/liaison/1494/"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mailto:ccamp@ietf.org" TargetMode="External"/><Relationship Id="rId4" Type="http://schemas.openxmlformats.org/officeDocument/2006/relationships/hyperlink" Target="https://datatracker.ietf.org/liaison/1497/"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hyperlink" Target="mailto:tara.cummings@ericsson.com" TargetMode="External"/><Relationship Id="rId13" Type="http://schemas.openxmlformats.org/officeDocument/2006/relationships/hyperlink" Target="mailto:wang.qilei@zte.com.cn" TargetMode="External"/><Relationship Id="rId18" Type="http://schemas.openxmlformats.org/officeDocument/2006/relationships/hyperlink" Target="mailto:sergio.belotti@nokia.com" TargetMode="External"/><Relationship Id="rId3" Type="http://schemas.openxmlformats.org/officeDocument/2006/relationships/hyperlink" Target="mailto:d.king@lancaster.ac.uk" TargetMode="External"/><Relationship Id="rId21" Type="http://schemas.openxmlformats.org/officeDocument/2006/relationships/hyperlink" Target="mailto:ansharma@infinera.com" TargetMode="External"/><Relationship Id="rId7" Type="http://schemas.openxmlformats.org/officeDocument/2006/relationships/hyperlink" Target="mailto:zhang.xian@huawei.com" TargetMode="External"/><Relationship Id="rId12" Type="http://schemas.openxmlformats.org/officeDocument/2006/relationships/hyperlink" Target="mailto:carlo.perocchio@ericsson.com" TargetMode="External"/><Relationship Id="rId17" Type="http://schemas.openxmlformats.org/officeDocument/2006/relationships/hyperlink" Target="mailto:dieter.beller@nokia.com" TargetMode="External"/><Relationship Id="rId2" Type="http://schemas.openxmlformats.org/officeDocument/2006/relationships/notesSlide" Target="../notesSlides/notesSlide13.xml"/><Relationship Id="rId16" Type="http://schemas.openxmlformats.org/officeDocument/2006/relationships/hyperlink" Target="mailto:zhenghaomian@huawei.com" TargetMode="External"/><Relationship Id="rId20" Type="http://schemas.openxmlformats.org/officeDocument/2006/relationships/hyperlink" Target="mailto:ylee@huawei.com" TargetMode="External"/><Relationship Id="rId1" Type="http://schemas.openxmlformats.org/officeDocument/2006/relationships/slideLayout" Target="../slideLayouts/slideLayout1.xml"/><Relationship Id="rId6" Type="http://schemas.openxmlformats.org/officeDocument/2006/relationships/hyperlink" Target="mailto:oscar.gonzalezdedios@telefonica.com" TargetMode="External"/><Relationship Id="rId11" Type="http://schemas.openxmlformats.org/officeDocument/2006/relationships/hyperlink" Target="mailto:lu.rongduo@zte.com.cn" TargetMode="External"/><Relationship Id="rId5" Type="http://schemas.openxmlformats.org/officeDocument/2006/relationships/hyperlink" Target="mailto:luismiguel.contrerasmurillo@telefonica.com" TargetMode="External"/><Relationship Id="rId15" Type="http://schemas.openxmlformats.org/officeDocument/2006/relationships/hyperlink" Target="mailto:xuyunbin@ritt.cn" TargetMode="External"/><Relationship Id="rId10" Type="http://schemas.openxmlformats.org/officeDocument/2006/relationships/hyperlink" Target="mailto:MChakrabarty@advaoptical.com" TargetMode="External"/><Relationship Id="rId19" Type="http://schemas.openxmlformats.org/officeDocument/2006/relationships/hyperlink" Target="mailto:michael.scharf@nokia.com" TargetMode="External"/><Relationship Id="rId4" Type="http://schemas.openxmlformats.org/officeDocument/2006/relationships/hyperlink" Target="mailto:Italo.Busi@huawei.com" TargetMode="External"/><Relationship Id="rId9" Type="http://schemas.openxmlformats.org/officeDocument/2006/relationships/hyperlink" Target="mailto:shiyan49@chinaunicom.cn" TargetMode="External"/><Relationship Id="rId14" Type="http://schemas.openxmlformats.org/officeDocument/2006/relationships/hyperlink" Target="mailto:zhaoxing@ritt.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953000"/>
          </a:xfrm>
          <a:prstGeom prst="rect">
            <a:avLst/>
          </a:prstGeom>
        </p:spPr>
      </p:pic>
      <p:sp>
        <p:nvSpPr>
          <p:cNvPr id="2050" name="Rectangle 1"/>
          <p:cNvSpPr>
            <a:spLocks noGrp="1" noChangeArrowheads="1"/>
          </p:cNvSpPr>
          <p:nvPr>
            <p:ph type="ctrTitle"/>
          </p:nvPr>
        </p:nvSpPr>
        <p:spPr>
          <a:xfrm>
            <a:off x="762000" y="4119"/>
            <a:ext cx="7772400" cy="1470025"/>
          </a:xfrm>
        </p:spPr>
        <p:txBody>
          <a:bodyPr/>
          <a:lstStyle/>
          <a:p>
            <a:r>
              <a:rPr lang="en-US" sz="4000" dirty="0">
                <a:solidFill>
                  <a:schemeClr val="bg1"/>
                </a:solidFill>
              </a:rPr>
              <a:t>CCAMP Working Group</a:t>
            </a:r>
          </a:p>
        </p:txBody>
      </p:sp>
      <p:sp>
        <p:nvSpPr>
          <p:cNvPr id="2051" name="Rectangle 2"/>
          <p:cNvSpPr>
            <a:spLocks noGrp="1" noChangeArrowheads="1"/>
          </p:cNvSpPr>
          <p:nvPr>
            <p:ph type="subTitle" idx="1"/>
          </p:nvPr>
        </p:nvSpPr>
        <p:spPr>
          <a:xfrm>
            <a:off x="304800" y="4953000"/>
            <a:ext cx="8686800" cy="1752600"/>
          </a:xfrm>
        </p:spPr>
        <p:txBody>
          <a:bodyPr/>
          <a:lstStyle/>
          <a:p>
            <a:pPr algn="l"/>
            <a:r>
              <a:rPr lang="en-US" sz="2400" dirty="0">
                <a:solidFill>
                  <a:schemeClr val="tx1"/>
                </a:solidFill>
              </a:rPr>
              <a:t>Online Agenda and Slides at:</a:t>
            </a:r>
          </a:p>
          <a:p>
            <a:pPr algn="l"/>
            <a:r>
              <a:rPr lang="en-US" sz="2400" dirty="0">
                <a:solidFill>
                  <a:schemeClr val="tx1"/>
                </a:solidFill>
                <a:hlinkClick r:id="rId4"/>
              </a:rPr>
              <a:t>http://www.ietf.org/proceedings/97/agenda/agenda-97-ccamp</a:t>
            </a:r>
            <a:endParaRPr lang="en-US" sz="2400" dirty="0">
              <a:solidFill>
                <a:schemeClr val="tx1"/>
              </a:solidFill>
            </a:endParaRPr>
          </a:p>
          <a:p>
            <a:pPr algn="l"/>
            <a:r>
              <a:rPr lang="en-US" sz="2400" dirty="0">
                <a:solidFill>
                  <a:schemeClr val="tx1"/>
                </a:solidFill>
              </a:rPr>
              <a:t>Data tracker: </a:t>
            </a:r>
            <a:r>
              <a:rPr lang="en-US" sz="2400" dirty="0">
                <a:solidFill>
                  <a:schemeClr val="tx1"/>
                </a:solidFill>
                <a:hlinkClick r:id="rId5"/>
              </a:rPr>
              <a:t>http://datatracker.ietf.org/wg/ccamp/</a:t>
            </a:r>
            <a:endParaRPr lang="en-US" sz="2400" dirty="0">
              <a:solidFill>
                <a:schemeClr val="tx1"/>
              </a:solidFill>
            </a:endParaRPr>
          </a:p>
          <a:p>
            <a:pPr algn="l"/>
            <a:r>
              <a:rPr lang="en-US" sz="2400" dirty="0">
                <a:solidFill>
                  <a:schemeClr val="tx1"/>
                </a:solidFill>
              </a:rPr>
              <a:t>Tools page: </a:t>
            </a:r>
            <a:r>
              <a:rPr lang="en-US" sz="2400" dirty="0">
                <a:solidFill>
                  <a:schemeClr val="tx1"/>
                </a:solidFill>
                <a:hlinkClick r:id="rId6"/>
              </a:rPr>
              <a:t>http://tools.ietf.org/wg/ccamp</a:t>
            </a:r>
          </a:p>
        </p:txBody>
      </p:sp>
      <p:sp>
        <p:nvSpPr>
          <p:cNvPr id="2" name="Rectangle 1"/>
          <p:cNvSpPr/>
          <p:nvPr/>
        </p:nvSpPr>
        <p:spPr>
          <a:xfrm>
            <a:off x="5785387" y="1340805"/>
            <a:ext cx="3358613" cy="7571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IETF 97th</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IETF Note Well</a:t>
            </a:r>
          </a:p>
        </p:txBody>
      </p:sp>
      <p:sp>
        <p:nvSpPr>
          <p:cNvPr id="3075" name="Rectangle 2"/>
          <p:cNvSpPr>
            <a:spLocks noGrp="1" noChangeArrowheads="1"/>
          </p:cNvSpPr>
          <p:nvPr>
            <p:ph idx="1"/>
          </p:nvPr>
        </p:nvSpPr>
        <p:spPr>
          <a:xfrm>
            <a:off x="152400" y="990600"/>
            <a:ext cx="8763000" cy="5486399"/>
          </a:xfrm>
        </p:spPr>
        <p:txBody>
          <a:bodyPr>
            <a:noAutofit/>
          </a:bodyPr>
          <a:lstStyle/>
          <a:p>
            <a:pPr marL="0" indent="0" fontAlgn="auto">
              <a:spcAft>
                <a:spcPts val="0"/>
              </a:spcAft>
              <a:buFont typeface="Arial"/>
              <a:buNone/>
              <a:defRPr/>
            </a:pPr>
            <a:r>
              <a:rPr lang="en-US" sz="1800" dirty="0"/>
              <a:t>This summary is only meant to point you in the right direction, and doesn't have all the nuances. The IETF's IPR Policy is set forth in BCP 79; please read it carefully.</a:t>
            </a:r>
          </a:p>
          <a:p>
            <a:pPr marL="0" indent="0" fontAlgn="auto">
              <a:spcAft>
                <a:spcPts val="0"/>
              </a:spcAft>
              <a:buFont typeface="Arial"/>
              <a:buNone/>
              <a:defRPr/>
            </a:pPr>
            <a:r>
              <a:rPr lang="en-US" sz="1800" b="1" dirty="0">
                <a:cs typeface="Arial"/>
              </a:rPr>
              <a:t>The brief summary:</a:t>
            </a:r>
          </a:p>
          <a:p>
            <a:pPr fontAlgn="auto">
              <a:spcBef>
                <a:spcPts val="1200"/>
              </a:spcBef>
              <a:spcAft>
                <a:spcPts val="0"/>
              </a:spcAft>
              <a:buFont typeface="Wingdings" charset="2"/>
              <a:buChar char="v"/>
              <a:defRPr/>
            </a:pPr>
            <a:r>
              <a:rPr lang="en-US" sz="1800" b="1" dirty="0">
                <a:cs typeface="Arial"/>
              </a:rPr>
              <a:t>By participating with the IETF, you agree to follow IETF processes.</a:t>
            </a:r>
          </a:p>
          <a:p>
            <a:pPr fontAlgn="auto">
              <a:spcBef>
                <a:spcPts val="1200"/>
              </a:spcBef>
              <a:spcAft>
                <a:spcPts val="0"/>
              </a:spcAft>
              <a:buFont typeface="Wingdings" charset="2"/>
              <a:buChar char="v"/>
              <a:defRPr/>
            </a:pPr>
            <a:r>
              <a:rPr lang="en-US" sz="1800" b="1" dirty="0">
                <a:cs typeface="Arial"/>
              </a:rPr>
              <a:t>If you are aware that a contribution of yours (something you write, say, or discuss in any IETF context) is covered by patents or patent applications, you need to disclose that fact.</a:t>
            </a:r>
          </a:p>
          <a:p>
            <a:pPr fontAlgn="auto">
              <a:spcBef>
                <a:spcPts val="1200"/>
              </a:spcBef>
              <a:spcAft>
                <a:spcPts val="0"/>
              </a:spcAft>
              <a:buFont typeface="Wingdings" charset="2"/>
              <a:buChar char="v"/>
              <a:defRPr/>
            </a:pPr>
            <a:r>
              <a:rPr lang="en-US" sz="1800" b="1" dirty="0">
                <a:cs typeface="Arial"/>
              </a:rPr>
              <a:t>You understand that meetings might be recorded, broadcast, and publicly archived.</a:t>
            </a:r>
          </a:p>
          <a:p>
            <a:pPr marL="0" indent="0" fontAlgn="auto">
              <a:spcAft>
                <a:spcPts val="0"/>
              </a:spcAft>
              <a:buFont typeface="Arial"/>
              <a:buNone/>
              <a:defRPr/>
            </a:pPr>
            <a:r>
              <a:rPr lang="en-US" sz="1600" dirty="0">
                <a:cs typeface="Arial"/>
              </a:rPr>
              <a:t>For further information, talk to a chair, ask an Area Director, or review the following:</a:t>
            </a:r>
          </a:p>
          <a:p>
            <a:pPr marL="0" indent="0" fontAlgn="auto">
              <a:spcAft>
                <a:spcPts val="0"/>
              </a:spcAft>
              <a:buFont typeface="Arial"/>
              <a:buNone/>
              <a:defRPr/>
            </a:pPr>
            <a:r>
              <a:rPr lang="en-US" sz="1600" dirty="0">
                <a:cs typeface="Arial"/>
              </a:rPr>
              <a:t>BCP 9 (on the Internet Standards Process)</a:t>
            </a:r>
          </a:p>
          <a:p>
            <a:pPr marL="0" indent="0" fontAlgn="auto">
              <a:spcAft>
                <a:spcPts val="0"/>
              </a:spcAft>
              <a:buFont typeface="Arial"/>
              <a:buNone/>
              <a:defRPr/>
            </a:pPr>
            <a:r>
              <a:rPr lang="en-US" sz="1600" dirty="0">
                <a:cs typeface="Arial"/>
              </a:rPr>
              <a:t>BCP 25 (on the Working Group processes)</a:t>
            </a:r>
          </a:p>
          <a:p>
            <a:pPr marL="0" indent="0" fontAlgn="auto">
              <a:spcAft>
                <a:spcPts val="0"/>
              </a:spcAft>
              <a:buFont typeface="Arial"/>
              <a:buNone/>
              <a:defRPr/>
            </a:pPr>
            <a:r>
              <a:rPr lang="en-US" sz="1600" dirty="0">
                <a:cs typeface="Arial"/>
              </a:rPr>
              <a:t>BCP 78 (on the IETF Trust)</a:t>
            </a:r>
          </a:p>
          <a:p>
            <a:pPr marL="0" indent="0" fontAlgn="auto">
              <a:spcAft>
                <a:spcPts val="0"/>
              </a:spcAft>
              <a:buFont typeface="Arial"/>
              <a:buNone/>
              <a:defRPr/>
            </a:pPr>
            <a:r>
              <a:rPr lang="en-US" sz="1600" dirty="0">
                <a:cs typeface="Arial"/>
              </a:rPr>
              <a:t>BCP 79 (on Intellectual Property Rights in the IETF)</a:t>
            </a:r>
          </a:p>
          <a:p>
            <a:pPr marL="0" indent="0">
              <a:buNone/>
            </a:pPr>
            <a:r>
              <a:rPr lang="en-US" sz="1800" dirty="0"/>
              <a:t>Also see: </a:t>
            </a:r>
            <a:r>
              <a:rPr lang="en-US" sz="1800" dirty="0">
                <a:hlinkClick r:id="rId3"/>
              </a:rPr>
              <a:t>http://www.ietf.org/about/note-well.html</a:t>
            </a:r>
            <a:r>
              <a:rPr lang="en-US" sz="1800" dirty="0"/>
              <a:t>:</a:t>
            </a:r>
          </a:p>
        </p:txBody>
      </p:sp>
      <p:sp>
        <p:nvSpPr>
          <p:cNvPr id="3076" name="Footer Placeholder 4"/>
          <p:cNvSpPr>
            <a:spLocks noGrp="1"/>
          </p:cNvSpPr>
          <p:nvPr>
            <p:ph type="ftr" idx="11"/>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pPr eaLnBrk="1" hangingPunct="1"/>
            <a:r>
              <a:rPr lang="en-US" dirty="0">
                <a:solidFill>
                  <a:srgbClr val="000000"/>
                </a:solidFill>
              </a:rPr>
              <a:t>97th IETF CCAMP Working Group</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1"/>
          <p:cNvSpPr>
            <a:spLocks noGrp="1" noChangeArrowheads="1"/>
          </p:cNvSpPr>
          <p:nvPr>
            <p:ph type="title"/>
          </p:nvPr>
        </p:nvSpPr>
        <p:spPr/>
        <p:txBody>
          <a:bodyPr/>
          <a:lstStyle/>
          <a:p>
            <a:r>
              <a:rPr lang="en-GB" dirty="0"/>
              <a:t>Administrative</a:t>
            </a:r>
          </a:p>
        </p:txBody>
      </p:sp>
      <p:sp>
        <p:nvSpPr>
          <p:cNvPr id="4101" name="Rectangle 2"/>
          <p:cNvSpPr>
            <a:spLocks noGrp="1" noChangeArrowheads="1"/>
          </p:cNvSpPr>
          <p:nvPr>
            <p:ph idx="1"/>
          </p:nvPr>
        </p:nvSpPr>
        <p:spPr/>
        <p:txBody>
          <a:bodyPr/>
          <a:lstStyle/>
          <a:p>
            <a:r>
              <a:rPr lang="en-GB" dirty="0"/>
              <a:t>Audio Streaming/Recording</a:t>
            </a:r>
          </a:p>
          <a:p>
            <a:pPr lvl="1"/>
            <a:r>
              <a:rPr lang="en-GB" dirty="0"/>
              <a:t>Please speak only using the microphones</a:t>
            </a:r>
          </a:p>
          <a:p>
            <a:pPr lvl="1"/>
            <a:r>
              <a:rPr lang="en-GB" dirty="0"/>
              <a:t>Please state your name before speaking</a:t>
            </a:r>
          </a:p>
          <a:p>
            <a:endParaRPr lang="en-GB" dirty="0"/>
          </a:p>
          <a:p>
            <a:r>
              <a:rPr lang="en-GB" dirty="0"/>
              <a:t>Minute takers &amp; </a:t>
            </a:r>
            <a:r>
              <a:rPr lang="en-GB" dirty="0" err="1"/>
              <a:t>Etherpad</a:t>
            </a:r>
            <a:endParaRPr lang="en-GB" dirty="0"/>
          </a:p>
          <a:p>
            <a:r>
              <a:rPr lang="en-GB" dirty="0"/>
              <a:t>Jabber </a:t>
            </a:r>
          </a:p>
          <a:p>
            <a:pPr marL="0" indent="0">
              <a:buNone/>
            </a:pPr>
            <a:endParaRPr lang="en-GB" dirty="0"/>
          </a:p>
        </p:txBody>
      </p:sp>
      <p:sp>
        <p:nvSpPr>
          <p:cNvPr id="4098" name="Footer Placeholder 4"/>
          <p:cNvSpPr>
            <a:spLocks noGrp="1"/>
          </p:cNvSpPr>
          <p:nvPr>
            <p:ph type="ftr" idx="11"/>
          </p:nvPr>
        </p:nvSpPr>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r>
              <a:rPr lang="en-US" dirty="0"/>
              <a:t>88th IETF CCAMP Working Group</a:t>
            </a:r>
          </a:p>
        </p:txBody>
      </p:sp>
      <p:sp>
        <p:nvSpPr>
          <p:cNvPr id="14" name="Footer Placeholder 4"/>
          <p:cNvSpPr txBox="1">
            <a:spLocks/>
          </p:cNvSpPr>
          <p:nvPr/>
        </p:nvSpPr>
        <p:spPr bwMode="auto">
          <a:xfrm>
            <a:off x="2628900"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eaLnBrk="0" fontAlgn="base" hangingPunct="0">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chemeClr val="bg1"/>
                </a:solidFill>
                <a:latin typeface="Arial" charset="0"/>
                <a:ea typeface="DejaVu Sans" pitchFamily="34" charset="2"/>
                <a:cs typeface="DejaVu Sans" pitchFamily="34" charset="2"/>
              </a:defRPr>
            </a:lvl1pPr>
            <a:lvl2pPr marL="742950" indent="-28575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2pPr>
            <a:lvl3pPr marL="11430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3pPr>
            <a:lvl4pPr marL="16002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4pPr>
            <a:lvl5pPr marL="20574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5pPr>
            <a:lvl6pPr marL="25146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6pPr>
            <a:lvl7pPr marL="29718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7pPr>
            <a:lvl8pPr marL="34290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8pPr>
            <a:lvl9pPr marL="38862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9pPr>
          </a:lstStyle>
          <a:p>
            <a:pPr eaLnBrk="1" hangingPunct="1"/>
            <a:r>
              <a:rPr lang="en-US" dirty="0">
                <a:solidFill>
                  <a:srgbClr val="000000"/>
                </a:solidFill>
              </a:rPr>
              <a:t>97th IETF CCAMP Working Group</a:t>
            </a:r>
          </a:p>
        </p:txBody>
      </p:sp>
      <p:sp>
        <p:nvSpPr>
          <p:cNvPr id="15" name="Slide Number Placeholder 5"/>
          <p:cNvSpPr txBox="1">
            <a:spLocks/>
          </p:cNvSpPr>
          <p:nvPr/>
        </p:nvSpPr>
        <p:spPr bwMode="auto">
          <a:xfrm>
            <a:off x="6554787" y="6553200"/>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r" defTabSz="457200" rtl="0" eaLnBrk="0" fontAlgn="base" hangingPunct="0">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chemeClr val="bg1"/>
                </a:solidFill>
                <a:latin typeface="Arial" charset="0"/>
                <a:ea typeface="DejaVu Sans" pitchFamily="34" charset="2"/>
                <a:cs typeface="DejaVu Sans" pitchFamily="34" charset="2"/>
              </a:defRPr>
            </a:lvl1pPr>
            <a:lvl2pPr marL="742950" indent="-28575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2pPr>
            <a:lvl3pPr marL="11430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3pPr>
            <a:lvl4pPr marL="16002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4pPr>
            <a:lvl5pPr marL="20574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5pPr>
            <a:lvl6pPr marL="25146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6pPr>
            <a:lvl7pPr marL="29718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7pPr>
            <a:lvl8pPr marL="34290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8pPr>
            <a:lvl9pPr marL="38862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9pPr>
          </a:lstStyle>
          <a:p>
            <a:pPr eaLnBrk="1" hangingPunct="1"/>
            <a:fld id="{3626C306-02B4-468F-98B2-340C3435360E}" type="slidenum">
              <a:rPr lang="en-US" smtClean="0">
                <a:solidFill>
                  <a:srgbClr val="000000"/>
                </a:solidFill>
              </a:rPr>
              <a:pPr eaLnBrk="1" hangingPunct="1"/>
              <a:t>3</a:t>
            </a:fld>
            <a:endParaRPr lang="en-US">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1"/>
          <p:cNvSpPr>
            <a:spLocks noGrp="1" noChangeArrowheads="1"/>
          </p:cNvSpPr>
          <p:nvPr>
            <p:ph type="title"/>
          </p:nvPr>
        </p:nvSpPr>
        <p:spPr/>
        <p:txBody>
          <a:bodyPr/>
          <a:lstStyle/>
          <a:p>
            <a:r>
              <a:rPr lang="en-US" dirty="0"/>
              <a:t>Sessions</a:t>
            </a:r>
          </a:p>
        </p:txBody>
      </p:sp>
      <p:sp>
        <p:nvSpPr>
          <p:cNvPr id="6146" name="Rectangle 2"/>
          <p:cNvSpPr>
            <a:spLocks noGrp="1" noChangeArrowheads="1"/>
          </p:cNvSpPr>
          <p:nvPr>
            <p:ph idx="1"/>
          </p:nvPr>
        </p:nvSpPr>
        <p:spPr>
          <a:xfrm>
            <a:off x="447498" y="1066801"/>
            <a:ext cx="8228013" cy="5029200"/>
          </a:xfrm>
        </p:spPr>
        <p:txBody>
          <a:bodyPr/>
          <a:lstStyle/>
          <a:p>
            <a:r>
              <a:rPr lang="en-US" sz="3000" dirty="0"/>
              <a:t>Session I: Monday,</a:t>
            </a:r>
            <a:r>
              <a:rPr lang="en-US" altLang="zh-CN" sz="3000" dirty="0"/>
              <a:t> Joint session with TEAS, MPLS, and PCE</a:t>
            </a:r>
            <a:endParaRPr lang="en-US" sz="3000" dirty="0"/>
          </a:p>
          <a:p>
            <a:pPr lvl="1"/>
            <a:r>
              <a:rPr lang="en-US" altLang="zh-CN" sz="2600" dirty="0"/>
              <a:t>15:50-17:50 Monday Afternoon</a:t>
            </a:r>
          </a:p>
          <a:p>
            <a:pPr lvl="1"/>
            <a:r>
              <a:rPr lang="en-US" altLang="zh-CN" sz="2600" dirty="0"/>
              <a:t>Park Ballroom 2</a:t>
            </a:r>
          </a:p>
          <a:p>
            <a:r>
              <a:rPr lang="en-US" altLang="zh-CN" sz="3000" dirty="0"/>
              <a:t>Session II: Thursday</a:t>
            </a:r>
          </a:p>
          <a:p>
            <a:pPr lvl="1"/>
            <a:r>
              <a:rPr lang="en-US" altLang="zh-CN" sz="2600" dirty="0"/>
              <a:t>13:30-15:00 Thursday Afternoon</a:t>
            </a:r>
          </a:p>
          <a:p>
            <a:pPr lvl="1"/>
            <a:r>
              <a:rPr lang="en-US" altLang="zh-CN" sz="2600" dirty="0"/>
              <a:t>Studio 2  </a:t>
            </a:r>
          </a:p>
          <a:p>
            <a:r>
              <a:rPr lang="en-US" sz="3000" dirty="0"/>
              <a:t>Details:</a:t>
            </a:r>
          </a:p>
          <a:p>
            <a:pPr marL="0" indent="0">
              <a:buNone/>
            </a:pPr>
            <a:r>
              <a:rPr lang="en-US" sz="2600" dirty="0">
                <a:hlinkClick r:id="rId3"/>
              </a:rPr>
              <a:t>https://datatracker.ietf.org/meeting/97/materials.html</a:t>
            </a:r>
            <a:endParaRPr lang="en-US" sz="2600" dirty="0"/>
          </a:p>
        </p:txBody>
      </p:sp>
      <p:sp>
        <p:nvSpPr>
          <p:cNvPr id="5122" name="Footer Placeholder 4"/>
          <p:cNvSpPr>
            <a:spLocks noGrp="1"/>
          </p:cNvSpPr>
          <p:nvPr>
            <p:ph type="ftr" idx="11"/>
          </p:nvPr>
        </p:nvSpPr>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5pPr>
            <a:lvl6pPr marL="25146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6pPr>
            <a:lvl7pPr marL="29718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7pPr>
            <a:lvl8pPr marL="34290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8pPr>
            <a:lvl9pPr marL="3886200" indent="-228600" defTabSz="45720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DejaVu Sans" pitchFamily="34" charset="2"/>
                <a:cs typeface="DejaVu Sans" pitchFamily="34" charset="2"/>
              </a:defRPr>
            </a:lvl9pPr>
          </a:lstStyle>
          <a:p>
            <a:r>
              <a:rPr lang="en-US" dirty="0"/>
              <a:t>88th IETF CCAMP Working Group</a:t>
            </a:r>
          </a:p>
        </p:txBody>
      </p:sp>
      <p:sp>
        <p:nvSpPr>
          <p:cNvPr id="10" name="Footer Placeholder 4"/>
          <p:cNvSpPr txBox="1">
            <a:spLocks/>
          </p:cNvSpPr>
          <p:nvPr/>
        </p:nvSpPr>
        <p:spPr bwMode="auto">
          <a:xfrm>
            <a:off x="2628900"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eaLnBrk="0" fontAlgn="base" hangingPunct="0">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chemeClr val="bg1"/>
                </a:solidFill>
                <a:latin typeface="Arial" charset="0"/>
                <a:ea typeface="DejaVu Sans" pitchFamily="34" charset="2"/>
                <a:cs typeface="DejaVu Sans" pitchFamily="34" charset="2"/>
              </a:defRPr>
            </a:lvl1pPr>
            <a:lvl2pPr marL="742950" indent="-28575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2pPr>
            <a:lvl3pPr marL="11430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3pPr>
            <a:lvl4pPr marL="16002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4pPr>
            <a:lvl5pPr marL="20574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5pPr>
            <a:lvl6pPr marL="25146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6pPr>
            <a:lvl7pPr marL="29718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7pPr>
            <a:lvl8pPr marL="34290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8pPr>
            <a:lvl9pPr marL="38862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9pPr>
          </a:lstStyle>
          <a:p>
            <a:pPr eaLnBrk="1" hangingPunct="1"/>
            <a:r>
              <a:rPr lang="en-US" dirty="0">
                <a:solidFill>
                  <a:srgbClr val="000000"/>
                </a:solidFill>
              </a:rPr>
              <a:t>97th IETF CCAMP Working Group</a:t>
            </a:r>
          </a:p>
        </p:txBody>
      </p:sp>
      <p:sp>
        <p:nvSpPr>
          <p:cNvPr id="11" name="Slide Number Placeholder 5"/>
          <p:cNvSpPr txBox="1">
            <a:spLocks/>
          </p:cNvSpPr>
          <p:nvPr/>
        </p:nvSpPr>
        <p:spPr bwMode="auto">
          <a:xfrm>
            <a:off x="6554787" y="6553200"/>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r" defTabSz="457200" rtl="0" eaLnBrk="0" fontAlgn="base" hangingPunct="0">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chemeClr val="bg1"/>
                </a:solidFill>
                <a:latin typeface="Arial" charset="0"/>
                <a:ea typeface="DejaVu Sans" pitchFamily="34" charset="2"/>
                <a:cs typeface="DejaVu Sans" pitchFamily="34" charset="2"/>
              </a:defRPr>
            </a:lvl1pPr>
            <a:lvl2pPr marL="742950" indent="-28575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2pPr>
            <a:lvl3pPr marL="11430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3pPr>
            <a:lvl4pPr marL="16002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4pPr>
            <a:lvl5pPr marL="2057400" indent="-228600" algn="l" defTabSz="457200" rtl="0" eaLnBrk="0" fontAlgn="base"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5pPr>
            <a:lvl6pPr marL="25146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6pPr>
            <a:lvl7pPr marL="29718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7pPr>
            <a:lvl8pPr marL="34290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8pPr>
            <a:lvl9pPr marL="3886200" indent="-228600" algn="l" defTabSz="457200" rtl="0" eaLnBrk="0" fontAlgn="base" latinLnBrk="0" hangingPunct="0">
              <a:lnSpc>
                <a:spcPct val="80000"/>
              </a:lnSpc>
              <a:spcBef>
                <a:spcPts val="45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charset="0"/>
                <a:ea typeface="DejaVu Sans" pitchFamily="34" charset="2"/>
                <a:cs typeface="DejaVu Sans" pitchFamily="34" charset="2"/>
              </a:defRPr>
            </a:lvl9pPr>
          </a:lstStyle>
          <a:p>
            <a:pPr eaLnBrk="1" hangingPunct="1"/>
            <a:fld id="{3626C306-02B4-468F-98B2-340C3435360E}" type="slidenum">
              <a:rPr lang="en-US" smtClean="0">
                <a:solidFill>
                  <a:srgbClr val="000000"/>
                </a:solidFill>
              </a:rPr>
              <a:pPr eaLnBrk="1" hangingPunct="1"/>
              <a:t>4</a:t>
            </a:fld>
            <a:endParaRPr lang="en-US">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 Session II</a:t>
            </a:r>
          </a:p>
        </p:txBody>
      </p:sp>
      <p:sp>
        <p:nvSpPr>
          <p:cNvPr id="4" name="Footer Placeholder 3"/>
          <p:cNvSpPr>
            <a:spLocks noGrp="1"/>
          </p:cNvSpPr>
          <p:nvPr>
            <p:ph type="ftr" idx="11"/>
          </p:nvPr>
        </p:nvSpPr>
        <p:spPr/>
        <p:txBody>
          <a:bodyPr/>
          <a:lstStyle/>
          <a:p>
            <a:r>
              <a:rPr lang="en-US" dirty="0"/>
              <a:t>97th IETF CCAMP Working Group</a:t>
            </a:r>
          </a:p>
        </p:txBody>
      </p:sp>
      <p:pic>
        <p:nvPicPr>
          <p:cNvPr id="1026" name="Picture 2"/>
          <p:cNvPicPr>
            <a:picLocks noChangeAspect="1" noChangeArrowheads="1"/>
          </p:cNvPicPr>
          <p:nvPr/>
        </p:nvPicPr>
        <p:blipFill>
          <a:blip r:embed="rId2" cstate="print"/>
          <a:srcRect/>
          <a:stretch>
            <a:fillRect/>
          </a:stretch>
        </p:blipFill>
        <p:spPr bwMode="auto">
          <a:xfrm>
            <a:off x="762000" y="974724"/>
            <a:ext cx="7296150" cy="5121275"/>
          </a:xfrm>
          <a:prstGeom prst="rect">
            <a:avLst/>
          </a:prstGeom>
          <a:noFill/>
          <a:ln w="9525">
            <a:noFill/>
            <a:miter lim="800000"/>
            <a:headEnd/>
            <a:tailEnd/>
          </a:ln>
        </p:spPr>
      </p:pic>
    </p:spTree>
    <p:extLst>
      <p:ext uri="{BB962C8B-B14F-4D97-AF65-F5344CB8AC3E}">
        <p14:creationId xmlns:p14="http://schemas.microsoft.com/office/powerpoint/2010/main" val="166637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 IPR Process</a:t>
            </a:r>
          </a:p>
        </p:txBody>
      </p:sp>
      <p:sp>
        <p:nvSpPr>
          <p:cNvPr id="3" name="Subtitle 2"/>
          <p:cNvSpPr>
            <a:spLocks noGrp="1"/>
          </p:cNvSpPr>
          <p:nvPr>
            <p:ph idx="1"/>
          </p:nvPr>
        </p:nvSpPr>
        <p:spPr/>
        <p:txBody>
          <a:bodyPr/>
          <a:lstStyle/>
          <a:p>
            <a:r>
              <a:rPr lang="en-US" dirty="0"/>
              <a:t>Polling of draft authors &amp; contributors </a:t>
            </a:r>
          </a:p>
          <a:p>
            <a:pPr lvl="1"/>
            <a:r>
              <a:rPr lang="en-US" dirty="0"/>
              <a:t>Prior to moving to next step in WG process</a:t>
            </a:r>
          </a:p>
          <a:p>
            <a:pPr lvl="2"/>
            <a:r>
              <a:rPr lang="en-US" dirty="0"/>
              <a:t>e.g., before an individual draft becomes a WG document or a WG document goes to last call</a:t>
            </a:r>
          </a:p>
          <a:p>
            <a:pPr lvl="1"/>
            <a:r>
              <a:rPr lang="en-US" dirty="0"/>
              <a:t>Requires IPR compliance statement from </a:t>
            </a:r>
            <a:r>
              <a:rPr lang="en-US" b="1" i="1" dirty="0"/>
              <a:t>all</a:t>
            </a:r>
            <a:r>
              <a:rPr lang="en-US" dirty="0"/>
              <a:t> listed in draft</a:t>
            </a:r>
          </a:p>
        </p:txBody>
      </p:sp>
      <p:sp>
        <p:nvSpPr>
          <p:cNvPr id="4" name="Footer Placeholder 3"/>
          <p:cNvSpPr>
            <a:spLocks noGrp="1"/>
          </p:cNvSpPr>
          <p:nvPr>
            <p:ph type="ftr" idx="11"/>
          </p:nvPr>
        </p:nvSpPr>
        <p:spPr/>
        <p:txBody>
          <a:bodyPr/>
          <a:lstStyle/>
          <a:p>
            <a:r>
              <a:rPr lang="en-US" dirty="0"/>
              <a:t>97th IETF CCAMP Working Group</a:t>
            </a:r>
          </a:p>
        </p:txBody>
      </p:sp>
    </p:spTree>
    <p:extLst>
      <p:ext uri="{BB962C8B-B14F-4D97-AF65-F5344CB8AC3E}">
        <p14:creationId xmlns:p14="http://schemas.microsoft.com/office/powerpoint/2010/main" val="1666372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4390A765-2029-42CF-B01F-BFD0CF7CD430}" type="slidenum">
              <a:rPr lang="en-US" sz="1400">
                <a:solidFill>
                  <a:srgbClr val="000000"/>
                </a:solidFill>
              </a:rPr>
              <a:pPr algn="r" eaLnBrk="1" hangingPunct="1"/>
              <a:t>7</a:t>
            </a:fld>
            <a:endParaRPr lang="en-US" sz="1400">
              <a:solidFill>
                <a:srgbClr val="000000"/>
              </a:solidFill>
            </a:endParaRPr>
          </a:p>
        </p:txBody>
      </p:sp>
      <p:sp>
        <p:nvSpPr>
          <p:cNvPr id="8195" name="Title 3"/>
          <p:cNvSpPr>
            <a:spLocks noGrp="1"/>
          </p:cNvSpPr>
          <p:nvPr>
            <p:ph type="title"/>
          </p:nvPr>
        </p:nvSpPr>
        <p:spPr/>
        <p:txBody>
          <a:bodyPr/>
          <a:lstStyle/>
          <a:p>
            <a:r>
              <a:rPr lang="en-GB" sz="3600" dirty="0"/>
              <a:t>Reminder - Utilizing Mailing List</a:t>
            </a:r>
            <a:endParaRPr lang="en-US" sz="3600" dirty="0"/>
          </a:p>
        </p:txBody>
      </p:sp>
      <p:sp>
        <p:nvSpPr>
          <p:cNvPr id="5" name="Content Placeholder 4"/>
          <p:cNvSpPr>
            <a:spLocks noGrp="1"/>
          </p:cNvSpPr>
          <p:nvPr>
            <p:ph idx="1"/>
          </p:nvPr>
        </p:nvSpPr>
        <p:spPr>
          <a:xfrm>
            <a:off x="152400" y="1142999"/>
            <a:ext cx="8610600" cy="5380039"/>
          </a:xfrm>
        </p:spPr>
        <p:txBody>
          <a:bodyPr>
            <a:normAutofit/>
          </a:bodyPr>
          <a:lstStyle/>
          <a:p>
            <a:pPr>
              <a:defRPr/>
            </a:pPr>
            <a:r>
              <a:rPr lang="en-GB" sz="2800" dirty="0"/>
              <a:t>We strongly encourage the mailing list to be more actively used for all Working Group discussions</a:t>
            </a:r>
          </a:p>
          <a:p>
            <a:pPr lvl="1">
              <a:defRPr/>
            </a:pPr>
            <a:r>
              <a:rPr lang="en-GB" sz="2400" dirty="0"/>
              <a:t>Open issues</a:t>
            </a:r>
          </a:p>
          <a:p>
            <a:pPr lvl="1">
              <a:defRPr/>
            </a:pPr>
            <a:r>
              <a:rPr lang="en-GB" sz="2400" dirty="0"/>
              <a:t>Introducing new drafts</a:t>
            </a:r>
          </a:p>
          <a:p>
            <a:pPr lvl="1">
              <a:defRPr/>
            </a:pPr>
            <a:r>
              <a:rPr lang="en-GB" sz="2400" dirty="0"/>
              <a:t>Potential new Working Group topics</a:t>
            </a:r>
          </a:p>
          <a:p>
            <a:pPr>
              <a:defRPr/>
            </a:pPr>
            <a:r>
              <a:rPr lang="en-GB" sz="2800" dirty="0"/>
              <a:t>Reminder – Working Group Consensus is determined on the mailing list</a:t>
            </a:r>
          </a:p>
          <a:p>
            <a:pPr>
              <a:defRPr/>
            </a:pPr>
            <a:r>
              <a:rPr lang="en-GB" sz="2800" dirty="0"/>
              <a:t>Future meeting time will be scheduled relative to mailing list discussion</a:t>
            </a:r>
          </a:p>
        </p:txBody>
      </p:sp>
      <p:sp>
        <p:nvSpPr>
          <p:cNvPr id="8197" name="Footer Placeholder 2"/>
          <p:cNvSpPr>
            <a:spLocks noGrp="1"/>
          </p:cNvSpPr>
          <p:nvPr>
            <p:ph type="ftr" sz="quarter" idx="11"/>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r>
              <a:rPr lang="en-US" dirty="0">
                <a:solidFill>
                  <a:schemeClr val="tx1"/>
                </a:solidFill>
              </a:rPr>
              <a:t>97th IETF CCAMP Working Group</a:t>
            </a:r>
          </a:p>
        </p:txBody>
      </p:sp>
    </p:spTree>
    <p:extLst>
      <p:ext uri="{BB962C8B-B14F-4D97-AF65-F5344CB8AC3E}">
        <p14:creationId xmlns:p14="http://schemas.microsoft.com/office/powerpoint/2010/main" val="15211791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465E14E3-20FD-4C7E-9AB9-437277CF687D}" type="slidenum">
              <a:rPr lang="en-US" sz="1400">
                <a:solidFill>
                  <a:srgbClr val="000000"/>
                </a:solidFill>
              </a:rPr>
              <a:pPr algn="r" eaLnBrk="1" hangingPunct="1"/>
              <a:t>8</a:t>
            </a:fld>
            <a:endParaRPr lang="en-US" sz="1400">
              <a:solidFill>
                <a:srgbClr val="000000"/>
              </a:solidFill>
            </a:endParaRPr>
          </a:p>
        </p:txBody>
      </p:sp>
      <p:sp>
        <p:nvSpPr>
          <p:cNvPr id="2051" name="Text Box 3"/>
          <p:cNvSpPr txBox="1">
            <a:spLocks noChangeArrowheads="1"/>
          </p:cNvSpPr>
          <p:nvPr/>
        </p:nvSpPr>
        <p:spPr bwMode="auto">
          <a:xfrm>
            <a:off x="685006" y="40711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ctr" eaLnBrk="1" hangingPunct="1"/>
            <a:r>
              <a:rPr lang="en-US" sz="4400" dirty="0">
                <a:solidFill>
                  <a:srgbClr val="000000"/>
                </a:solidFill>
              </a:rPr>
              <a:t>CCAMP Working Group</a:t>
            </a:r>
            <a:br>
              <a:rPr lang="en-US" sz="4400" dirty="0">
                <a:solidFill>
                  <a:srgbClr val="000000"/>
                </a:solidFill>
              </a:rPr>
            </a:br>
            <a:r>
              <a:rPr lang="en-US" sz="4400" dirty="0">
                <a:solidFill>
                  <a:srgbClr val="000000"/>
                </a:solidFill>
              </a:rPr>
              <a:t>Status</a:t>
            </a:r>
          </a:p>
        </p:txBody>
      </p:sp>
      <p:sp>
        <p:nvSpPr>
          <p:cNvPr id="2052" name="Text Box 4"/>
          <p:cNvSpPr txBox="1">
            <a:spLocks noChangeArrowheads="1"/>
          </p:cNvSpPr>
          <p:nvPr/>
        </p:nvSpPr>
        <p:spPr bwMode="auto">
          <a:xfrm>
            <a:off x="113506" y="2362200"/>
            <a:ext cx="8915400" cy="32734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spcBef>
                <a:spcPts val="700"/>
              </a:spcBef>
            </a:pPr>
            <a:r>
              <a:rPr lang="en-US" sz="2400" b="1" dirty="0">
                <a:solidFill>
                  <a:srgbClr val="000000"/>
                </a:solidFill>
              </a:rPr>
              <a:t>Chairs</a:t>
            </a:r>
            <a:r>
              <a:rPr lang="en-US" sz="2400" dirty="0">
                <a:solidFill>
                  <a:srgbClr val="000000"/>
                </a:solidFill>
              </a:rPr>
              <a:t>:</a:t>
            </a:r>
          </a:p>
          <a:p>
            <a:pPr eaLnBrk="1" hangingPunct="1">
              <a:spcBef>
                <a:spcPts val="700"/>
              </a:spcBef>
            </a:pPr>
            <a:r>
              <a:rPr lang="en-US" altLang="zh-CN" sz="2400" dirty="0">
                <a:solidFill>
                  <a:srgbClr val="000000"/>
                </a:solidFill>
              </a:rPr>
              <a:t>Daniele Ceccarelli &lt;</a:t>
            </a:r>
            <a:r>
              <a:rPr lang="en-US" altLang="zh-CN" sz="2400" dirty="0">
                <a:solidFill>
                  <a:srgbClr val="000000"/>
                </a:solidFill>
                <a:hlinkClick r:id="rId3"/>
              </a:rPr>
              <a:t>daniele.ceccarelli@ericsson.com</a:t>
            </a:r>
            <a:r>
              <a:rPr lang="en-US" altLang="zh-CN" sz="2400" dirty="0">
                <a:solidFill>
                  <a:srgbClr val="000000"/>
                </a:solidFill>
              </a:rPr>
              <a:t>&gt;</a:t>
            </a:r>
          </a:p>
          <a:p>
            <a:pPr eaLnBrk="1" hangingPunct="1">
              <a:spcBef>
                <a:spcPts val="700"/>
              </a:spcBef>
            </a:pPr>
            <a:r>
              <a:rPr lang="en-US" altLang="zh-CN" sz="2400" dirty="0">
                <a:solidFill>
                  <a:srgbClr val="000000"/>
                </a:solidFill>
              </a:rPr>
              <a:t>Fatai Zhang</a:t>
            </a:r>
            <a:r>
              <a:rPr lang="en-US" sz="2400" dirty="0">
                <a:solidFill>
                  <a:srgbClr val="000000"/>
                </a:solidFill>
              </a:rPr>
              <a:t> &lt;</a:t>
            </a:r>
            <a:r>
              <a:rPr lang="en-US" altLang="zh-CN" sz="2400" dirty="0">
                <a:solidFill>
                  <a:srgbClr val="0000FF"/>
                </a:solidFill>
                <a:hlinkClick r:id="rId4"/>
              </a:rPr>
              <a:t>zhangfatai@huawei.com</a:t>
            </a:r>
            <a:r>
              <a:rPr lang="en-US" sz="2400" dirty="0">
                <a:solidFill>
                  <a:srgbClr val="000000"/>
                </a:solidFill>
              </a:rPr>
              <a:t>&gt;</a:t>
            </a:r>
          </a:p>
          <a:p>
            <a:pPr eaLnBrk="1" hangingPunct="1">
              <a:spcBef>
                <a:spcPts val="700"/>
              </a:spcBef>
            </a:pPr>
            <a:endParaRPr lang="en-US" sz="2400" dirty="0">
              <a:solidFill>
                <a:srgbClr val="000000"/>
              </a:solidFill>
            </a:endParaRPr>
          </a:p>
          <a:p>
            <a:pPr eaLnBrk="1" hangingPunct="1">
              <a:spcBef>
                <a:spcPts val="700"/>
              </a:spcBef>
            </a:pPr>
            <a:r>
              <a:rPr lang="en-US" sz="2400" b="1" dirty="0">
                <a:solidFill>
                  <a:srgbClr val="000000"/>
                </a:solidFill>
              </a:rPr>
              <a:t>Secretary</a:t>
            </a:r>
            <a:r>
              <a:rPr lang="en-US" sz="2400" dirty="0">
                <a:solidFill>
                  <a:srgbClr val="000000"/>
                </a:solidFill>
              </a:rPr>
              <a:t>:</a:t>
            </a:r>
          </a:p>
          <a:p>
            <a:pPr eaLnBrk="1" hangingPunct="1">
              <a:spcBef>
                <a:spcPts val="700"/>
              </a:spcBef>
            </a:pPr>
            <a:r>
              <a:rPr lang="en-US" sz="2400" dirty="0">
                <a:solidFill>
                  <a:srgbClr val="000000"/>
                </a:solidFill>
              </a:rPr>
              <a:t>Oscar Gonzalez de Dios</a:t>
            </a:r>
          </a:p>
          <a:p>
            <a:pPr eaLnBrk="1" hangingPunct="1">
              <a:spcBef>
                <a:spcPts val="700"/>
              </a:spcBef>
            </a:pPr>
            <a:r>
              <a:rPr lang="en-US" sz="2400" dirty="0">
                <a:solidFill>
                  <a:srgbClr val="000000"/>
                </a:solidFill>
              </a:rPr>
              <a:t> &lt;</a:t>
            </a:r>
            <a:r>
              <a:rPr lang="en-US" sz="2400" dirty="0">
                <a:solidFill>
                  <a:srgbClr val="000000"/>
                </a:solidFill>
                <a:hlinkClick r:id="rId5"/>
              </a:rPr>
              <a:t>oscar.gonzalezdedios@telefonica.com</a:t>
            </a:r>
            <a:r>
              <a:rPr lang="en-US" sz="2400" dirty="0">
                <a:solidFill>
                  <a:srgbClr val="000000"/>
                </a:solidFill>
              </a:rPr>
              <a:t>&gt;</a:t>
            </a:r>
          </a:p>
          <a:p>
            <a:pPr eaLnBrk="1" hangingPunct="1">
              <a:spcBef>
                <a:spcPts val="700"/>
              </a:spcBef>
            </a:pPr>
            <a:endParaRPr lang="en-US" sz="2400" dirty="0">
              <a:solidFill>
                <a:srgbClr val="000000"/>
              </a:solidFill>
            </a:endParaRPr>
          </a:p>
          <a:p>
            <a:pPr eaLnBrk="1" hangingPunct="1">
              <a:spcBef>
                <a:spcPts val="700"/>
              </a:spcBef>
            </a:pPr>
            <a:r>
              <a:rPr lang="en-US" sz="2400" b="1" dirty="0">
                <a:solidFill>
                  <a:srgbClr val="000000"/>
                </a:solidFill>
              </a:rPr>
              <a:t>Responsible AD:</a:t>
            </a:r>
          </a:p>
          <a:p>
            <a:pPr eaLnBrk="1" hangingPunct="1">
              <a:spcBef>
                <a:spcPts val="700"/>
              </a:spcBef>
            </a:pPr>
            <a:r>
              <a:rPr lang="en-US" sz="2400" dirty="0">
                <a:solidFill>
                  <a:srgbClr val="000000"/>
                </a:solidFill>
              </a:rPr>
              <a:t>Deborah </a:t>
            </a:r>
            <a:r>
              <a:rPr lang="en-US" sz="2400" dirty="0" err="1">
                <a:solidFill>
                  <a:srgbClr val="000000"/>
                </a:solidFill>
              </a:rPr>
              <a:t>Brungard</a:t>
            </a:r>
            <a:r>
              <a:rPr lang="en-US" sz="2400" dirty="0">
                <a:solidFill>
                  <a:srgbClr val="000000"/>
                </a:solidFill>
              </a:rPr>
              <a:t> &lt;</a:t>
            </a:r>
            <a:r>
              <a:rPr lang="en-US" sz="2400" dirty="0">
                <a:solidFill>
                  <a:srgbClr val="000000"/>
                </a:solidFill>
                <a:hlinkClick r:id="rId6"/>
              </a:rPr>
              <a:t>db3546@att.com</a:t>
            </a:r>
            <a:r>
              <a:rPr lang="en-US" sz="2400" dirty="0">
                <a:solidFill>
                  <a:srgbClr val="000000"/>
                </a:solidFill>
              </a:rPr>
              <a:t>&gt;</a:t>
            </a:r>
          </a:p>
          <a:p>
            <a:pPr eaLnBrk="1" hangingPunct="1">
              <a:spcBef>
                <a:spcPts val="700"/>
              </a:spcBef>
            </a:pPr>
            <a:endParaRPr lang="en-US" sz="2400" dirty="0">
              <a:solidFill>
                <a:srgbClr val="000000"/>
              </a:solidFill>
            </a:endParaRPr>
          </a:p>
        </p:txBody>
      </p:sp>
      <p:sp>
        <p:nvSpPr>
          <p:cNvPr id="2053" name="Footer Placeholder 2"/>
          <p:cNvSpPr>
            <a:spLocks noGrp="1"/>
          </p:cNvSpPr>
          <p:nvPr>
            <p:ph type="ftr" sz="quarter" idx="11"/>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eaLnBrk="1" hangingPunct="1"/>
            <a:r>
              <a:rPr lang="en-US" dirty="0">
                <a:solidFill>
                  <a:srgbClr val="000000"/>
                </a:solidFill>
              </a:rPr>
              <a:t>97th IETF CCAMP Working Group</a:t>
            </a:r>
          </a:p>
        </p:txBody>
      </p:sp>
    </p:spTree>
    <p:extLst>
      <p:ext uri="{BB962C8B-B14F-4D97-AF65-F5344CB8AC3E}">
        <p14:creationId xmlns:p14="http://schemas.microsoft.com/office/powerpoint/2010/main" val="36272423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p:cNvSpPr>
            <a:spLocks noGrp="1"/>
          </p:cNvSpPr>
          <p:nvPr>
            <p:ph type="title"/>
          </p:nvPr>
        </p:nvSpPr>
        <p:spPr/>
        <p:txBody>
          <a:bodyPr/>
          <a:lstStyle/>
          <a:p>
            <a:r>
              <a:rPr lang="en-GB" dirty="0"/>
              <a:t>Document Status – RFCs </a:t>
            </a:r>
            <a:endParaRPr lang="en-US" dirty="0"/>
          </a:p>
        </p:txBody>
      </p:sp>
      <p:sp>
        <p:nvSpPr>
          <p:cNvPr id="4" name="Content Placeholder 3"/>
          <p:cNvSpPr>
            <a:spLocks noGrp="1"/>
          </p:cNvSpPr>
          <p:nvPr>
            <p:ph idx="1"/>
          </p:nvPr>
        </p:nvSpPr>
        <p:spPr>
          <a:xfrm>
            <a:off x="76200" y="1066800"/>
            <a:ext cx="8991600" cy="5380039"/>
          </a:xfrm>
        </p:spPr>
        <p:txBody>
          <a:bodyPr>
            <a:normAutofit/>
          </a:bodyPr>
          <a:lstStyle/>
          <a:p>
            <a:r>
              <a:rPr lang="en-US" dirty="0"/>
              <a:t>New Errata:</a:t>
            </a:r>
          </a:p>
          <a:p>
            <a:pPr lvl="1"/>
            <a:r>
              <a:rPr lang="en-US" dirty="0"/>
              <a:t>None</a:t>
            </a:r>
            <a:endParaRPr lang="en-GB" dirty="0"/>
          </a:p>
          <a:p>
            <a:r>
              <a:rPr lang="en-GB" dirty="0"/>
              <a:t>Recent RFCs:</a:t>
            </a:r>
          </a:p>
          <a:p>
            <a:pPr lvl="1"/>
            <a:r>
              <a:rPr lang="en-US" altLang="zh-CN" sz="2400" dirty="0">
                <a:hlinkClick r:id="rId3" tooltip="RSVP-TE Extension for Additional Signal Types in G.709 Optical Transport Networks (OTNs). "/>
              </a:rPr>
              <a:t>RFC 7963</a:t>
            </a:r>
            <a:r>
              <a:rPr lang="en-US" sz="2400" dirty="0"/>
              <a:t>: Resource </a:t>
            </a:r>
            <a:r>
              <a:rPr lang="en-US" sz="2400" dirty="0" err="1"/>
              <a:t>ReserVation</a:t>
            </a:r>
            <a:r>
              <a:rPr lang="en-US" sz="2400" dirty="0"/>
              <a:t> Protocol-Traffic Engineering (RSVP-TE) </a:t>
            </a:r>
            <a:r>
              <a:rPr lang="en-US" altLang="zh-CN" sz="2400" dirty="0"/>
              <a:t>Extension for Additional Signal Types in G.709 OTN</a:t>
            </a:r>
            <a:endParaRPr lang="en-US" sz="2400" dirty="0"/>
          </a:p>
          <a:p>
            <a:r>
              <a:rPr lang="en-US" sz="2800" dirty="0"/>
              <a:t>RFC Editor’s Queue:</a:t>
            </a:r>
          </a:p>
          <a:p>
            <a:pPr lvl="1"/>
            <a:r>
              <a:rPr lang="en-US" altLang="zh-CN" dirty="0"/>
              <a:t>None</a:t>
            </a:r>
            <a:endParaRPr lang="en-GB" altLang="zh-CN" dirty="0"/>
          </a:p>
          <a:p>
            <a:r>
              <a:rPr lang="it-IT" sz="2800" dirty="0"/>
              <a:t>IESG processing</a:t>
            </a:r>
          </a:p>
          <a:p>
            <a:pPr lvl="1"/>
            <a:r>
              <a:rPr lang="it-IT" u="sng" dirty="0">
                <a:hlinkClick r:id="rId4"/>
              </a:rPr>
              <a:t>draft-ietf-ccamp-ospf-availability-extension</a:t>
            </a:r>
            <a:endParaRPr lang="en-US" sz="2400" dirty="0"/>
          </a:p>
          <a:p>
            <a:pPr lvl="1"/>
            <a:endParaRPr lang="en-GB" dirty="0"/>
          </a:p>
        </p:txBody>
      </p:sp>
      <p:sp>
        <p:nvSpPr>
          <p:cNvPr id="6" name="Footer Placeholder 2"/>
          <p:cNvSpPr txBox="1">
            <a:spLocks/>
          </p:cNvSpPr>
          <p:nvPr/>
        </p:nvSpPr>
        <p:spPr bwMode="auto">
          <a:xfrm>
            <a:off x="2665413" y="64770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eaLnBrk="0" fontAlgn="base" hangingPunct="0">
              <a:lnSpc>
                <a:spcPct val="100000"/>
              </a:lnSpc>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chemeClr val="bg1"/>
                </a:solidFill>
                <a:latin typeface="Arial" pitchFamily="34" charset="0"/>
                <a:ea typeface="DejaVu Sans"/>
                <a:cs typeface="DejaVu Sans"/>
              </a:defRPr>
            </a:lvl1pPr>
            <a:lvl2pPr marL="742950" indent="-285750" algn="l" defTabSz="457200" rtl="0" eaLnBrk="0" fontAlgn="base" hangingPunct="0">
              <a:lnSpc>
                <a:spcPct val="80000"/>
              </a:lnSpc>
              <a:spcBef>
                <a:spcPts val="45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2pPr>
            <a:lvl3pPr marL="1143000" indent="-228600" algn="l" defTabSz="457200" rtl="0" eaLnBrk="0" fontAlgn="base" hangingPunct="0">
              <a:lnSpc>
                <a:spcPct val="80000"/>
              </a:lnSpc>
              <a:spcBef>
                <a:spcPts val="45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3pPr>
            <a:lvl4pPr marL="1600200" indent="-228600" algn="l" defTabSz="457200" rtl="0" eaLnBrk="0" fontAlgn="base" hangingPunct="0">
              <a:lnSpc>
                <a:spcPct val="80000"/>
              </a:lnSpc>
              <a:spcBef>
                <a:spcPts val="45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4pPr>
            <a:lvl5pPr marL="2057400" indent="-228600" algn="l" defTabSz="457200" rtl="0" eaLnBrk="0" fontAlgn="base" hangingPunct="0">
              <a:lnSpc>
                <a:spcPct val="80000"/>
              </a:lnSpc>
              <a:spcBef>
                <a:spcPts val="45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5pPr>
            <a:lvl6pPr marL="2514600" indent="-228600" algn="l" defTabSz="457200" rtl="0" eaLnBrk="0" fontAlgn="base" latinLnBrk="0"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6pPr>
            <a:lvl7pPr marL="2971800" indent="-228600" algn="l" defTabSz="457200" rtl="0" eaLnBrk="0" fontAlgn="base" latinLnBrk="0"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7pPr>
            <a:lvl8pPr marL="3429000" indent="-228600" algn="l" defTabSz="457200" rtl="0" eaLnBrk="0" fontAlgn="base" latinLnBrk="0"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8pPr>
            <a:lvl9pPr marL="3886200" indent="-228600" algn="l" defTabSz="457200" rtl="0" eaLnBrk="0" fontAlgn="base" latinLnBrk="0"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ern="1200">
                <a:solidFill>
                  <a:schemeClr val="bg1"/>
                </a:solidFill>
                <a:latin typeface="Arial" pitchFamily="34" charset="0"/>
                <a:ea typeface="DejaVu Sans"/>
                <a:cs typeface="DejaVu Sans"/>
              </a:defRPr>
            </a:lvl9pPr>
          </a:lstStyle>
          <a:p>
            <a:pPr eaLnBrk="1" hangingPunct="1"/>
            <a:r>
              <a:rPr lang="en-US" dirty="0">
                <a:solidFill>
                  <a:srgbClr val="000000"/>
                </a:solidFill>
              </a:rPr>
              <a:t>97th IETF CCAMP Working Group</a:t>
            </a:r>
          </a:p>
        </p:txBody>
      </p:sp>
    </p:spTree>
    <p:extLst>
      <p:ext uri="{BB962C8B-B14F-4D97-AF65-F5344CB8AC3E}">
        <p14:creationId xmlns:p14="http://schemas.microsoft.com/office/powerpoint/2010/main" val="34690009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16AAF8ED-E135-42E6-9474-C52BC6C53D07}" type="slidenum">
              <a:rPr lang="en-US" sz="1400">
                <a:solidFill>
                  <a:srgbClr val="000000"/>
                </a:solidFill>
              </a:rPr>
              <a:pPr algn="r" eaLnBrk="1" hangingPunct="1"/>
              <a:t>10</a:t>
            </a:fld>
            <a:endParaRPr lang="en-US" sz="1400">
              <a:solidFill>
                <a:srgbClr val="000000"/>
              </a:solidFill>
            </a:endParaRPr>
          </a:p>
        </p:txBody>
      </p:sp>
      <p:sp>
        <p:nvSpPr>
          <p:cNvPr id="5123" name="Title 5"/>
          <p:cNvSpPr>
            <a:spLocks noGrp="1"/>
          </p:cNvSpPr>
          <p:nvPr>
            <p:ph type="title"/>
          </p:nvPr>
        </p:nvSpPr>
        <p:spPr/>
        <p:txBody>
          <a:bodyPr/>
          <a:lstStyle/>
          <a:p>
            <a:r>
              <a:rPr lang="en-GB" dirty="0"/>
              <a:t>Document Status – </a:t>
            </a:r>
            <a:br>
              <a:rPr lang="en-GB" dirty="0"/>
            </a:br>
            <a:r>
              <a:rPr lang="en-GB" dirty="0"/>
              <a:t>Post/Pre WG Last Call</a:t>
            </a:r>
            <a:endParaRPr lang="en-US" dirty="0"/>
          </a:p>
        </p:txBody>
      </p:sp>
      <p:sp>
        <p:nvSpPr>
          <p:cNvPr id="5124" name="Content Placeholder 6"/>
          <p:cNvSpPr>
            <a:spLocks noGrp="1"/>
          </p:cNvSpPr>
          <p:nvPr>
            <p:ph idx="1"/>
          </p:nvPr>
        </p:nvSpPr>
        <p:spPr>
          <a:xfrm>
            <a:off x="457200" y="1554161"/>
            <a:ext cx="8228013" cy="4618039"/>
          </a:xfrm>
        </p:spPr>
        <p:txBody>
          <a:bodyPr>
            <a:normAutofit lnSpcReduction="10000"/>
          </a:bodyPr>
          <a:lstStyle/>
          <a:p>
            <a:pPr marL="457200" lvl="1">
              <a:spcBef>
                <a:spcPts val="800"/>
              </a:spcBef>
              <a:buFont typeface="Arial" pitchFamily="34" charset="0"/>
              <a:buChar char="•"/>
            </a:pPr>
            <a:r>
              <a:rPr lang="en-GB" dirty="0"/>
              <a:t>Waiting for authors </a:t>
            </a:r>
          </a:p>
          <a:p>
            <a:pPr lvl="1"/>
            <a:r>
              <a:rPr lang="en-US" dirty="0"/>
              <a:t>None</a:t>
            </a:r>
          </a:p>
          <a:p>
            <a:pPr lvl="1"/>
            <a:endParaRPr lang="en-US" dirty="0"/>
          </a:p>
          <a:p>
            <a:pPr marL="457200" lvl="1">
              <a:spcBef>
                <a:spcPts val="800"/>
              </a:spcBef>
              <a:buFont typeface="Arial" pitchFamily="34" charset="0"/>
              <a:buChar char="•"/>
            </a:pPr>
            <a:r>
              <a:rPr lang="en-US" altLang="zh-CN" dirty="0"/>
              <a:t>WG LC (including IPR poll before WG LC)</a:t>
            </a:r>
            <a:endParaRPr lang="en-GB" altLang="zh-CN" dirty="0"/>
          </a:p>
          <a:p>
            <a:pPr lvl="1"/>
            <a:r>
              <a:rPr lang="en-US" dirty="0"/>
              <a:t>None</a:t>
            </a:r>
          </a:p>
          <a:p>
            <a:pPr marL="0" lvl="1" indent="0">
              <a:spcBef>
                <a:spcPts val="800"/>
              </a:spcBef>
              <a:buNone/>
            </a:pPr>
            <a:endParaRPr lang="en-US" altLang="zh-CN" dirty="0"/>
          </a:p>
          <a:p>
            <a:pPr marL="457200" lvl="1">
              <a:spcBef>
                <a:spcPts val="800"/>
              </a:spcBef>
              <a:buFont typeface="Arial" pitchFamily="34" charset="0"/>
              <a:buChar char="•"/>
            </a:pPr>
            <a:r>
              <a:rPr lang="en-US" altLang="zh-CN" dirty="0"/>
              <a:t>Post WG LC – Publication requested </a:t>
            </a:r>
            <a:endParaRPr lang="en-GB" altLang="zh-CN" dirty="0"/>
          </a:p>
          <a:p>
            <a:pPr lvl="1"/>
            <a:r>
              <a:rPr lang="en-US" altLang="zh-CN" dirty="0">
                <a:hlinkClick r:id="rId3"/>
              </a:rPr>
              <a:t>draft-</a:t>
            </a:r>
            <a:r>
              <a:rPr lang="en-US" altLang="zh-CN" dirty="0" err="1">
                <a:hlinkClick r:id="rId3"/>
              </a:rPr>
              <a:t>ietf</a:t>
            </a:r>
            <a:r>
              <a:rPr lang="en-US" altLang="zh-CN" dirty="0">
                <a:hlinkClick r:id="rId3"/>
              </a:rPr>
              <a:t>-</a:t>
            </a:r>
            <a:r>
              <a:rPr lang="en-US" altLang="zh-CN" dirty="0" err="1">
                <a:hlinkClick r:id="rId3"/>
              </a:rPr>
              <a:t>ccamp</a:t>
            </a:r>
            <a:r>
              <a:rPr lang="en-US" altLang="zh-CN" dirty="0">
                <a:hlinkClick r:id="rId3"/>
              </a:rPr>
              <a:t>-flexible-grid-</a:t>
            </a:r>
            <a:r>
              <a:rPr lang="en-US" altLang="zh-CN" dirty="0" err="1">
                <a:hlinkClick r:id="rId3"/>
              </a:rPr>
              <a:t>ospf</a:t>
            </a:r>
            <a:r>
              <a:rPr lang="en-US" altLang="zh-CN" dirty="0">
                <a:hlinkClick r:id="rId3"/>
              </a:rPr>
              <a:t>-</a:t>
            </a:r>
            <a:r>
              <a:rPr lang="en-US" altLang="zh-CN" dirty="0" err="1">
                <a:hlinkClick r:id="rId3"/>
              </a:rPr>
              <a:t>ext</a:t>
            </a:r>
            <a:r>
              <a:rPr lang="en-US" altLang="zh-CN" dirty="0"/>
              <a:t> </a:t>
            </a:r>
          </a:p>
          <a:p>
            <a:pPr marL="457200" lvl="1" indent="0">
              <a:buNone/>
            </a:pPr>
            <a:r>
              <a:rPr lang="en-US" altLang="zh-CN" dirty="0"/>
              <a:t>  </a:t>
            </a:r>
          </a:p>
          <a:p>
            <a:pPr lvl="1"/>
            <a:endParaRPr lang="en-US" dirty="0"/>
          </a:p>
        </p:txBody>
      </p:sp>
      <p:sp>
        <p:nvSpPr>
          <p:cNvPr id="6" name="Footer Placeholder 3"/>
          <p:cNvSpPr txBox="1">
            <a:spLocks/>
          </p:cNvSpPr>
          <p:nvPr/>
        </p:nvSpPr>
        <p:spPr bwMode="auto">
          <a:xfrm>
            <a:off x="27797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fontAlgn="base">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000000"/>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a:lstStyle>
          <a:p>
            <a:r>
              <a:rPr lang="en-US" dirty="0"/>
              <a:t>97th IETF CCAMP Working Group</a:t>
            </a:r>
          </a:p>
        </p:txBody>
      </p:sp>
    </p:spTree>
    <p:extLst>
      <p:ext uri="{BB962C8B-B14F-4D97-AF65-F5344CB8AC3E}">
        <p14:creationId xmlns:p14="http://schemas.microsoft.com/office/powerpoint/2010/main" val="40351401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16AAF8ED-E135-42E6-9474-C52BC6C53D07}" type="slidenum">
              <a:rPr lang="en-US" sz="1400">
                <a:solidFill>
                  <a:srgbClr val="000000"/>
                </a:solidFill>
              </a:rPr>
              <a:pPr algn="r" eaLnBrk="1" hangingPunct="1"/>
              <a:t>11</a:t>
            </a:fld>
            <a:endParaRPr lang="en-US" sz="1400">
              <a:solidFill>
                <a:srgbClr val="000000"/>
              </a:solidFill>
            </a:endParaRPr>
          </a:p>
        </p:txBody>
      </p:sp>
      <p:sp>
        <p:nvSpPr>
          <p:cNvPr id="5123" name="Title 5"/>
          <p:cNvSpPr>
            <a:spLocks noGrp="1"/>
          </p:cNvSpPr>
          <p:nvPr>
            <p:ph type="title"/>
          </p:nvPr>
        </p:nvSpPr>
        <p:spPr/>
        <p:txBody>
          <a:bodyPr/>
          <a:lstStyle/>
          <a:p>
            <a:r>
              <a:rPr lang="en-GB" dirty="0"/>
              <a:t>Document Status – </a:t>
            </a:r>
            <a:br>
              <a:rPr lang="en-GB" dirty="0"/>
            </a:br>
            <a:r>
              <a:rPr lang="en-GB" dirty="0"/>
              <a:t>WG Drafts on Agenda</a:t>
            </a:r>
            <a:endParaRPr lang="en-US" dirty="0"/>
          </a:p>
        </p:txBody>
      </p:sp>
      <p:sp>
        <p:nvSpPr>
          <p:cNvPr id="5124" name="Content Placeholder 6"/>
          <p:cNvSpPr>
            <a:spLocks noGrp="1"/>
          </p:cNvSpPr>
          <p:nvPr>
            <p:ph idx="1"/>
          </p:nvPr>
        </p:nvSpPr>
        <p:spPr>
          <a:xfrm>
            <a:off x="457200" y="1630361"/>
            <a:ext cx="8228013" cy="4313239"/>
          </a:xfrm>
        </p:spPr>
        <p:txBody>
          <a:bodyPr>
            <a:normAutofit/>
          </a:bodyPr>
          <a:lstStyle/>
          <a:p>
            <a:r>
              <a:rPr lang="en-US" altLang="zh-CN" dirty="0">
                <a:hlinkClick r:id="rId3"/>
              </a:rPr>
              <a:t>draft-</a:t>
            </a:r>
            <a:r>
              <a:rPr lang="en-US" altLang="zh-CN" dirty="0" err="1">
                <a:hlinkClick r:id="rId3"/>
              </a:rPr>
              <a:t>ietf</a:t>
            </a:r>
            <a:r>
              <a:rPr lang="en-US" altLang="zh-CN" dirty="0">
                <a:hlinkClick r:id="rId3"/>
              </a:rPr>
              <a:t>-</a:t>
            </a:r>
            <a:r>
              <a:rPr lang="en-US" altLang="zh-CN" dirty="0" err="1">
                <a:hlinkClick r:id="rId3"/>
              </a:rPr>
              <a:t>ccamp</a:t>
            </a:r>
            <a:r>
              <a:rPr lang="en-US" altLang="zh-CN" dirty="0">
                <a:hlinkClick r:id="rId3"/>
              </a:rPr>
              <a:t>-</a:t>
            </a:r>
            <a:r>
              <a:rPr lang="en-US" altLang="zh-CN" dirty="0" err="1">
                <a:hlinkClick r:id="rId3"/>
              </a:rPr>
              <a:t>dwdm</a:t>
            </a:r>
            <a:r>
              <a:rPr lang="en-US" altLang="zh-CN" dirty="0">
                <a:hlinkClick r:id="rId3"/>
              </a:rPr>
              <a:t>-if-</a:t>
            </a:r>
            <a:r>
              <a:rPr lang="en-US" altLang="zh-CN" dirty="0" err="1">
                <a:hlinkClick r:id="rId3"/>
              </a:rPr>
              <a:t>mng</a:t>
            </a:r>
            <a:r>
              <a:rPr lang="en-US" altLang="zh-CN" dirty="0">
                <a:hlinkClick r:id="rId3"/>
              </a:rPr>
              <a:t>-ctrl-</a:t>
            </a:r>
            <a:r>
              <a:rPr lang="en-US" altLang="zh-CN" dirty="0" err="1">
                <a:hlinkClick r:id="rId3"/>
              </a:rPr>
              <a:t>fwk</a:t>
            </a:r>
            <a:endParaRPr lang="it-IT" u="sng" dirty="0"/>
          </a:p>
        </p:txBody>
      </p:sp>
      <p:sp>
        <p:nvSpPr>
          <p:cNvPr id="6" name="Footer Placeholder 3"/>
          <p:cNvSpPr txBox="1">
            <a:spLocks/>
          </p:cNvSpPr>
          <p:nvPr/>
        </p:nvSpPr>
        <p:spPr bwMode="auto">
          <a:xfrm>
            <a:off x="27797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fontAlgn="base">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000000"/>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a:lstStyle>
          <a:p>
            <a:r>
              <a:rPr lang="en-US" dirty="0"/>
              <a:t>97th IETF CCAMP Working Group</a:t>
            </a:r>
          </a:p>
        </p:txBody>
      </p:sp>
    </p:spTree>
    <p:extLst>
      <p:ext uri="{BB962C8B-B14F-4D97-AF65-F5344CB8AC3E}">
        <p14:creationId xmlns:p14="http://schemas.microsoft.com/office/powerpoint/2010/main" val="40351401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16AAF8ED-E135-42E6-9474-C52BC6C53D07}" type="slidenum">
              <a:rPr lang="en-US" sz="1400">
                <a:solidFill>
                  <a:srgbClr val="000000"/>
                </a:solidFill>
              </a:rPr>
              <a:pPr algn="r" eaLnBrk="1" hangingPunct="1"/>
              <a:t>12</a:t>
            </a:fld>
            <a:endParaRPr lang="en-US" sz="1400">
              <a:solidFill>
                <a:srgbClr val="000000"/>
              </a:solidFill>
            </a:endParaRPr>
          </a:p>
        </p:txBody>
      </p:sp>
      <p:sp>
        <p:nvSpPr>
          <p:cNvPr id="5123" name="Title 5"/>
          <p:cNvSpPr>
            <a:spLocks noGrp="1"/>
          </p:cNvSpPr>
          <p:nvPr>
            <p:ph type="title"/>
          </p:nvPr>
        </p:nvSpPr>
        <p:spPr/>
        <p:txBody>
          <a:bodyPr/>
          <a:lstStyle/>
          <a:p>
            <a:r>
              <a:rPr lang="en-GB" dirty="0"/>
              <a:t>Document Status – </a:t>
            </a:r>
            <a:br>
              <a:rPr lang="en-GB" dirty="0"/>
            </a:br>
            <a:r>
              <a:rPr lang="en-GB" dirty="0"/>
              <a:t>WG Drafts Not on Agenda</a:t>
            </a:r>
            <a:endParaRPr lang="en-US" dirty="0"/>
          </a:p>
        </p:txBody>
      </p:sp>
      <p:sp>
        <p:nvSpPr>
          <p:cNvPr id="5124" name="Content Placeholder 6"/>
          <p:cNvSpPr>
            <a:spLocks noGrp="1"/>
          </p:cNvSpPr>
          <p:nvPr>
            <p:ph idx="1"/>
          </p:nvPr>
        </p:nvSpPr>
        <p:spPr>
          <a:xfrm>
            <a:off x="457200" y="1447800"/>
            <a:ext cx="8382000" cy="4922839"/>
          </a:xfrm>
        </p:spPr>
        <p:txBody>
          <a:bodyPr>
            <a:normAutofit fontScale="92500"/>
          </a:bodyPr>
          <a:lstStyle/>
          <a:p>
            <a:r>
              <a:rPr lang="it-IT" u="sng" dirty="0">
                <a:hlinkClick r:id="rId3"/>
              </a:rPr>
              <a:t>draft-ietf-ccamp-flexible-grid-ospf-ext</a:t>
            </a:r>
            <a:endParaRPr lang="it-IT" u="sng" dirty="0"/>
          </a:p>
          <a:p>
            <a:pPr lvl="1"/>
            <a:r>
              <a:rPr lang="it-IT" dirty="0"/>
              <a:t>Post WG LC</a:t>
            </a:r>
          </a:p>
          <a:p>
            <a:r>
              <a:rPr lang="it-IT" u="sng" dirty="0">
                <a:hlinkClick r:id="rId4"/>
              </a:rPr>
              <a:t>draft-ietf-ccamp-grid-property-lmp</a:t>
            </a:r>
            <a:endParaRPr lang="it-IT" u="sng" dirty="0"/>
          </a:p>
          <a:p>
            <a:pPr lvl="1"/>
            <a:r>
              <a:rPr lang="it-IT" dirty="0"/>
              <a:t>Progress after flexible-grid-OSPF</a:t>
            </a:r>
          </a:p>
          <a:p>
            <a:r>
              <a:rPr lang="it-IT" u="sng" dirty="0">
                <a:hlinkClick r:id="rId5"/>
              </a:rPr>
              <a:t>draft-ietf-ccamp-rsvp-te-bandwidth-availability</a:t>
            </a:r>
            <a:endParaRPr lang="it-IT" u="sng" dirty="0"/>
          </a:p>
          <a:p>
            <a:pPr lvl="1"/>
            <a:r>
              <a:rPr lang="it-IT" dirty="0"/>
              <a:t>Progress after OSPF-TE bw availability</a:t>
            </a:r>
          </a:p>
          <a:p>
            <a:r>
              <a:rPr lang="it-IT" u="sng" dirty="0">
                <a:hlinkClick r:id="rId6"/>
              </a:rPr>
              <a:t>draft-ietf-ccamp-wson-iv-info</a:t>
            </a:r>
            <a:endParaRPr lang="it-IT" u="sng" dirty="0"/>
          </a:p>
          <a:p>
            <a:pPr lvl="1"/>
            <a:r>
              <a:rPr lang="it-IT" altLang="zh-CN" dirty="0"/>
              <a:t>Recently refreshed</a:t>
            </a:r>
          </a:p>
          <a:p>
            <a:r>
              <a:rPr lang="en-US" altLang="zh-CN" dirty="0">
                <a:hlinkClick r:id="rId7"/>
              </a:rPr>
              <a:t>draft-</a:t>
            </a:r>
            <a:r>
              <a:rPr lang="en-US" altLang="zh-CN" dirty="0" err="1">
                <a:hlinkClick r:id="rId7"/>
              </a:rPr>
              <a:t>ietf</a:t>
            </a:r>
            <a:r>
              <a:rPr lang="en-US" altLang="zh-CN" dirty="0">
                <a:hlinkClick r:id="rId7"/>
              </a:rPr>
              <a:t>-</a:t>
            </a:r>
            <a:r>
              <a:rPr lang="en-US" altLang="zh-CN" dirty="0" err="1">
                <a:hlinkClick r:id="rId7"/>
              </a:rPr>
              <a:t>ccamp</a:t>
            </a:r>
            <a:r>
              <a:rPr lang="en-US" altLang="zh-CN" dirty="0">
                <a:hlinkClick r:id="rId7"/>
              </a:rPr>
              <a:t>-</a:t>
            </a:r>
            <a:r>
              <a:rPr lang="en-US" altLang="zh-CN" dirty="0" err="1">
                <a:hlinkClick r:id="rId7"/>
              </a:rPr>
              <a:t>wson</a:t>
            </a:r>
            <a:r>
              <a:rPr lang="en-US" altLang="zh-CN" dirty="0">
                <a:hlinkClick r:id="rId7"/>
              </a:rPr>
              <a:t>-yang</a:t>
            </a:r>
            <a:endParaRPr lang="en-US" altLang="zh-CN" dirty="0"/>
          </a:p>
        </p:txBody>
      </p:sp>
      <p:sp>
        <p:nvSpPr>
          <p:cNvPr id="6" name="Footer Placeholder 3"/>
          <p:cNvSpPr txBox="1">
            <a:spLocks/>
          </p:cNvSpPr>
          <p:nvPr/>
        </p:nvSpPr>
        <p:spPr bwMode="auto">
          <a:xfrm>
            <a:off x="27797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fontAlgn="base">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000000"/>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a:lstStyle>
          <a:p>
            <a:r>
              <a:rPr lang="en-US" dirty="0"/>
              <a:t>97th IETF CCAMP Working Group</a:t>
            </a:r>
          </a:p>
        </p:txBody>
      </p:sp>
    </p:spTree>
    <p:extLst>
      <p:ext uri="{BB962C8B-B14F-4D97-AF65-F5344CB8AC3E}">
        <p14:creationId xmlns:p14="http://schemas.microsoft.com/office/powerpoint/2010/main" val="40351401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4390A765-2029-42CF-B01F-BFD0CF7CD430}" type="slidenum">
              <a:rPr lang="en-US" sz="1400">
                <a:solidFill>
                  <a:srgbClr val="000000"/>
                </a:solidFill>
              </a:rPr>
              <a:pPr algn="r" eaLnBrk="1" hangingPunct="1"/>
              <a:t>13</a:t>
            </a:fld>
            <a:endParaRPr lang="en-US" sz="1400">
              <a:solidFill>
                <a:srgbClr val="000000"/>
              </a:solidFill>
            </a:endParaRPr>
          </a:p>
        </p:txBody>
      </p:sp>
      <p:sp>
        <p:nvSpPr>
          <p:cNvPr id="8195" name="Title 3"/>
          <p:cNvSpPr>
            <a:spLocks noGrp="1"/>
          </p:cNvSpPr>
          <p:nvPr>
            <p:ph type="title"/>
          </p:nvPr>
        </p:nvSpPr>
        <p:spPr/>
        <p:txBody>
          <a:bodyPr/>
          <a:lstStyle/>
          <a:p>
            <a:r>
              <a:rPr lang="en-GB" dirty="0"/>
              <a:t>Liaisons and Communications</a:t>
            </a:r>
            <a:endParaRPr lang="en-US" dirty="0"/>
          </a:p>
        </p:txBody>
      </p:sp>
      <p:sp>
        <p:nvSpPr>
          <p:cNvPr id="5" name="Content Placeholder 4"/>
          <p:cNvSpPr>
            <a:spLocks noGrp="1"/>
          </p:cNvSpPr>
          <p:nvPr>
            <p:ph idx="1"/>
          </p:nvPr>
        </p:nvSpPr>
        <p:spPr>
          <a:xfrm>
            <a:off x="152400" y="1142999"/>
            <a:ext cx="8610600" cy="5334001"/>
          </a:xfrm>
        </p:spPr>
        <p:txBody>
          <a:bodyPr>
            <a:normAutofit fontScale="92500" lnSpcReduction="10000"/>
          </a:bodyPr>
          <a:lstStyle/>
          <a:p>
            <a:pPr>
              <a:defRPr/>
            </a:pPr>
            <a:r>
              <a:rPr lang="en-US" altLang="zh-CN" dirty="0"/>
              <a:t>From ITU-T SG15</a:t>
            </a:r>
          </a:p>
          <a:p>
            <a:pPr lvl="1">
              <a:defRPr/>
            </a:pPr>
            <a:r>
              <a:rPr lang="en-US" altLang="zh-CN" sz="2200" dirty="0"/>
              <a:t>Title: LS on SG15 OTNT Standardization Work Plan</a:t>
            </a:r>
          </a:p>
          <a:p>
            <a:pPr lvl="1">
              <a:defRPr/>
            </a:pPr>
            <a:r>
              <a:rPr lang="en-US" altLang="zh-CN" sz="2200" dirty="0"/>
              <a:t>Submission Date: 2016-10-05</a:t>
            </a:r>
          </a:p>
          <a:p>
            <a:pPr lvl="1">
              <a:defRPr/>
            </a:pPr>
            <a:r>
              <a:rPr lang="en-US" altLang="zh-CN" sz="2200" dirty="0"/>
              <a:t>URL of the IETF Web page: </a:t>
            </a:r>
          </a:p>
          <a:p>
            <a:pPr lvl="1">
              <a:buNone/>
              <a:defRPr/>
            </a:pPr>
            <a:r>
              <a:rPr lang="en-US" altLang="zh-CN" sz="2400" dirty="0"/>
              <a:t>      </a:t>
            </a:r>
            <a:r>
              <a:rPr lang="en-US" altLang="zh-CN" sz="2400" dirty="0">
                <a:hlinkClick r:id="rId3"/>
              </a:rPr>
              <a:t>https://datatracker.ietf.org/liaison/1494/</a:t>
            </a:r>
            <a:endParaRPr lang="en-US" altLang="zh-CN" sz="2400" dirty="0"/>
          </a:p>
          <a:p>
            <a:pPr>
              <a:defRPr/>
            </a:pPr>
            <a:r>
              <a:rPr lang="en-US" altLang="zh-CN" dirty="0"/>
              <a:t>To ITU-T SG15</a:t>
            </a:r>
          </a:p>
          <a:p>
            <a:pPr lvl="1">
              <a:defRPr/>
            </a:pPr>
            <a:r>
              <a:rPr lang="en-US" altLang="zh-CN" sz="2200" dirty="0"/>
              <a:t>Title: Reply to SG15 Liaison regarding OTNT Standardization Work Plan</a:t>
            </a:r>
          </a:p>
          <a:p>
            <a:pPr lvl="1">
              <a:defRPr/>
            </a:pPr>
            <a:r>
              <a:rPr lang="en-US" altLang="zh-CN" sz="2200" dirty="0"/>
              <a:t>Submission Date: 2016-10-14</a:t>
            </a:r>
          </a:p>
          <a:p>
            <a:pPr lvl="1">
              <a:defRPr/>
            </a:pPr>
            <a:r>
              <a:rPr lang="en-US" altLang="zh-CN" sz="2200" dirty="0"/>
              <a:t>URL of the IETF Web page: </a:t>
            </a:r>
          </a:p>
          <a:p>
            <a:pPr lvl="1">
              <a:buNone/>
              <a:defRPr/>
            </a:pPr>
            <a:r>
              <a:rPr lang="en-US" altLang="zh-CN" sz="2000" dirty="0"/>
              <a:t>        </a:t>
            </a:r>
            <a:r>
              <a:rPr lang="en-US" altLang="zh-CN" sz="2000" dirty="0">
                <a:hlinkClick r:id="rId4"/>
              </a:rPr>
              <a:t>https://datatracker.ietf.org/liaison/1497/</a:t>
            </a:r>
            <a:endParaRPr lang="en-US" altLang="zh-CN" sz="2000" dirty="0"/>
          </a:p>
          <a:p>
            <a:pPr>
              <a:defRPr/>
            </a:pPr>
            <a:r>
              <a:rPr lang="en-GB" dirty="0"/>
              <a:t>Please review incoming documents and comment on </a:t>
            </a:r>
            <a:r>
              <a:rPr lang="en-GB" dirty="0">
                <a:hlinkClick r:id="rId5"/>
              </a:rPr>
              <a:t>ccamp@ietf.org</a:t>
            </a:r>
          </a:p>
        </p:txBody>
      </p:sp>
      <p:sp>
        <p:nvSpPr>
          <p:cNvPr id="8197" name="Footer Placeholder 2"/>
          <p:cNvSpPr>
            <a:spLocks noGrp="1"/>
          </p:cNvSpPr>
          <p:nvPr>
            <p:ph type="ftr" sz="quarter" idx="11"/>
          </p:nvPr>
        </p:nvSpPr>
        <p:spPr>
          <a:noFill/>
        </p:spPr>
        <p:txBody>
          <a:bodyPr/>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r>
              <a:rPr lang="en-US" dirty="0">
                <a:solidFill>
                  <a:schemeClr val="tx1"/>
                </a:solidFill>
              </a:rPr>
              <a:t>97th IETF CCAMP Working Group</a:t>
            </a:r>
          </a:p>
        </p:txBody>
      </p:sp>
    </p:spTree>
    <p:extLst>
      <p:ext uri="{BB962C8B-B14F-4D97-AF65-F5344CB8AC3E}">
        <p14:creationId xmlns:p14="http://schemas.microsoft.com/office/powerpoint/2010/main" val="13660476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16AAF8ED-E135-42E6-9474-C52BC6C53D07}" type="slidenum">
              <a:rPr lang="en-US" sz="1400">
                <a:solidFill>
                  <a:srgbClr val="000000"/>
                </a:solidFill>
              </a:rPr>
              <a:pPr algn="r" eaLnBrk="1" hangingPunct="1"/>
              <a:t>14</a:t>
            </a:fld>
            <a:endParaRPr lang="en-US" sz="1400">
              <a:solidFill>
                <a:srgbClr val="000000"/>
              </a:solidFill>
            </a:endParaRPr>
          </a:p>
        </p:txBody>
      </p:sp>
      <p:sp>
        <p:nvSpPr>
          <p:cNvPr id="5123" name="Title 5"/>
          <p:cNvSpPr>
            <a:spLocks noGrp="1"/>
          </p:cNvSpPr>
          <p:nvPr>
            <p:ph type="title"/>
          </p:nvPr>
        </p:nvSpPr>
        <p:spPr/>
        <p:txBody>
          <a:bodyPr/>
          <a:lstStyle/>
          <a:p>
            <a:r>
              <a:rPr lang="en-GB" sz="3600" dirty="0"/>
              <a:t>Design Team – Transport NBI</a:t>
            </a:r>
            <a:endParaRPr lang="en-US" sz="3600" dirty="0"/>
          </a:p>
        </p:txBody>
      </p:sp>
      <p:sp>
        <p:nvSpPr>
          <p:cNvPr id="5124" name="Content Placeholder 6"/>
          <p:cNvSpPr>
            <a:spLocks noGrp="1"/>
          </p:cNvSpPr>
          <p:nvPr>
            <p:ph idx="1"/>
          </p:nvPr>
        </p:nvSpPr>
        <p:spPr>
          <a:xfrm>
            <a:off x="457200" y="1142999"/>
            <a:ext cx="8382000" cy="5408614"/>
          </a:xfrm>
        </p:spPr>
        <p:txBody>
          <a:bodyPr>
            <a:normAutofit fontScale="92500" lnSpcReduction="20000"/>
          </a:bodyPr>
          <a:lstStyle/>
          <a:p>
            <a:r>
              <a:rPr lang="en-US" sz="1700" b="1" dirty="0"/>
              <a:t>Problem Statement</a:t>
            </a:r>
            <a:r>
              <a:rPr lang="en-US" sz="1700" dirty="0"/>
              <a:t>: </a:t>
            </a:r>
            <a:endParaRPr lang="it-IT" sz="1700" dirty="0"/>
          </a:p>
          <a:p>
            <a:pPr marL="0" indent="0">
              <a:buNone/>
            </a:pPr>
            <a:r>
              <a:rPr lang="en-US" sz="1400" dirty="0"/>
              <a:t>Transport networks, such as Optical Transport Network (OTN) and Wavelength Division Multiplexing (WDM) networks, are built using equipment from a single vendor and are managed </a:t>
            </a:r>
            <a:r>
              <a:rPr lang="en-US" sz="1400" b="1" dirty="0">
                <a:solidFill>
                  <a:srgbClr val="00A9D4"/>
                </a:solidFill>
              </a:rPr>
              <a:t>using proprietary interfaces to dedicated Element Management Systems (EMS) / Network Management Systems (NMS). </a:t>
            </a:r>
          </a:p>
          <a:p>
            <a:pPr marL="0" indent="0">
              <a:buNone/>
            </a:pPr>
            <a:r>
              <a:rPr lang="en-US" sz="1400" dirty="0"/>
              <a:t>A </a:t>
            </a:r>
            <a:r>
              <a:rPr lang="en-US" sz="1400" b="1" dirty="0">
                <a:solidFill>
                  <a:srgbClr val="00A9D4"/>
                </a:solidFill>
              </a:rPr>
              <a:t>common open interface</a:t>
            </a:r>
            <a:r>
              <a:rPr lang="en-US" sz="1400" dirty="0">
                <a:solidFill>
                  <a:srgbClr val="00A9D4"/>
                </a:solidFill>
              </a:rPr>
              <a:t> </a:t>
            </a:r>
            <a:r>
              <a:rPr lang="en-US" sz="1400" dirty="0"/>
              <a:t>to each domain controller/management system is pre-requisite for network operators to </a:t>
            </a:r>
            <a:r>
              <a:rPr lang="en-US" sz="1400" b="1" dirty="0">
                <a:solidFill>
                  <a:srgbClr val="00A9D4"/>
                </a:solidFill>
              </a:rPr>
              <a:t>control multi-vendor/multi-domain networks </a:t>
            </a:r>
            <a:r>
              <a:rPr lang="en-US" sz="1400" dirty="0"/>
              <a:t>and enable also service provisioning coordination/automation.  This can be achieved by using standardized YANG models, used together with an appropriate protocol (e.g., RESTCONF). </a:t>
            </a:r>
            <a:endParaRPr lang="it-IT" sz="1400" dirty="0"/>
          </a:p>
          <a:p>
            <a:pPr marL="0" indent="0">
              <a:buNone/>
            </a:pPr>
            <a:r>
              <a:rPr lang="en-US" sz="1400" dirty="0"/>
              <a:t>However, there is no common understanding and often confusion of how the </a:t>
            </a:r>
            <a:r>
              <a:rPr lang="en-US" sz="1400" b="1" dirty="0">
                <a:solidFill>
                  <a:srgbClr val="00A9D4"/>
                </a:solidFill>
              </a:rPr>
              <a:t>existing models in IETF can be used </a:t>
            </a:r>
            <a:r>
              <a:rPr lang="en-US" sz="1400" dirty="0"/>
              <a:t>for transport networks. Furthermore, there is no clear answer to the question </a:t>
            </a:r>
            <a:r>
              <a:rPr lang="en-US" sz="1400" b="1" dirty="0">
                <a:solidFill>
                  <a:srgbClr val="00A9D4"/>
                </a:solidFill>
              </a:rPr>
              <a:t>of whether there is missing information in the existing models </a:t>
            </a:r>
            <a:r>
              <a:rPr lang="en-US" sz="1400" dirty="0"/>
              <a:t>(available in IETF or other SDOs) or even missing models since existing drafts focus on providing only the YANG models and explanation around them. </a:t>
            </a:r>
            <a:endParaRPr lang="it-IT" sz="1400" dirty="0"/>
          </a:p>
          <a:p>
            <a:pPr marL="0" indent="0">
              <a:buNone/>
            </a:pPr>
            <a:r>
              <a:rPr lang="en-US" sz="1400" dirty="0"/>
              <a:t>draft-zhang-ccamp-transport-yang-gap-analysis-00 already provides an overview of the problem. </a:t>
            </a:r>
            <a:endParaRPr lang="it-IT" sz="1400" dirty="0"/>
          </a:p>
          <a:p>
            <a:r>
              <a:rPr lang="en-US" sz="1700" b="1" dirty="0"/>
              <a:t>Goals/Deliverables:</a:t>
            </a:r>
            <a:endParaRPr lang="it-IT" sz="1700" dirty="0"/>
          </a:p>
          <a:p>
            <a:pPr lvl="1"/>
            <a:r>
              <a:rPr lang="en-US" sz="1500" b="1" dirty="0">
                <a:solidFill>
                  <a:srgbClr val="00A9D4"/>
                </a:solidFill>
              </a:rPr>
              <a:t>Use cases and Gap analysis</a:t>
            </a:r>
            <a:r>
              <a:rPr lang="en-US" sz="1500" dirty="0"/>
              <a:t>: identify a set of use cases and providing a gap analysis against existing models (both IETF and non-IETF models). </a:t>
            </a:r>
            <a:endParaRPr lang="it-IT" sz="1500" dirty="0"/>
          </a:p>
          <a:p>
            <a:pPr lvl="1"/>
            <a:r>
              <a:rPr lang="en-US" sz="1500" b="1" dirty="0">
                <a:solidFill>
                  <a:srgbClr val="00A9D4"/>
                </a:solidFill>
              </a:rPr>
              <a:t>Missing YANG models</a:t>
            </a:r>
            <a:r>
              <a:rPr lang="en-US" sz="1500" dirty="0"/>
              <a:t>: provided as new models or, where possible, as augmentation of existing IETF models</a:t>
            </a:r>
            <a:endParaRPr lang="it-IT" sz="1500" dirty="0"/>
          </a:p>
          <a:p>
            <a:pPr lvl="1"/>
            <a:r>
              <a:rPr lang="en-US" sz="1500" b="1" dirty="0">
                <a:solidFill>
                  <a:srgbClr val="00A9D4"/>
                </a:solidFill>
              </a:rPr>
              <a:t>Guidelines</a:t>
            </a:r>
            <a:r>
              <a:rPr lang="en-US" sz="1500" dirty="0"/>
              <a:t>: Providing guidelines in terms of how all the related models can be used in a step-wise manner, using a couple of well identified transport network use cases.</a:t>
            </a:r>
            <a:endParaRPr lang="it-IT" sz="3000" dirty="0"/>
          </a:p>
          <a:p>
            <a:r>
              <a:rPr lang="en-US" sz="1700" b="1" dirty="0"/>
              <a:t>Relationship with other work</a:t>
            </a:r>
            <a:r>
              <a:rPr lang="en-US" sz="1700" dirty="0"/>
              <a:t>: </a:t>
            </a:r>
            <a:endParaRPr lang="it-IT" sz="1700" dirty="0"/>
          </a:p>
          <a:p>
            <a:pPr marL="0" indent="0">
              <a:buNone/>
            </a:pPr>
            <a:r>
              <a:rPr lang="en-US" sz="1400" dirty="0"/>
              <a:t>The Transport NBI is applicable to the ACTN (Abstraction and Control of TE Networks) architecture defined in the TEAS WG, and the models produced by the DT will need to be applicable to the </a:t>
            </a:r>
            <a:r>
              <a:rPr lang="en-US" sz="1400" b="1" dirty="0">
                <a:solidFill>
                  <a:srgbClr val="00A9D4"/>
                </a:solidFill>
              </a:rPr>
              <a:t>technology specific extensions of the ACTN MPI interface </a:t>
            </a:r>
            <a:r>
              <a:rPr lang="en-US" sz="1400" dirty="0"/>
              <a:t>(MDSC-PNC interface).</a:t>
            </a:r>
            <a:endParaRPr lang="it-IT" sz="1400" dirty="0"/>
          </a:p>
        </p:txBody>
      </p:sp>
      <p:sp>
        <p:nvSpPr>
          <p:cNvPr id="6" name="Footer Placeholder 3"/>
          <p:cNvSpPr txBox="1">
            <a:spLocks/>
          </p:cNvSpPr>
          <p:nvPr/>
        </p:nvSpPr>
        <p:spPr bwMode="auto">
          <a:xfrm>
            <a:off x="27797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fontAlgn="base">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000000"/>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a:lstStyle>
          <a:p>
            <a:r>
              <a:rPr lang="en-US" dirty="0"/>
              <a:t>97th IETF CCAMP Working Group</a:t>
            </a:r>
          </a:p>
        </p:txBody>
      </p:sp>
    </p:spTree>
    <p:extLst>
      <p:ext uri="{BB962C8B-B14F-4D97-AF65-F5344CB8AC3E}">
        <p14:creationId xmlns:p14="http://schemas.microsoft.com/office/powerpoint/2010/main" val="29939698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553200" y="6553200"/>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1pPr>
            <a:lvl2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2pPr>
            <a:lvl3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3pPr>
            <a:lvl4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4pPr>
            <a:lvl5pPr eaLnBrk="0" hangingPunct="0">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5pPr>
            <a:lvl6pPr marL="25146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6pPr>
            <a:lvl7pPr marL="29718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7pPr>
            <a:lvl8pPr marL="34290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8pPr>
            <a:lvl9pPr marL="3886200" indent="-228600" defTabSz="457200"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itchFamily="34" charset="0"/>
                <a:ea typeface="DejaVu Sans"/>
                <a:cs typeface="DejaVu Sans"/>
              </a:defRPr>
            </a:lvl9pPr>
          </a:lstStyle>
          <a:p>
            <a:pPr algn="r" eaLnBrk="1" hangingPunct="1"/>
            <a:fld id="{16AAF8ED-E135-42E6-9474-C52BC6C53D07}" type="slidenum">
              <a:rPr lang="en-US" sz="1400">
                <a:solidFill>
                  <a:srgbClr val="000000"/>
                </a:solidFill>
              </a:rPr>
              <a:pPr algn="r" eaLnBrk="1" hangingPunct="1"/>
              <a:t>15</a:t>
            </a:fld>
            <a:endParaRPr lang="en-US" sz="1400">
              <a:solidFill>
                <a:srgbClr val="000000"/>
              </a:solidFill>
            </a:endParaRPr>
          </a:p>
        </p:txBody>
      </p:sp>
      <p:sp>
        <p:nvSpPr>
          <p:cNvPr id="5123" name="Title 5"/>
          <p:cNvSpPr>
            <a:spLocks noGrp="1"/>
          </p:cNvSpPr>
          <p:nvPr>
            <p:ph type="title"/>
          </p:nvPr>
        </p:nvSpPr>
        <p:spPr/>
        <p:txBody>
          <a:bodyPr/>
          <a:lstStyle/>
          <a:p>
            <a:r>
              <a:rPr lang="en-GB" sz="3600" dirty="0"/>
              <a:t>Design Team – Transport NBI</a:t>
            </a:r>
            <a:endParaRPr lang="en-US" sz="3600" dirty="0"/>
          </a:p>
        </p:txBody>
      </p:sp>
      <p:sp>
        <p:nvSpPr>
          <p:cNvPr id="5124" name="Content Placeholder 6"/>
          <p:cNvSpPr>
            <a:spLocks noGrp="1"/>
          </p:cNvSpPr>
          <p:nvPr>
            <p:ph idx="1"/>
          </p:nvPr>
        </p:nvSpPr>
        <p:spPr>
          <a:xfrm>
            <a:off x="457200" y="1142999"/>
            <a:ext cx="8382000" cy="5408614"/>
          </a:xfrm>
        </p:spPr>
        <p:txBody>
          <a:bodyPr>
            <a:normAutofit fontScale="47500" lnSpcReduction="20000"/>
          </a:bodyPr>
          <a:lstStyle/>
          <a:p>
            <a:r>
              <a:rPr lang="en-US" b="1" dirty="0"/>
              <a:t>Daniel King </a:t>
            </a:r>
            <a:r>
              <a:rPr lang="en-US" b="1" u="sng" dirty="0">
                <a:hlinkClick r:id="rId3"/>
              </a:rPr>
              <a:t>d.king@lancaster.ac.uk</a:t>
            </a:r>
            <a:endParaRPr lang="it-IT" b="1" dirty="0"/>
          </a:p>
          <a:p>
            <a:r>
              <a:rPr lang="it-IT" b="1" dirty="0"/>
              <a:t>Italo Busi </a:t>
            </a:r>
            <a:r>
              <a:rPr lang="it-IT" b="1" u="sng" dirty="0">
                <a:hlinkClick r:id="rId4"/>
              </a:rPr>
              <a:t>Italo.Busi@huawei.com</a:t>
            </a:r>
            <a:endParaRPr lang="it-IT" b="1" dirty="0"/>
          </a:p>
          <a:p>
            <a:r>
              <a:rPr lang="it-IT" dirty="0"/>
              <a:t>Luis Miguel Contreras Murillo </a:t>
            </a:r>
            <a:r>
              <a:rPr lang="it-IT" u="sng" dirty="0">
                <a:hlinkClick r:id="rId5"/>
              </a:rPr>
              <a:t>luismiguel.contrerasmurillo@telefonica.com</a:t>
            </a:r>
            <a:endParaRPr lang="it-IT" dirty="0"/>
          </a:p>
          <a:p>
            <a:r>
              <a:rPr lang="en-US" dirty="0"/>
              <a:t>Oscar González de Dios </a:t>
            </a:r>
            <a:r>
              <a:rPr lang="en-US" u="sng" dirty="0">
                <a:hlinkClick r:id="rId6"/>
              </a:rPr>
              <a:t>oscar.gonzalezdedios@telefonica.com</a:t>
            </a:r>
            <a:endParaRPr lang="it-IT" dirty="0"/>
          </a:p>
          <a:p>
            <a:r>
              <a:rPr lang="en-US" dirty="0" err="1"/>
              <a:t>Zhangxian</a:t>
            </a:r>
            <a:r>
              <a:rPr lang="en-US" dirty="0"/>
              <a:t> </a:t>
            </a:r>
            <a:r>
              <a:rPr lang="en-US" u="sng" dirty="0">
                <a:hlinkClick r:id="rId7"/>
              </a:rPr>
              <a:t>zhang.xian@huawei.com</a:t>
            </a:r>
            <a:endParaRPr lang="it-IT" dirty="0"/>
          </a:p>
          <a:p>
            <a:r>
              <a:rPr lang="en-US" dirty="0"/>
              <a:t>Tara Cummings </a:t>
            </a:r>
            <a:r>
              <a:rPr lang="en-US" u="sng" dirty="0">
                <a:hlinkClick r:id="rId8"/>
              </a:rPr>
              <a:t>tara.cummings@ericsson.com</a:t>
            </a:r>
            <a:endParaRPr lang="it-IT" dirty="0"/>
          </a:p>
          <a:p>
            <a:r>
              <a:rPr lang="en-US" dirty="0"/>
              <a:t>Yan Shi </a:t>
            </a:r>
            <a:r>
              <a:rPr lang="en-US" u="sng" dirty="0">
                <a:hlinkClick r:id="rId9"/>
              </a:rPr>
              <a:t>shiyan49@chinaunicom.cn</a:t>
            </a:r>
            <a:endParaRPr lang="it-IT" dirty="0"/>
          </a:p>
          <a:p>
            <a:r>
              <a:rPr lang="en-US" dirty="0" err="1"/>
              <a:t>Monali</a:t>
            </a:r>
            <a:r>
              <a:rPr lang="en-US" dirty="0"/>
              <a:t> </a:t>
            </a:r>
            <a:r>
              <a:rPr lang="en-US" dirty="0" err="1"/>
              <a:t>Chakrabarty</a:t>
            </a:r>
            <a:r>
              <a:rPr lang="en-US" dirty="0"/>
              <a:t> </a:t>
            </a:r>
            <a:r>
              <a:rPr lang="en-US" u="sng" dirty="0">
                <a:hlinkClick r:id="rId10"/>
              </a:rPr>
              <a:t>MChakrabarty@advaoptical.com</a:t>
            </a:r>
            <a:endParaRPr lang="it-IT" dirty="0"/>
          </a:p>
          <a:p>
            <a:r>
              <a:rPr lang="it-IT" dirty="0"/>
              <a:t>Rod Lu </a:t>
            </a:r>
            <a:r>
              <a:rPr lang="it-IT" u="sng" dirty="0">
                <a:hlinkClick r:id="rId11"/>
              </a:rPr>
              <a:t>lu.rongduo@zte.com.cn</a:t>
            </a:r>
            <a:endParaRPr lang="it-IT" dirty="0"/>
          </a:p>
          <a:p>
            <a:r>
              <a:rPr lang="it-IT" dirty="0"/>
              <a:t>Carlo Perocchio </a:t>
            </a:r>
            <a:r>
              <a:rPr lang="it-IT" u="sng" dirty="0">
                <a:hlinkClick r:id="rId12"/>
              </a:rPr>
              <a:t>carlo.perocchio@ericsson.com</a:t>
            </a:r>
            <a:endParaRPr lang="it-IT" dirty="0"/>
          </a:p>
          <a:p>
            <a:r>
              <a:rPr lang="en-US" dirty="0" err="1"/>
              <a:t>Qilei</a:t>
            </a:r>
            <a:r>
              <a:rPr lang="en-US" dirty="0"/>
              <a:t> Wang </a:t>
            </a:r>
            <a:r>
              <a:rPr lang="en-US" u="sng" dirty="0">
                <a:hlinkClick r:id="rId13"/>
              </a:rPr>
              <a:t>wang.qilei@zte.com.cn</a:t>
            </a:r>
            <a:endParaRPr lang="it-IT" dirty="0"/>
          </a:p>
          <a:p>
            <a:r>
              <a:rPr lang="en-US" dirty="0"/>
              <a:t>Xing Zhao </a:t>
            </a:r>
            <a:r>
              <a:rPr lang="en-US" u="sng" dirty="0">
                <a:hlinkClick r:id="rId14"/>
              </a:rPr>
              <a:t>zhaoxing@ritt.cn</a:t>
            </a:r>
            <a:endParaRPr lang="it-IT" dirty="0"/>
          </a:p>
          <a:p>
            <a:r>
              <a:rPr lang="en-US" dirty="0" err="1"/>
              <a:t>Yunbin</a:t>
            </a:r>
            <a:r>
              <a:rPr lang="en-US" dirty="0"/>
              <a:t> Xu </a:t>
            </a:r>
            <a:r>
              <a:rPr lang="en-US" u="sng" dirty="0">
                <a:hlinkClick r:id="rId15"/>
              </a:rPr>
              <a:t>xuyunbin@ritt.cn</a:t>
            </a:r>
            <a:endParaRPr lang="it-IT" dirty="0"/>
          </a:p>
          <a:p>
            <a:r>
              <a:rPr lang="en-US" dirty="0"/>
              <a:t>Zheng </a:t>
            </a:r>
            <a:r>
              <a:rPr lang="en-US" dirty="0" err="1"/>
              <a:t>Haomian</a:t>
            </a:r>
            <a:r>
              <a:rPr lang="en-US" dirty="0"/>
              <a:t> </a:t>
            </a:r>
            <a:r>
              <a:rPr lang="en-US" u="sng" dirty="0">
                <a:hlinkClick r:id="rId16"/>
              </a:rPr>
              <a:t>zhenghaomian@huawei.com</a:t>
            </a:r>
            <a:endParaRPr lang="it-IT" dirty="0"/>
          </a:p>
          <a:p>
            <a:r>
              <a:rPr lang="it-IT" dirty="0"/>
              <a:t>Dieter Beller  </a:t>
            </a:r>
            <a:r>
              <a:rPr lang="it-IT" u="sng" dirty="0">
                <a:hlinkClick r:id="rId17"/>
              </a:rPr>
              <a:t>dieter.beller@nokia.com</a:t>
            </a:r>
            <a:endParaRPr lang="it-IT" dirty="0"/>
          </a:p>
          <a:p>
            <a:r>
              <a:rPr lang="it-IT" dirty="0"/>
              <a:t>Sergio Belotti </a:t>
            </a:r>
            <a:r>
              <a:rPr lang="it-IT" u="sng" dirty="0">
                <a:hlinkClick r:id="rId18"/>
              </a:rPr>
              <a:t>sergio.belotti@nokia.com</a:t>
            </a:r>
            <a:endParaRPr lang="it-IT" dirty="0"/>
          </a:p>
          <a:p>
            <a:r>
              <a:rPr lang="en-US" dirty="0"/>
              <a:t>Michael Scharf </a:t>
            </a:r>
            <a:r>
              <a:rPr lang="en-US" u="sng" dirty="0">
                <a:hlinkClick r:id="rId19"/>
              </a:rPr>
              <a:t>michael.scharf@nokia.com</a:t>
            </a:r>
            <a:endParaRPr lang="it-IT" dirty="0"/>
          </a:p>
          <a:p>
            <a:r>
              <a:rPr lang="en-US" dirty="0"/>
              <a:t>Young Lee </a:t>
            </a:r>
            <a:r>
              <a:rPr lang="en-US" u="sng" dirty="0">
                <a:hlinkClick r:id="rId20"/>
              </a:rPr>
              <a:t>ylee@huawei.com</a:t>
            </a:r>
            <a:endParaRPr lang="it-IT" dirty="0"/>
          </a:p>
          <a:p>
            <a:r>
              <a:rPr lang="en-US" dirty="0"/>
              <a:t>Anurag Sharma </a:t>
            </a:r>
            <a:r>
              <a:rPr lang="en-US" u="sng" dirty="0">
                <a:hlinkClick r:id="rId21"/>
              </a:rPr>
              <a:t>ansharma@infinera.com</a:t>
            </a:r>
            <a:r>
              <a:rPr lang="it-IT" dirty="0"/>
              <a:t> </a:t>
            </a:r>
            <a:endParaRPr lang="it-IT" sz="1400" dirty="0"/>
          </a:p>
        </p:txBody>
      </p:sp>
      <p:sp>
        <p:nvSpPr>
          <p:cNvPr id="6" name="Footer Placeholder 3"/>
          <p:cNvSpPr txBox="1">
            <a:spLocks/>
          </p:cNvSpPr>
          <p:nvPr/>
        </p:nvSpPr>
        <p:spPr bwMode="auto">
          <a:xfrm>
            <a:off x="2779713" y="6553200"/>
            <a:ext cx="3887787"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defPPr>
              <a:defRPr lang="en-GB"/>
            </a:defPPr>
            <a:lvl1pPr algn="ctr" defTabSz="457200" rtl="0" fontAlgn="base">
              <a:lnSpc>
                <a:spcPct val="100000"/>
              </a:lnSpc>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000000"/>
                </a:solidFill>
                <a:latin typeface="Arial" charset="0"/>
                <a:ea typeface="DejaVu Sans" pitchFamily="34" charset="2"/>
                <a:cs typeface="DejaVu Sans" pitchFamily="34" charset="2"/>
              </a:defRPr>
            </a:lvl1pPr>
            <a:lvl2pPr marL="742950" indent="-28575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2pPr>
            <a:lvl3pPr marL="11430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3pPr>
            <a:lvl4pPr marL="16002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4pPr>
            <a:lvl5pPr marL="2057400" indent="-228600" algn="l" defTabSz="457200" rtl="0" fontAlgn="base">
              <a:lnSpc>
                <a:spcPct val="80000"/>
              </a:lnSpc>
              <a:spcBef>
                <a:spcPts val="450"/>
              </a:spcBef>
              <a:spcAft>
                <a:spcPct val="0"/>
              </a:spcAft>
              <a:buClr>
                <a:srgbClr val="000000"/>
              </a:buClr>
              <a:buSzPct val="100000"/>
              <a:buFont typeface="Times New Roman" pitchFamily="16" charset="0"/>
              <a:defRPr kern="1200">
                <a:solidFill>
                  <a:schemeClr val="bg1"/>
                </a:solidFill>
                <a:latin typeface="Arial" charset="0"/>
                <a:ea typeface="DejaVu Sans" pitchFamily="34" charset="2"/>
                <a:cs typeface="DejaVu Sans" pitchFamily="34" charset="2"/>
              </a:defRPr>
            </a:lvl5pPr>
            <a:lvl6pPr marL="2286000" algn="l" defTabSz="914400" rtl="0" eaLnBrk="1" latinLnBrk="0" hangingPunct="1">
              <a:defRPr kern="1200">
                <a:solidFill>
                  <a:schemeClr val="bg1"/>
                </a:solidFill>
                <a:latin typeface="Arial" charset="0"/>
                <a:ea typeface="DejaVu Sans" pitchFamily="34" charset="2"/>
                <a:cs typeface="DejaVu Sans" pitchFamily="34" charset="2"/>
              </a:defRPr>
            </a:lvl6pPr>
            <a:lvl7pPr marL="2743200" algn="l" defTabSz="914400" rtl="0" eaLnBrk="1" latinLnBrk="0" hangingPunct="1">
              <a:defRPr kern="1200">
                <a:solidFill>
                  <a:schemeClr val="bg1"/>
                </a:solidFill>
                <a:latin typeface="Arial" charset="0"/>
                <a:ea typeface="DejaVu Sans" pitchFamily="34" charset="2"/>
                <a:cs typeface="DejaVu Sans" pitchFamily="34" charset="2"/>
              </a:defRPr>
            </a:lvl7pPr>
            <a:lvl8pPr marL="3200400" algn="l" defTabSz="914400" rtl="0" eaLnBrk="1" latinLnBrk="0" hangingPunct="1">
              <a:defRPr kern="1200">
                <a:solidFill>
                  <a:schemeClr val="bg1"/>
                </a:solidFill>
                <a:latin typeface="Arial" charset="0"/>
                <a:ea typeface="DejaVu Sans" pitchFamily="34" charset="2"/>
                <a:cs typeface="DejaVu Sans" pitchFamily="34" charset="2"/>
              </a:defRPr>
            </a:lvl8pPr>
            <a:lvl9pPr marL="3657600" algn="l" defTabSz="914400" rtl="0" eaLnBrk="1" latinLnBrk="0" hangingPunct="1">
              <a:defRPr kern="1200">
                <a:solidFill>
                  <a:schemeClr val="bg1"/>
                </a:solidFill>
                <a:latin typeface="Arial" charset="0"/>
                <a:ea typeface="DejaVu Sans" pitchFamily="34" charset="2"/>
                <a:cs typeface="DejaVu Sans" pitchFamily="34" charset="2"/>
              </a:defRPr>
            </a:lvl9pPr>
          </a:lstStyle>
          <a:p>
            <a:r>
              <a:rPr lang="en-US" dirty="0"/>
              <a:t>97th IETF CCAMP Working Group</a:t>
            </a:r>
          </a:p>
        </p:txBody>
      </p:sp>
    </p:spTree>
    <p:extLst>
      <p:ext uri="{BB962C8B-B14F-4D97-AF65-F5344CB8AC3E}">
        <p14:creationId xmlns:p14="http://schemas.microsoft.com/office/powerpoint/2010/main" val="41365431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Custom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B2B2B2"/>
      </a:folHlink>
    </a:clrScheme>
    <a:fontScheme name="Default Design">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80000"/>
          </a:lnSpc>
          <a:spcBef>
            <a:spcPts val="45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DejaVu Sans" pitchFamily="34" charset="2"/>
            <a:cs typeface="DejaVu Sans" pitchFamily="34" charset="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80000"/>
          </a:lnSpc>
          <a:spcBef>
            <a:spcPts val="45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DejaVu Sans" pitchFamily="34" charset="2"/>
            <a:cs typeface="DejaVu Sans" pitchFamily="34" charset="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31188</TotalTime>
  <Words>758</Words>
  <Application>Microsoft Office PowerPoint</Application>
  <PresentationFormat>On-screen Show (4:3)</PresentationFormat>
  <Paragraphs>172</Paragraphs>
  <Slides>15</Slides>
  <Notes>13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DejaVu Sans</vt:lpstr>
      <vt:lpstr>Times New Roman</vt:lpstr>
      <vt:lpstr>Wingdings</vt:lpstr>
      <vt:lpstr>Default Design</vt:lpstr>
      <vt:lpstr>CCAMP Working Group</vt:lpstr>
      <vt:lpstr>IETF Note Well</vt:lpstr>
      <vt:lpstr>Administrative</vt:lpstr>
      <vt:lpstr>Sessions</vt:lpstr>
      <vt:lpstr>Agenda – Session II</vt:lpstr>
      <vt:lpstr>Reminder: IPR Process</vt:lpstr>
      <vt:lpstr>Reminder - Utilizing Mailing List</vt:lpstr>
      <vt:lpstr>PowerPoint Presentation</vt:lpstr>
      <vt:lpstr>Document Status – RFCs </vt:lpstr>
      <vt:lpstr>Document Status –  Post/Pre WG Last Call</vt:lpstr>
      <vt:lpstr>Document Status –  WG Drafts on Agenda</vt:lpstr>
      <vt:lpstr>Document Status –  WG Drafts Not on Agenda</vt:lpstr>
      <vt:lpstr>Liaisons and Communications</vt:lpstr>
      <vt:lpstr>Design Team – Transport NBI</vt:lpstr>
      <vt:lpstr>Design Team – Transport NBI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ccamp template</dc:title>
  <dc:creator>CCAMP Chairs</dc:creator>
  <cp:lastModifiedBy>Daniele Ceccarelli</cp:lastModifiedBy>
  <cp:revision>441</cp:revision>
  <cp:lastPrinted>1601-01-01T00:00:00Z</cp:lastPrinted>
  <dcterms:created xsi:type="dcterms:W3CDTF">2003-07-15T07:15:36Z</dcterms:created>
  <dcterms:modified xsi:type="dcterms:W3CDTF">2016-11-13T14:44:30Z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_ms_pID_72543">
    <vt:lpwstr>(3)/aJJ2QCyqcHN1h4IHCww8uFAsE+bOFegxjOkOiy7kP0xdzGKhMLNt4LEVmIj3A9fa/iF0Y/G
qPyFipsSVuIzmtmjhwNNpv10T2EXHhcCScJnEcnYrOZjFLOOHxAcLlj9XEFOVeaKeGDLSfgB
yWh59xaxn4DwppWbHnJp4cgygQhHMPXtW8gE20eSN26BQWgdzvyGvG/TI021iwTQIN1M0zxq
GSgNFGn/zoaJf86fRX</vt:lpwstr>
  </property>
  <property fmtid="{D5CDD505-2E9C-101B-9397-08002B2CF9AE}" pid="3" name="_new_ms_pID_725431">
    <vt:lpwstr>tE1uqRBKVGOechjvMQ6RCFi9ntD10a6U4zYp0fQ0DJYvsGA1Lyjhw2
wkq4I4L+Ct+olTF0KhFZpOFNTQCHx2CO5JIIjYKvHtcTW3WE21oaqZAFgkW2za5VwFD4QCxy
QIXYDWvv7fXXXV05FjRItucL5AmfBgt/m3j6/Z9E/V7KAtGdTjNxZuRfYuxASPWrG+E3xYeQ
sYiS7Z11zbI8apbkjksWV24uyinMsBU9GjMH</vt:lpwstr>
  </property>
  <property fmtid="{D5CDD505-2E9C-101B-9397-08002B2CF9AE}" pid="4" name="_new_ms_pID_725432">
    <vt:lpwstr>wzLAhZQwAEmNSeg6sxgoS1oP3ubomq4WvvLr
GoRJOmVS</vt:lpwstr>
  </property>
  <property fmtid="{D5CDD505-2E9C-101B-9397-08002B2CF9AE}" pid="5" name="_2015_ms_pID_725343">
    <vt:lpwstr>(3)B9OcSrHY6HYbX9vIeTsK3PpIafxpvH7FkQidy08N7qPn12qwRzKwO7J6AuhiWyZFLNYQZysq
uHaqxpjmvwx30oW48au3Gx1589cU2oEZt0sCu8qrk1Bupp91q1QKMrE+j87GDHFXnHLUN2of
Ql6gOdQ1VbnKRrFnNKeSo2TJH9MzSZpO+pksOPRTiwG29OUHhLDf+ZMprpLf497nFjwSWqoz
3dQ9gGkGUYC9sICtvx</vt:lpwstr>
  </property>
  <property fmtid="{D5CDD505-2E9C-101B-9397-08002B2CF9AE}" pid="6" name="_2015_ms_pID_7253431">
    <vt:lpwstr>NklP8W/yvx/lX7Or77VRpwGGCD8QxZr76rWFnO9Jt/AZfIrvXo+vGH
CdRtF0Qfya44Wq/t2IirTspQ4Vq9+pKcuYAjlTaGUZN14Vu3yovPtkHjYjuWtcTuielE2HqW
K/7e0LhxHxYQvF6DYKGxTAvoUopiMjAak1e1gkETznQRgKCRnvenvHDjBp67/9XAogNCD8QJ
ts4zr4oII3WvwcyTu/6XOu5xBMrsWsGAaJOT</vt:lpwstr>
  </property>
  <property fmtid="{D5CDD505-2E9C-101B-9397-08002B2CF9AE}" pid="7" name="_2015_ms_pID_7253432">
    <vt:lpwstr>ZO4SM2isZsJUsER3EGTvjEA=</vt:lpwstr>
  </property>
  <property fmtid="{D5CDD505-2E9C-101B-9397-08002B2CF9AE}" pid="8" name="_readonly">
    <vt:lpwstr/>
  </property>
  <property fmtid="{D5CDD505-2E9C-101B-9397-08002B2CF9AE}" pid="9" name="_change">
    <vt:lpwstr/>
  </property>
  <property fmtid="{D5CDD505-2E9C-101B-9397-08002B2CF9AE}" pid="10" name="_full-control">
    <vt:lpwstr/>
  </property>
  <property fmtid="{D5CDD505-2E9C-101B-9397-08002B2CF9AE}" pid="11" name="sflag">
    <vt:lpwstr>1477965956</vt:lpwstr>
  </property>
</Properties>
</file>