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4" r:id="rId3"/>
    <p:sldId id="277" r:id="rId4"/>
    <p:sldId id="276" r:id="rId5"/>
    <p:sldId id="275" r:id="rId6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97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257B8-276D-463F-B24F-AED4D744E4F0}" type="datetimeFigureOut">
              <a:rPr lang="zh-CN" altLang="en-US"/>
              <a:pPr>
                <a:defRPr/>
              </a:pPr>
              <a:t>2016/11/11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4D664-49C3-430D-B617-D7266E6A967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6A18F-7A87-4016-8323-8E3CD19C44D1}" type="datetimeFigureOut">
              <a:rPr lang="zh-CN" altLang="en-US"/>
              <a:pPr>
                <a:defRPr/>
              </a:pPr>
              <a:t>2016/11/11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7A393-D533-4274-B683-3652AD675C3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B21A18-FA99-404B-86B0-FB13DCA15D82}" type="datetimeFigureOut">
              <a:rPr lang="zh-CN" altLang="en-US"/>
              <a:pPr>
                <a:defRPr/>
              </a:pPr>
              <a:t>2016/11/11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BD1BF-6101-4D6E-AD5A-8135989BF23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16FD95-E991-4F1E-8CCF-1AD148175B50}" type="datetimeFigureOut">
              <a:rPr lang="zh-CN" altLang="en-US"/>
              <a:pPr>
                <a:defRPr/>
              </a:pPr>
              <a:t>2016/11/11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D4819-E88B-4DC4-8E0A-C23D6633143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8CB7D-E862-42D6-9590-5AC031452E7C}" type="datetimeFigureOut">
              <a:rPr lang="zh-CN" altLang="en-US"/>
              <a:pPr>
                <a:defRPr/>
              </a:pPr>
              <a:t>2016/11/11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0EEC0-BFA1-4FE5-B9A9-1EB1F4DB6D8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6DA10-2406-4240-BD11-A1F9D8A14E41}" type="datetimeFigureOut">
              <a:rPr lang="zh-CN" altLang="en-US"/>
              <a:pPr>
                <a:defRPr/>
              </a:pPr>
              <a:t>2016/11/11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A5F1A6-484A-4D17-878A-E01BD066947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F7582D-AA61-4809-BC78-A7C6AA5A4425}" type="datetimeFigureOut">
              <a:rPr lang="zh-CN" altLang="en-US"/>
              <a:pPr>
                <a:defRPr/>
              </a:pPr>
              <a:t>2016/11/11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3FC51C-08EB-46D1-822E-72D5059EB4F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CA178-2A74-47E8-9D2F-98C03DC22234}" type="datetimeFigureOut">
              <a:rPr lang="zh-CN" altLang="en-US"/>
              <a:pPr>
                <a:defRPr/>
              </a:pPr>
              <a:t>2016/11/11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00F91-C71F-4C0F-A20D-395A3B5BBA5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1908DB-79D0-4984-BEAA-CBC16142A8E4}" type="datetimeFigureOut">
              <a:rPr lang="zh-CN" altLang="en-US"/>
              <a:pPr>
                <a:defRPr/>
              </a:pPr>
              <a:t>2016/11/11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3BEEB5-AB90-4C5A-9B4A-BCD0184C710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7BEA46-1624-4695-90D1-A3E1B2B19B25}" type="datetimeFigureOut">
              <a:rPr lang="zh-CN" altLang="en-US"/>
              <a:pPr>
                <a:defRPr/>
              </a:pPr>
              <a:t>2016/11/11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F0868-19EA-4447-BDB6-3B69B3AB349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456E6-7E1C-4C81-905A-0AB536D9C6CB}" type="datetimeFigureOut">
              <a:rPr lang="zh-CN" altLang="en-US"/>
              <a:pPr>
                <a:defRPr/>
              </a:pPr>
              <a:t>2016/11/11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3808A0-DDB1-441A-9C1A-89DA53E18C6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3E751E0-D843-4660-8650-164C1DAC17A7}" type="datetimeFigureOut">
              <a:rPr lang="zh-CN" altLang="en-US"/>
              <a:pPr>
                <a:defRPr/>
              </a:pPr>
              <a:t>2016/11/11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DE8F813-0CC3-4DF9-9346-A08430ADA7A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772817"/>
            <a:ext cx="7772400" cy="1827634"/>
          </a:xfrm>
        </p:spPr>
        <p:txBody>
          <a:bodyPr rtlCol="0">
            <a:normAutofit/>
          </a:bodyPr>
          <a:lstStyle/>
          <a:p>
            <a:pPr lvl="0" eaLnBrk="1" fontAlgn="auto" hangingPunct="1">
              <a:spcAft>
                <a:spcPts val="0"/>
              </a:spcAft>
              <a:defRPr/>
            </a:pPr>
            <a:r>
              <a:rPr lang="en-US" altLang="zh-CN" sz="2800" dirty="0" smtClean="0"/>
              <a:t>A YANG Data Model for Microwave Radio Link</a:t>
            </a:r>
            <a:r>
              <a:rPr lang="en-US" altLang="zh-CN" sz="3600" dirty="0" smtClean="0"/>
              <a:t/>
            </a:r>
            <a:br>
              <a:rPr lang="en-US" altLang="zh-CN" sz="3600" dirty="0" smtClean="0"/>
            </a:b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r>
              <a:rPr lang="en-US" altLang="zh-CN" sz="2800" dirty="0" smtClean="0"/>
              <a:t>draft-mwdt-ccamp-mw-yang-00</a:t>
            </a:r>
            <a:endParaRPr lang="zh-CN" altLang="en-US" sz="28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979712" y="4221088"/>
            <a:ext cx="6840760" cy="1440160"/>
          </a:xfrm>
        </p:spPr>
        <p:txBody>
          <a:bodyPr rtlCol="0">
            <a:normAutofit lnSpcReduction="1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zh-CN" sz="2000" dirty="0" smtClean="0">
                <a:solidFill>
                  <a:schemeClr val="tx1"/>
                </a:solidFill>
              </a:rPr>
              <a:t>J. Ahlberg(Ericsson)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CN" sz="2000" dirty="0" smtClean="0">
                <a:solidFill>
                  <a:schemeClr val="tx2"/>
                </a:solidFill>
              </a:rPr>
              <a:t>M. YE (Huawei)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zh-CN" sz="2000" dirty="0" smtClean="0">
                <a:solidFill>
                  <a:schemeClr val="tx1"/>
                </a:solidFill>
              </a:rPr>
              <a:t>X. Li(NEC Laboratories Europe)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zh-CN" sz="2000" dirty="0" smtClean="0">
                <a:solidFill>
                  <a:schemeClr val="tx1"/>
                </a:solidFill>
              </a:rPr>
              <a:t>CJ. </a:t>
            </a:r>
            <a:r>
              <a:rPr lang="en-US" altLang="zh-CN" sz="2000" dirty="0" err="1" smtClean="0">
                <a:solidFill>
                  <a:schemeClr val="tx1"/>
                </a:solidFill>
              </a:rPr>
              <a:t>Bernardos</a:t>
            </a:r>
            <a:r>
              <a:rPr lang="en-US" altLang="zh-CN" sz="2000" dirty="0" smtClean="0">
                <a:solidFill>
                  <a:schemeClr val="tx1"/>
                </a:solidFill>
              </a:rPr>
              <a:t>(UC3M)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zh-CN" altLang="en-US" sz="2000" dirty="0">
              <a:solidFill>
                <a:schemeClr val="tx1"/>
              </a:solidFill>
            </a:endParaRPr>
          </a:p>
        </p:txBody>
      </p:sp>
      <p:sp>
        <p:nvSpPr>
          <p:cNvPr id="4" name="副标题 2"/>
          <p:cNvSpPr txBox="1">
            <a:spLocks/>
          </p:cNvSpPr>
          <p:nvPr/>
        </p:nvSpPr>
        <p:spPr bwMode="auto">
          <a:xfrm>
            <a:off x="1979712" y="5949280"/>
            <a:ext cx="5576664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lvl="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2000" dirty="0" smtClean="0">
                <a:latin typeface="+mn-lt"/>
                <a:ea typeface="+mn-ea"/>
              </a:rPr>
              <a:t>IETF 97   CCAMP  November 2016   Seoul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Overview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lvl="0"/>
            <a:r>
              <a:rPr lang="en-US" altLang="zh-CN" sz="2400" dirty="0" smtClean="0"/>
              <a:t>The draft defines a YANG data model in order to control and manage the radio link interfaces, and the connectivity to packet (typically Ethernet) interfaces in a microwave/millimeter wave node.</a:t>
            </a:r>
          </a:p>
          <a:p>
            <a:pPr lvl="1"/>
            <a:r>
              <a:rPr lang="en-US" altLang="zh-CN" sz="1800" dirty="0"/>
              <a:t>follows the framework in [draft-mwdt-ccamp-fmwk-00], which defines the use cases and requirements, and provides detailed gap analysis of the current existing/drafts models</a:t>
            </a:r>
          </a:p>
          <a:p>
            <a:pPr lvl="1"/>
            <a:r>
              <a:rPr lang="en-US" altLang="zh-CN" sz="1800" dirty="0" smtClean="0"/>
              <a:t>augments </a:t>
            </a:r>
            <a:r>
              <a:rPr lang="en-US" altLang="zh-CN" sz="1800" dirty="0" smtClean="0"/>
              <a:t>RFC 7223 to align with the same structure for management of the packet interfaces. </a:t>
            </a:r>
          </a:p>
          <a:p>
            <a:pPr lvl="1"/>
            <a:r>
              <a:rPr lang="en-US" altLang="zh-CN" sz="1800" dirty="0" smtClean="0"/>
              <a:t>use the structure in the [draft-ahlberg-ccamp-microwave-radio-link-01]</a:t>
            </a:r>
          </a:p>
          <a:p>
            <a:pPr lvl="1"/>
            <a:r>
              <a:rPr lang="en-US" altLang="zh-CN" sz="1800" dirty="0" smtClean="0"/>
              <a:t>use the [draft-ahlberg-ccamp-microwave-radio-link-01] and the ONF Microwave Models as the basis </a:t>
            </a:r>
            <a:r>
              <a:rPr lang="en-US" altLang="zh-CN" sz="1800" dirty="0" smtClean="0"/>
              <a:t>for </a:t>
            </a:r>
            <a:r>
              <a:rPr lang="en-US" altLang="zh-CN" sz="1800" dirty="0"/>
              <a:t>the definition of the detailed configuration parameters and proposing new ones to cover the identified gaps that are analyzed in [draft-mwdt-ccamp-fmwk-00] </a:t>
            </a:r>
          </a:p>
          <a:p>
            <a:pPr lvl="1"/>
            <a:endParaRPr lang="en-US" altLang="zh-CN" sz="1800" dirty="0" smtClean="0"/>
          </a:p>
          <a:p>
            <a:pPr lvl="1"/>
            <a:endParaRPr lang="en-US" altLang="zh-CN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Main scope of the model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400" dirty="0" smtClean="0"/>
              <a:t>RLT (Radio link termination)- </a:t>
            </a:r>
            <a:r>
              <a:rPr lang="en-US" altLang="zh-CN" sz="2400" dirty="0" err="1" smtClean="0"/>
              <a:t>config</a:t>
            </a:r>
            <a:r>
              <a:rPr lang="en-US" altLang="zh-CN" sz="2400" dirty="0" smtClean="0"/>
              <a:t>/state </a:t>
            </a:r>
          </a:p>
          <a:p>
            <a:r>
              <a:rPr lang="en-US" altLang="zh-CN" sz="2400" dirty="0" smtClean="0"/>
              <a:t>CT (Carrier termination) - </a:t>
            </a:r>
            <a:r>
              <a:rPr lang="en-US" altLang="zh-CN" sz="2400" dirty="0" err="1" smtClean="0"/>
              <a:t>config</a:t>
            </a:r>
            <a:r>
              <a:rPr lang="en-US" altLang="zh-CN" sz="2400" dirty="0" smtClean="0"/>
              <a:t>/state </a:t>
            </a:r>
          </a:p>
          <a:p>
            <a:r>
              <a:rPr lang="en-US" altLang="zh-CN" sz="2400" dirty="0" smtClean="0"/>
              <a:t>Protection - </a:t>
            </a:r>
            <a:r>
              <a:rPr lang="en-US" altLang="zh-CN" sz="2400" dirty="0" err="1" smtClean="0"/>
              <a:t>config</a:t>
            </a:r>
            <a:r>
              <a:rPr lang="en-US" altLang="zh-CN" sz="2400" dirty="0" smtClean="0"/>
              <a:t>/state</a:t>
            </a:r>
          </a:p>
          <a:p>
            <a:r>
              <a:rPr lang="en-US" altLang="zh-CN" sz="2400" dirty="0" smtClean="0"/>
              <a:t>XPIC(Cross Polarization Interference Cancellation) – </a:t>
            </a:r>
            <a:r>
              <a:rPr lang="en-US" altLang="zh-CN" sz="2400" dirty="0" err="1" smtClean="0"/>
              <a:t>config</a:t>
            </a:r>
            <a:endParaRPr lang="en-US" altLang="zh-CN" sz="2400" dirty="0" smtClean="0"/>
          </a:p>
          <a:p>
            <a:r>
              <a:rPr lang="en-US" altLang="zh-CN" sz="2400" dirty="0" smtClean="0"/>
              <a:t>MIMO (Multiple-Input Multiple-Output)- </a:t>
            </a:r>
            <a:r>
              <a:rPr lang="en-US" altLang="zh-CN" sz="2400" dirty="0" err="1" smtClean="0"/>
              <a:t>config</a:t>
            </a:r>
            <a:endParaRPr lang="zh-CN" altLang="en-US" sz="2400" dirty="0" smtClean="0"/>
          </a:p>
          <a:p>
            <a:endParaRPr lang="zh-CN" altLang="en-US" sz="2400" dirty="0"/>
          </a:p>
        </p:txBody>
      </p:sp>
      <p:pic>
        <p:nvPicPr>
          <p:cNvPr id="17410" name="Picture 2" descr="C:\Users\y00300861\AppData\Roaming\eSpace_Desktop\UserData\y00300861\imagefiles\C7D8B2F7-625D-4ABB-AA24-7232C722EBB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4221088"/>
            <a:ext cx="5112568" cy="225826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915816" y="6093296"/>
            <a:ext cx="31683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100" i="1" dirty="0" smtClean="0"/>
              <a:t>draft-mwdt-ccamp-fmwk-00</a:t>
            </a:r>
            <a:endParaRPr lang="en-US" altLang="zh-CN" sz="11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MW YANG module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1196753"/>
            <a:ext cx="8229600" cy="1296144"/>
          </a:xfrm>
        </p:spPr>
        <p:txBody>
          <a:bodyPr/>
          <a:lstStyle/>
          <a:p>
            <a:pPr marL="857250" lvl="1" indent="-457200">
              <a:buNone/>
            </a:pPr>
            <a:r>
              <a:rPr lang="en-US" altLang="zh-CN" sz="2000" dirty="0" smtClean="0"/>
              <a:t>module: </a:t>
            </a:r>
            <a:r>
              <a:rPr lang="en-US" altLang="zh-CN" sz="2000" dirty="0" err="1" smtClean="0"/>
              <a:t>ietf</a:t>
            </a:r>
            <a:r>
              <a:rPr lang="en-US" altLang="zh-CN" sz="2000" dirty="0" smtClean="0"/>
              <a:t>-microwave-radio-link </a:t>
            </a:r>
          </a:p>
          <a:p>
            <a:pPr marL="857250" lvl="1" indent="-457200">
              <a:buNone/>
            </a:pPr>
            <a:endParaRPr lang="en-US" altLang="zh-CN" sz="2000" dirty="0" smtClean="0"/>
          </a:p>
          <a:p>
            <a:pPr marL="857250" lvl="1" indent="-457200">
              <a:buNone/>
            </a:pPr>
            <a:endParaRPr lang="zh-CN" altLang="en-US" dirty="0"/>
          </a:p>
        </p:txBody>
      </p:sp>
      <p:pic>
        <p:nvPicPr>
          <p:cNvPr id="2050" name="Picture 2" descr="C:\Users\y00300861\AppData\Roaming\eSpace_Desktop\UserData\y00300861\imagefiles\E0D358C0-4A7B-4A7F-A1FF-76656EE51D4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556792"/>
            <a:ext cx="4381500" cy="4723284"/>
          </a:xfrm>
          <a:prstGeom prst="rect">
            <a:avLst/>
          </a:prstGeom>
          <a:noFill/>
        </p:spPr>
      </p:pic>
      <p:pic>
        <p:nvPicPr>
          <p:cNvPr id="2052" name="Picture 4" descr="C:\Users\y00300861\AppData\Roaming\eSpace_Desktop\UserData\y00300861\imagefiles\34D02BB1-B0DD-4108-A1E3-C52C467069C9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9009" y="6246837"/>
            <a:ext cx="2028825" cy="404664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364088" y="6165304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i="1" dirty="0" smtClean="0"/>
              <a:t>the current version only includes model definitions of CT-</a:t>
            </a:r>
            <a:r>
              <a:rPr lang="en-US" altLang="zh-CN" sz="1200" i="1" dirty="0" err="1" smtClean="0"/>
              <a:t>Config</a:t>
            </a:r>
            <a:r>
              <a:rPr lang="en-US" altLang="zh-CN" sz="1200" i="1" dirty="0" smtClean="0"/>
              <a:t>. The rest is to be provided.  </a:t>
            </a:r>
            <a:endParaRPr lang="zh-CN" altLang="en-US" sz="12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Next steps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To be adopted by WG? </a:t>
            </a:r>
          </a:p>
          <a:p>
            <a:r>
              <a:rPr lang="en-US" altLang="zh-CN" dirty="0" smtClean="0"/>
              <a:t>Continue working to finalize the model </a:t>
            </a:r>
          </a:p>
          <a:p>
            <a:r>
              <a:rPr lang="en-US" altLang="zh-CN" dirty="0" smtClean="0"/>
              <a:t>Seeking for review and comments</a:t>
            </a:r>
          </a:p>
          <a:p>
            <a:endParaRPr lang="en-US" altLang="zh-CN" dirty="0" smtClean="0"/>
          </a:p>
          <a:p>
            <a:r>
              <a:rPr lang="en-US" altLang="zh-CN" sz="2800" dirty="0" smtClean="0"/>
              <a:t>Side discussion during this week, welcome to join</a:t>
            </a:r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46210</TotalTime>
  <Words>242</Words>
  <Application>Microsoft Office PowerPoint</Application>
  <PresentationFormat>全屏显示(4:3)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9" baseType="lpstr">
      <vt:lpstr>宋体</vt:lpstr>
      <vt:lpstr>Arial</vt:lpstr>
      <vt:lpstr>Calibri</vt:lpstr>
      <vt:lpstr>Office 主题</vt:lpstr>
      <vt:lpstr>A YANG Data Model for Microwave Radio Link  draft-mwdt-ccamp-mw-yang-00</vt:lpstr>
      <vt:lpstr>Overview</vt:lpstr>
      <vt:lpstr>Main scope of the model</vt:lpstr>
      <vt:lpstr>MW YANG module</vt:lpstr>
      <vt:lpstr>Next steps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RSVP-TE for Non-fixed bandwidth links</dc:title>
  <dc:creator>Haw</dc:creator>
  <cp:lastModifiedBy>Yemin (Amy)</cp:lastModifiedBy>
  <cp:revision>198</cp:revision>
  <dcterms:created xsi:type="dcterms:W3CDTF">2011-02-16T11:20:13Z</dcterms:created>
  <dcterms:modified xsi:type="dcterms:W3CDTF">2016-11-11T09:47:36Z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(3)QqeGkb3lK8vHNMefs6uQQ7JFnz8gtXzHbP6zu4AyCEiMbWphkwfu5puuTML15Rym2TSLzMOP_x000d_ OEctJCvrcgVAt32TnRsXIHnKoy5wEGnzSFnPXjzv4rmsRx69d1ru8ZRfPn3g/efYNkHBvfdx_x000d_ Jw1LEmQCOeTqr+SbxMgIJlN5UNlPY3ZiQgAKVEqHYFVPRlczS8Q659YVZaKabN/x2hAlhNwq_x000d_ /JGSaQ581GP4QGf5xp</vt:lpwstr>
  </property>
  <property fmtid="{D5CDD505-2E9C-101B-9397-08002B2CF9AE}" pid="3" name="_ms_pID_7253431">
    <vt:lpwstr>v6jxVIoj8AoMB/vIbm/udorQAcgBpuplL6xOZXbwB53ELE1E4GcnZ4_x000d_ +/WyBMkkYd43+MXKEghQMqpgiBnCuoxRQrD46RjF2yWBb27dPd58KxkCh0Zv0xIfiYzkKuLI_x000d_ le06Bq2MoukhhGy8B21am2jlDt0FF4HQTYeBrZ3PW0LbDIrOemmTOqdHqoJ9uaJaeCWTfAa8_x000d_ LehuGeiwQBXSRzkLVcpJosytWUK7jr4ELwvB</vt:lpwstr>
  </property>
  <property fmtid="{D5CDD505-2E9C-101B-9397-08002B2CF9AE}" pid="4" name="_ms_pID_7253432">
    <vt:lpwstr>D8dM70cu3fK5AARWm8+pl8K4OItDaRomsfR+_x000d_ UeniOq5VId55v4fdB/RqWrw6EXHi+mXye8UiCkIF1WvG6aMAcTM=</vt:lpwstr>
  </property>
  <property fmtid="{D5CDD505-2E9C-101B-9397-08002B2CF9AE}" pid="5" name="_new_ms_pID_72543">
    <vt:lpwstr>(3)XveGwbWU9lLOfH++03eWs/uTE4JbsJc4OeiMgckub96QffByCu4iANDFIPNlggrOVOK8qnF0_x000d_
O4b3gVnZMnYO3JnlnHXPd16ANwVbhD7logussF/7e588ATGjeB/2Es46A9SPhTQra0wpm+Zu_x000d_
q61A1A4yvVubcsg022ij8+Yts8hqBdW2Uhjx/F1JDpDSTY/rRoqF6T+1rUevOejRgRH/OgG9_x000d_
ZY8X8Im3BR0unniJpF</vt:lpwstr>
  </property>
  <property fmtid="{D5CDD505-2E9C-101B-9397-08002B2CF9AE}" pid="6" name="_new_ms_pID_725431">
    <vt:lpwstr>Op135h9aWnw+DBw37HsIeEwFcLsV3DPtf59Ww3fahMs32Z5EOuE6wU_x000d_
f5uO/fZNb4a/xxLapbY6gsFEYXW3Fs0A6mupcByrRN1HBRQMuYfZokfh1k0Go/BBmGCZNgF3_x000d_
XbWhvblo6vTQLH0RZuTx0ZoJ/6VOAq+8I/flVdqaOl0FuSHDqZ4Zjnh6oZE+UAND9letvfX4_x000d_
ztXlvhCutXEPPJrRENJeGalPODpJrIgbia+m</vt:lpwstr>
  </property>
  <property fmtid="{D5CDD505-2E9C-101B-9397-08002B2CF9AE}" pid="7" name="_new_ms_pID_725432">
    <vt:lpwstr>syXtCCKdwhM2YFv+T2NRutG1dYHJbQhhKB1J_x000d_
iSEgbDutVKESnCszIpj8uoeXb51TeBww2Acsb4/TqB3UoS4F9M+cBqQFsbBP14FQy+N3Go6j_x000d_
SwcBdr01AYsfC4RGdr/hLg==</vt:lpwstr>
  </property>
  <property fmtid="{D5CDD505-2E9C-101B-9397-08002B2CF9AE}" pid="8" name="sflag">
    <vt:lpwstr>1445827970</vt:lpwstr>
  </property>
  <property fmtid="{D5CDD505-2E9C-101B-9397-08002B2CF9AE}" pid="9" name="_2015_ms_pID_725343">
    <vt:lpwstr>(2)dcAy4cQ9UvtHFk0ezgUJ1y298QV/+YLIzg95c74+gnK3sDcG9DaszAxmqeC3x32qNilF12DH
ArrJrht1XCRdjPKj7lsX658FGeRrqM7m45IP7+rgQuafyM7+GRPzs7y6H7ElUPtlLj4KFwky
EjyAvuDuZrvuFAwkYgwnLrSMqU7Apz9zH9hp2zZLgsJrUiQfaUb/TzSn5JrWbqk0GYi02HZY
wHWkAzqpzbJGTqvXvj</vt:lpwstr>
  </property>
  <property fmtid="{D5CDD505-2E9C-101B-9397-08002B2CF9AE}" pid="10" name="_2015_ms_pID_7253431">
    <vt:lpwstr>duAETQG+dB5T5Tgiin8o/NULDAFkjIsM/bB8LbWZ3xUKykqJPqA1NB
dBKNBzo5qnUXx+b65lRsXsmhoaLU+/kQNUPDrEmL9AcJiT9+lF5QnvbXbRefe8qKXF5jNh/w
rcnYh5s2bPHJcWuta8Tg1Gu6qs4fammcgmdkjZ3F2I6NnQ==</vt:lpwstr>
  </property>
</Properties>
</file>