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57125" autoAdjust="0"/>
  </p:normalViewPr>
  <p:slideViewPr>
    <p:cSldViewPr snapToGrid="0">
      <p:cViewPr varScale="1">
        <p:scale>
          <a:sx n="49" d="100"/>
          <a:sy n="49" d="100"/>
        </p:scale>
        <p:origin x="200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E87AED-013D-4656-82FE-A29B9F786982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B5FFD-EFD6-4EB2-B348-247EFCC8A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697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Problem is small devices</a:t>
            </a:r>
            <a:r>
              <a:rPr lang="en-US" baseline="0" dirty="0"/>
              <a:t> may have length limits on content</a:t>
            </a:r>
          </a:p>
          <a:p>
            <a:r>
              <a:rPr lang="en-US" baseline="0" dirty="0"/>
              <a:t>This is the reason for creating the pre-hash version in the first place.</a:t>
            </a:r>
          </a:p>
          <a:p>
            <a:endParaRPr lang="en-US" baseline="0" dirty="0"/>
          </a:p>
          <a:p>
            <a:r>
              <a:rPr lang="en-US" baseline="0" dirty="0"/>
              <a:t>Has OCSP just overtaken CRL in the small world?  Sending large CRLs to small devices is going to fail, so it is a question of HSM devices on my PC</a:t>
            </a:r>
          </a:p>
          <a:p>
            <a:endParaRPr lang="en-US" baseline="0" dirty="0"/>
          </a:p>
          <a:p>
            <a:r>
              <a:rPr lang="en-US" baseline="0" dirty="0"/>
              <a:t>Known attack has been fixed.  However, there exists the general rule from CFRG and experts that even if there is not a specific known attacks, this is good hygiene and a number of different attacks have been found in this area.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1B5FFD-EFD6-4EB2-B348-247EFCC8AD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72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don’t need</a:t>
            </a:r>
            <a:r>
              <a:rPr lang="en-US" baseline="0" dirty="0"/>
              <a:t> this today – can we </a:t>
            </a:r>
            <a:r>
              <a:rPr lang="en-US" baseline="0"/>
              <a:t>just punt?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1B5FFD-EFD6-4EB2-B348-247EFCC8AD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325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A40E-06C6-4837-94A5-41239335C7CC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4466D-7920-4F39-8A65-9838950FD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220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A40E-06C6-4837-94A5-41239335C7CC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4466D-7920-4F39-8A65-9838950FD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108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A40E-06C6-4837-94A5-41239335C7CC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4466D-7920-4F39-8A65-9838950FD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07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A40E-06C6-4837-94A5-41239335C7CC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4466D-7920-4F39-8A65-9838950FD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484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A40E-06C6-4837-94A5-41239335C7CC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4466D-7920-4F39-8A65-9838950FD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48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A40E-06C6-4837-94A5-41239335C7CC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4466D-7920-4F39-8A65-9838950FD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6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A40E-06C6-4837-94A5-41239335C7CC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4466D-7920-4F39-8A65-9838950FD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70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A40E-06C6-4837-94A5-41239335C7CC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4466D-7920-4F39-8A65-9838950FD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91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A40E-06C6-4837-94A5-41239335C7CC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4466D-7920-4F39-8A65-9838950FD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21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A40E-06C6-4837-94A5-41239335C7CC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4466D-7920-4F39-8A65-9838950FD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41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A40E-06C6-4837-94A5-41239335C7CC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4466D-7920-4F39-8A65-9838950FD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112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7A40E-06C6-4837-94A5-41239335C7CC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4466D-7920-4F39-8A65-9838950FD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08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Curve 25519/448 and PKIX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Jim Schaad</a:t>
            </a:r>
          </a:p>
          <a:p>
            <a:r>
              <a:rPr lang="en-US" dirty="0"/>
              <a:t>August Cellars</a:t>
            </a:r>
          </a:p>
          <a:p>
            <a:r>
              <a:rPr lang="en-US" dirty="0"/>
              <a:t>Friday 18 – 11:50 am</a:t>
            </a:r>
          </a:p>
        </p:txBody>
      </p:sp>
    </p:spTree>
    <p:extLst>
      <p:ext uri="{BB962C8B-B14F-4D97-AF65-F5344CB8AC3E}">
        <p14:creationId xmlns:p14="http://schemas.microsoft.com/office/powerpoint/2010/main" val="604590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OPEN – CAs and Pre-hash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CAs MUST NOT use the pre-hash version of the </a:t>
            </a:r>
            <a:r>
              <a:rPr lang="en-US" dirty="0" err="1"/>
              <a:t>EdDSA</a:t>
            </a:r>
            <a:r>
              <a:rPr lang="en-US" dirty="0"/>
              <a:t> algorithm</a:t>
            </a:r>
          </a:p>
          <a:p>
            <a:r>
              <a:rPr lang="en-US" dirty="0"/>
              <a:t>Mixed answer is problematic – Different algorithm for cert vs CRL</a:t>
            </a:r>
          </a:p>
          <a:p>
            <a:r>
              <a:rPr lang="en-US" dirty="0"/>
              <a:t>PRO</a:t>
            </a:r>
          </a:p>
          <a:p>
            <a:pPr lvl="1"/>
            <a:r>
              <a:rPr lang="en-US" dirty="0"/>
              <a:t>Enforces rule that the same key not be used for two different algorithm in this case</a:t>
            </a:r>
          </a:p>
          <a:p>
            <a:pPr lvl="1"/>
            <a:r>
              <a:rPr lang="en-US" strike="sngStrike" dirty="0"/>
              <a:t>Known Attack between pure and pre-hash for 25517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CON</a:t>
            </a:r>
          </a:p>
          <a:p>
            <a:pPr lvl="1"/>
            <a:r>
              <a:rPr lang="en-US" dirty="0"/>
              <a:t>Long CRLs on small devices are a problem – Length limit on length of content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152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OPEN -Do not allocate Context versions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Strong recommendation that only use context versions if all signature algorithms support a context </a:t>
            </a:r>
          </a:p>
          <a:p>
            <a:pPr lvl="1"/>
            <a:r>
              <a:rPr lang="en-US" dirty="0"/>
              <a:t>Means they never get used?</a:t>
            </a:r>
          </a:p>
          <a:p>
            <a:r>
              <a:rPr lang="en-US" dirty="0"/>
              <a:t>Should potentially allocate a new OID for each context so that it is well defined?</a:t>
            </a:r>
          </a:p>
        </p:txBody>
      </p:sp>
    </p:spTree>
    <p:extLst>
      <p:ext uri="{BB962C8B-B14F-4D97-AF65-F5344CB8AC3E}">
        <p14:creationId xmlns:p14="http://schemas.microsoft.com/office/powerpoint/2010/main" val="3470027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238</Words>
  <Application>Microsoft Office PowerPoint</Application>
  <PresentationFormat>Widescreen</PresentationFormat>
  <Paragraphs>27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Curve 25519/448 and PKIX</vt:lpstr>
      <vt:lpstr>OPEN – CAs and Pre-hash</vt:lpstr>
      <vt:lpstr>OPEN -Do not allocate Context versions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Schaad</dc:creator>
  <cp:lastModifiedBy>Jim Schaad</cp:lastModifiedBy>
  <cp:revision>5</cp:revision>
  <dcterms:created xsi:type="dcterms:W3CDTF">2016-11-03T03:11:46Z</dcterms:created>
  <dcterms:modified xsi:type="dcterms:W3CDTF">2016-11-03T04:52:00Z</dcterms:modified>
</cp:coreProperties>
</file>