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9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94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6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1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5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9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9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2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0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9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9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3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28A8-8F3A-4296-BE05-DA23601CE786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3D054-5992-4918-8555-D2F7C4C76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20002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Update on </a:t>
            </a:r>
            <a:br>
              <a:rPr lang="en-US" sz="3200" dirty="0" smtClean="0"/>
            </a:br>
            <a:r>
              <a:rPr lang="en-US" sz="3200" dirty="0" smtClean="0"/>
              <a:t>DHCPv6 On-Demand Mobility Extension draft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Danny Moses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0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v04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Updated the new definition of the On-Demand continuity service types: Non-Persistent, Session-Lasting and Fixed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400" dirty="0" smtClean="0"/>
              <a:t>Fixed the format of the ‘Anchor Preference Option’ according to RFC 7227</a:t>
            </a:r>
          </a:p>
          <a:p>
            <a:pPr marL="857250" lvl="1" indent="-457200"/>
            <a:r>
              <a:rPr lang="en-US" sz="2000" dirty="0" smtClean="0"/>
              <a:t>The ‘prefix-length’ was corrected and is now ‘The length in bits of the ipv6-prefix’.</a:t>
            </a:r>
          </a:p>
          <a:p>
            <a:pPr marL="857250" lvl="1" indent="-457200"/>
            <a:r>
              <a:rPr lang="en-US" sz="2000" dirty="0" smtClean="0"/>
              <a:t>The IPv6 prefix is a variable length field. Its length is:</a:t>
            </a:r>
          </a:p>
          <a:p>
            <a:pPr marL="40005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dirty="0" smtClean="0"/>
              <a:t> (prefix-length +7)/8 </a:t>
            </a:r>
          </a:p>
          <a:p>
            <a:pPr marL="40005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and it is padded with 0 bits up to the nearest octet boundary when 	needed.</a:t>
            </a:r>
            <a:endParaRPr lang="en-US" sz="2000" dirty="0" smtClean="0"/>
          </a:p>
          <a:p>
            <a:pPr marL="457200" indent="-457200"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270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4000" dirty="0" smtClean="0"/>
              <a:t>Please adopt as a WG draft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685141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4437</TotalTime>
  <Words>76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Update on  DHCPv6 On-Demand Mobility Extension draft</vt:lpstr>
      <vt:lpstr>Changes in v04</vt:lpstr>
      <vt:lpstr>Next Steps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Selecting the Home Mobility Anchor</dc:title>
  <dc:creator>Moses, Danny</dc:creator>
  <cp:keywords>CTPClassification=CTP_PUBLIC:VisualMarkings=</cp:keywords>
  <cp:lastModifiedBy>Moses, Danny</cp:lastModifiedBy>
  <cp:revision>128</cp:revision>
  <dcterms:created xsi:type="dcterms:W3CDTF">2012-10-24T12:18:34Z</dcterms:created>
  <dcterms:modified xsi:type="dcterms:W3CDTF">2016-11-10T17:23:40Z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561f2c2e-9d77-4d1d-8e4c-9dcbf4b31b0a</vt:lpwstr>
  </property>
  <property fmtid="{D5CDD505-2E9C-101B-9397-08002B2CF9AE}" pid="3" name="CTP_TimeStamp">
    <vt:lpwstr>2016-07-17 22:38:39Z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</Properties>
</file>