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0" r:id="rId3"/>
    <p:sldId id="268" r:id="rId4"/>
    <p:sldId id="266" r:id="rId5"/>
    <p:sldId id="271" r:id="rId6"/>
    <p:sldId id="269" r:id="rId7"/>
    <p:sldId id="274" r:id="rId8"/>
    <p:sldId id="275" r:id="rId9"/>
    <p:sldId id="276" r:id="rId10"/>
    <p:sldId id="284" r:id="rId11"/>
    <p:sldId id="281" r:id="rId12"/>
    <p:sldId id="287" r:id="rId13"/>
    <p:sldId id="285" r:id="rId14"/>
    <p:sldId id="282" r:id="rId15"/>
    <p:sldId id="283" r:id="rId16"/>
    <p:sldId id="286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6"/>
    <p:restoredTop sz="93693"/>
  </p:normalViewPr>
  <p:slideViewPr>
    <p:cSldViewPr snapToGrid="0" snapToObjects="1">
      <p:cViewPr varScale="1">
        <p:scale>
          <a:sx n="87" d="100"/>
          <a:sy n="87" d="100"/>
        </p:scale>
        <p:origin x="88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43A48E-3D08-FA4B-AD3B-FF1CC44239C9}" type="datetimeFigureOut">
              <a:rPr lang="en-US" smtClean="0"/>
              <a:t>11/16/16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DF94-8951-3141-BA0C-4B0AA3B949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225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415619-D933-9E40-BCA0-8D3E9B26BDB6}" type="datetimeFigureOut">
              <a:rPr lang="en-US" smtClean="0"/>
              <a:t>11/16/16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1FF7B-4DA3-D344-A9E1-93742D94F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0962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FF7B-4DA3-D344-A9E1-93742D94FDF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252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will talk later about </a:t>
            </a:r>
            <a:r>
              <a:rPr lang="en-US" dirty="0" err="1" smtClean="0"/>
              <a:t>dnssd</a:t>
            </a:r>
            <a:r>
              <a:rPr lang="en-US" dirty="0" smtClean="0"/>
              <a:t>-hybrid</a:t>
            </a:r>
          </a:p>
          <a:p>
            <a:r>
              <a:rPr lang="en-US" dirty="0" err="1" smtClean="0"/>
              <a:t>Dnssd</a:t>
            </a:r>
            <a:r>
              <a:rPr lang="en-US" dirty="0" smtClean="0"/>
              <a:t>-</a:t>
            </a:r>
            <a:r>
              <a:rPr lang="en-US" dirty="0" err="1" smtClean="0"/>
              <a:t>mdns</a:t>
            </a:r>
            <a:r>
              <a:rPr lang="en-US" dirty="0" smtClean="0"/>
              <a:t>-</a:t>
            </a:r>
            <a:r>
              <a:rPr lang="en-US" dirty="0" err="1" smtClean="0"/>
              <a:t>dns</a:t>
            </a:r>
            <a:r>
              <a:rPr lang="en-US" dirty="0" smtClean="0"/>
              <a:t>-interop</a:t>
            </a:r>
            <a:r>
              <a:rPr lang="en-US" baseline="0" dirty="0" smtClean="0"/>
              <a:t> waiting for shepherd’s cover sheet and </a:t>
            </a:r>
            <a:r>
              <a:rPr lang="en-US" baseline="0" dirty="0" err="1" smtClean="0"/>
              <a:t>submissino</a:t>
            </a:r>
            <a:r>
              <a:rPr lang="en-US" baseline="0" dirty="0" smtClean="0"/>
              <a:t> to IESG</a:t>
            </a:r>
          </a:p>
          <a:p>
            <a:r>
              <a:rPr lang="en-US" baseline="0" dirty="0" err="1" smtClean="0"/>
              <a:t>Dnssd</a:t>
            </a:r>
            <a:r>
              <a:rPr lang="en-US" baseline="0" dirty="0" smtClean="0"/>
              <a:t>-push discussed here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1FF7B-4DA3-D344-A9E1-93742D94FDF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47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99A9A-1D88-0B41-BECC-19D7937F203D}" type="datetime1">
              <a:rPr lang="en-GB" smtClean="0"/>
              <a:t>16/11/2016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552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F8D67-FAC4-F14C-929D-0386A6EDDE55}" type="datetime1">
              <a:rPr lang="en-GB" smtClean="0"/>
              <a:t>16/11/2016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440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2E498-347A-EA4D-A997-DEA740C031B6}" type="datetime1">
              <a:rPr lang="en-GB" smtClean="0"/>
              <a:t>16/11/2016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19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5790-5910-F742-9360-FA7A2B96B43D}" type="datetime1">
              <a:rPr lang="en-GB" smtClean="0"/>
              <a:t>16/11/2016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806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1AFAB-B2C0-7A48-8568-FDFFA05B83CF}" type="datetime1">
              <a:rPr lang="en-GB" smtClean="0"/>
              <a:t>16/11/2016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962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0EEDA-5E4B-6E41-AB2F-5AD6AF459C59}" type="datetime1">
              <a:rPr lang="en-GB" smtClean="0"/>
              <a:t>16/11/2016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282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C5B9E-B108-C847-A8BF-120276CECF37}" type="datetime1">
              <a:rPr lang="en-GB" smtClean="0"/>
              <a:t>16/11/2016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7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748E9-E7CE-8E45-88DB-46B90BC2DDE6}" type="datetime1">
              <a:rPr lang="en-GB" smtClean="0"/>
              <a:t>16/11/2016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679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213F6-4E63-1A44-A7A5-C9664885B6CE}" type="datetime1">
              <a:rPr lang="en-GB" smtClean="0"/>
              <a:t>16/11/2016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092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6707C-5107-E24B-82B1-F194A7BBA5ED}" type="datetime1">
              <a:rPr lang="en-GB" smtClean="0"/>
              <a:t>16/11/2016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512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1F05-4D8D-5347-BF58-CACA116F13F7}" type="datetime1">
              <a:rPr lang="en-GB" smtClean="0"/>
              <a:t>16/11/2016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363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BC432-9D96-134D-90D6-E56E4A30B7EE}" type="datetime1">
              <a:rPr lang="en-GB" smtClean="0"/>
              <a:t>16/11/2016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FDD24-D426-8842-B637-44CB5F48C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64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droms@cisco.com" TargetMode="External"/><Relationship Id="rId4" Type="http://schemas.openxmlformats.org/officeDocument/2006/relationships/hyperlink" Target="mailto:tim.chown@jisc.ac.uk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ools.ietf.org/wg/dnssd/minute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tracker.ietf.org/wg/dnssd/documents/" TargetMode="External"/><Relationship Id="rId4" Type="http://schemas.openxmlformats.org/officeDocument/2006/relationships/hyperlink" Target="https://datatracker.ietf.org/meeting/96/materials.html/#dnssd" TargetMode="External"/><Relationship Id="rId5" Type="http://schemas.openxmlformats.org/officeDocument/2006/relationships/hyperlink" Target="https://www.ietf.org/mailman/listinfo/dnssd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atatracker.ietf.org/wg/dnssd/charter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ools.ietf.org/html/draft-ietf-dnssd-push-09" TargetMode="External"/><Relationship Id="rId4" Type="http://schemas.openxmlformats.org/officeDocument/2006/relationships/hyperlink" Target="https://tools.ietf.org/html/draft-ietf-dnsop-session-signal-01" TargetMode="External"/><Relationship Id="rId5" Type="http://schemas.openxmlformats.org/officeDocument/2006/relationships/hyperlink" Target="https://tools.ietf.org/html/draft-ietf-dnssd-privacy-00" TargetMode="External"/><Relationship Id="rId6" Type="http://schemas.openxmlformats.org/officeDocument/2006/relationships/hyperlink" Target="https://tools.ietf.org/html/draft-ietf-dnssd-pairing-00" TargetMode="External"/><Relationship Id="rId7" Type="http://schemas.openxmlformats.org/officeDocument/2006/relationships/hyperlink" Target="https://tools.ietf.org/html/draft-lemon-stateful-dnssd-00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ools.ietf.org/html/draft-ietf-dnssd-hybrid-05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ools.ietf.org/html/draft-ietf-dnssd-hybrid-05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ools.ietf.org/html/draft-ietf-dnssd-push-09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ools.ietf.org/html/draft-ietf-dnsop-session-signal-01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ools.ietf.org/html/draft-ietf-dnssd-privacy-00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ools.ietf.org/html/draft-ietf-dnssd-pairing-00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ools.ietf.org/html/draft-lemon-stateful-dnssd-00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pusateri/draft-pusateri-hybridproxy-impl/blob/master/draft-pusateri-dnssd-hyp-impl.txt)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datatracker.ietf.org/wg/dnssd/milestones/" TargetMode="External"/><Relationship Id="rId3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9663" y="1222396"/>
            <a:ext cx="7772400" cy="1470025"/>
          </a:xfrm>
        </p:spPr>
        <p:txBody>
          <a:bodyPr/>
          <a:lstStyle/>
          <a:p>
            <a:r>
              <a:rPr lang="en-US" dirty="0" err="1"/>
              <a:t>d</a:t>
            </a:r>
            <a:r>
              <a:rPr lang="en-US" dirty="0" err="1" smtClean="0"/>
              <a:t>nssd</a:t>
            </a:r>
            <a:r>
              <a:rPr lang="en-US" dirty="0" smtClean="0"/>
              <a:t> WG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9680" y="2938970"/>
            <a:ext cx="6892365" cy="3033813"/>
          </a:xfrm>
        </p:spPr>
        <p:txBody>
          <a:bodyPr>
            <a:normAutofit/>
          </a:bodyPr>
          <a:lstStyle/>
          <a:p>
            <a:r>
              <a:rPr lang="en-US" dirty="0" smtClean="0"/>
              <a:t>Chairs: </a:t>
            </a:r>
          </a:p>
          <a:p>
            <a:r>
              <a:rPr lang="en-US" sz="2400" dirty="0"/>
              <a:t>Ralph </a:t>
            </a:r>
            <a:r>
              <a:rPr lang="en-US" sz="2400" dirty="0" err="1"/>
              <a:t>Droms</a:t>
            </a:r>
            <a:r>
              <a:rPr lang="en-US" sz="2400" dirty="0"/>
              <a:t>, </a:t>
            </a:r>
            <a:r>
              <a:rPr lang="en-US" sz="2400" dirty="0">
                <a:hlinkClick r:id="rId3"/>
              </a:rPr>
              <a:t>rdroms@cisco.com</a:t>
            </a:r>
            <a:r>
              <a:rPr lang="en-US" sz="2400" dirty="0"/>
              <a:t> </a:t>
            </a:r>
          </a:p>
          <a:p>
            <a:r>
              <a:rPr lang="en-US" sz="2400" dirty="0" smtClean="0"/>
              <a:t>Tim Chown, </a:t>
            </a:r>
            <a:r>
              <a:rPr lang="en-US" sz="2400" dirty="0" smtClean="0">
                <a:hlinkClick r:id="rId4"/>
              </a:rPr>
              <a:t>tim.chown@jisc.ac.uk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(Tim </a:t>
            </a:r>
            <a:r>
              <a:rPr lang="en-US" sz="2400" dirty="0" err="1" smtClean="0"/>
              <a:t>Wicinski</a:t>
            </a:r>
            <a:r>
              <a:rPr lang="en-US" sz="2400" dirty="0" smtClean="0"/>
              <a:t> is </a:t>
            </a:r>
            <a:r>
              <a:rPr lang="en-US" sz="2400" dirty="0" err="1" smtClean="0"/>
              <a:t>deputising</a:t>
            </a:r>
            <a:r>
              <a:rPr lang="en-US" sz="2400" dirty="0" smtClean="0"/>
              <a:t> for Ralph)</a:t>
            </a:r>
          </a:p>
          <a:p>
            <a:endParaRPr lang="en-US" sz="2400" dirty="0" smtClean="0"/>
          </a:p>
          <a:p>
            <a:r>
              <a:rPr lang="en-US" sz="2400" dirty="0" smtClean="0"/>
              <a:t>IETF 97, Seoul, 17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November 2017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73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 descr="Screen Shot 2014-07-23 at 21.14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7100"/>
            <a:ext cx="9144000" cy="499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20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Minute taker &amp; Jabber relay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Jabber </a:t>
            </a:r>
            <a:r>
              <a:rPr lang="en-US" dirty="0"/>
              <a:t>relay</a:t>
            </a:r>
          </a:p>
          <a:p>
            <a:pPr lvl="1"/>
            <a:r>
              <a:rPr lang="en-US" dirty="0" smtClean="0">
                <a:sym typeface="Wingdings"/>
              </a:rPr>
              <a:t>Volunteer please?</a:t>
            </a:r>
          </a:p>
          <a:p>
            <a:pPr lvl="1"/>
            <a:r>
              <a:rPr lang="en-US" dirty="0" err="1">
                <a:sym typeface="Wingdings"/>
              </a:rPr>
              <a:t>d</a:t>
            </a:r>
            <a:r>
              <a:rPr lang="en-US" dirty="0" err="1" smtClean="0">
                <a:sym typeface="Wingdings"/>
              </a:rPr>
              <a:t>nssd</a:t>
            </a:r>
            <a:r>
              <a:rPr lang="en-US" dirty="0" smtClean="0">
                <a:sym typeface="Wingdings"/>
              </a:rPr>
              <a:t> room on </a:t>
            </a:r>
            <a:r>
              <a:rPr lang="en-US" dirty="0" err="1" smtClean="0">
                <a:sym typeface="Wingdings"/>
              </a:rPr>
              <a:t>jabber.ietf.org</a:t>
            </a:r>
            <a:r>
              <a:rPr lang="en-US" dirty="0" smtClean="0">
                <a:sym typeface="Wingdings"/>
              </a:rPr>
              <a:t> server</a:t>
            </a:r>
          </a:p>
          <a:p>
            <a:pPr lvl="1"/>
            <a:endParaRPr lang="en-US" dirty="0" smtClean="0">
              <a:sym typeface="Wingdings"/>
            </a:endParaRPr>
          </a:p>
          <a:p>
            <a:r>
              <a:rPr lang="en-US" dirty="0" smtClean="0">
                <a:sym typeface="Wingdings"/>
              </a:rPr>
              <a:t>Minute taker</a:t>
            </a:r>
          </a:p>
          <a:p>
            <a:pPr lvl="1"/>
            <a:r>
              <a:rPr lang="en-US" dirty="0" smtClean="0">
                <a:sym typeface="Wingdings"/>
              </a:rPr>
              <a:t>Volunteer please?</a:t>
            </a:r>
          </a:p>
          <a:p>
            <a:pPr lvl="1"/>
            <a:r>
              <a:rPr lang="en-US" dirty="0" smtClean="0">
                <a:sym typeface="Wingdings"/>
              </a:rPr>
              <a:t>Suggest collaborative use of etherpad-97 </a:t>
            </a:r>
            <a:r>
              <a:rPr lang="en-US" dirty="0">
                <a:sym typeface="Wingdings"/>
              </a:rPr>
              <a:t>link at </a:t>
            </a:r>
            <a:r>
              <a:rPr lang="en-US" dirty="0">
                <a:sym typeface="Wingdings"/>
                <a:hlinkClick r:id="rId2"/>
              </a:rPr>
              <a:t>http://tools.ietf.org/wg/dnssd/</a:t>
            </a:r>
            <a:r>
              <a:rPr lang="en-US" dirty="0" smtClean="0">
                <a:sym typeface="Wingdings"/>
                <a:hlinkClick r:id="rId2"/>
              </a:rPr>
              <a:t>minutes</a:t>
            </a:r>
            <a:r>
              <a:rPr lang="en-US" dirty="0" smtClean="0">
                <a:sym typeface="Wingdings"/>
              </a:rPr>
              <a:t> </a:t>
            </a:r>
          </a:p>
          <a:p>
            <a:pPr lvl="1"/>
            <a:r>
              <a:rPr lang="en-US" dirty="0" smtClean="0">
                <a:sym typeface="Wingdings"/>
              </a:rPr>
              <a:t>It’s primed with the agenda topics</a:t>
            </a:r>
          </a:p>
          <a:p>
            <a:pPr marL="457200" lvl="1" indent="0">
              <a:buNone/>
            </a:pPr>
            <a:r>
              <a:rPr lang="en-US" dirty="0" smtClean="0">
                <a:sym typeface="Wingdings"/>
              </a:rPr>
              <a:t>   (others are welcome to help )</a:t>
            </a:r>
            <a:endParaRPr lang="en-US" dirty="0">
              <a:sym typeface="Wingding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6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WG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Charter:</a:t>
            </a:r>
          </a:p>
          <a:p>
            <a:pPr lvl="1"/>
            <a:r>
              <a:rPr lang="en-US" dirty="0">
                <a:hlinkClick r:id="rId2"/>
              </a:rPr>
              <a:t>http://datatracker.ietf.org/wg/dnssd/charter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Status pages for drafts:</a:t>
            </a:r>
          </a:p>
          <a:p>
            <a:pPr lvl="1"/>
            <a:r>
              <a:rPr lang="en-US" dirty="0">
                <a:hlinkClick r:id="rId3"/>
              </a:rPr>
              <a:t>https://datatracker.ietf.org/wg/dnssd/documents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Meeting materials:</a:t>
            </a:r>
          </a:p>
          <a:p>
            <a:pPr lvl="1"/>
            <a:r>
              <a:rPr lang="en-US" dirty="0">
                <a:hlinkClick r:id="rId4"/>
              </a:rPr>
              <a:t>https://datatracker.ietf.org/meeting/96/materials.html/#</a:t>
            </a:r>
            <a:r>
              <a:rPr lang="en-US" dirty="0" smtClean="0">
                <a:hlinkClick r:id="rId4"/>
              </a:rPr>
              <a:t>dnssd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  </a:t>
            </a:r>
          </a:p>
          <a:p>
            <a:r>
              <a:rPr lang="en-US" dirty="0" smtClean="0"/>
              <a:t>Mail </a:t>
            </a:r>
            <a:r>
              <a:rPr lang="en-US" dirty="0"/>
              <a:t>list:</a:t>
            </a:r>
          </a:p>
          <a:p>
            <a:pPr lvl="1"/>
            <a:r>
              <a:rPr lang="en-US" dirty="0" err="1"/>
              <a:t>dnssd@ietf.org</a:t>
            </a:r>
            <a:endParaRPr lang="en-US" dirty="0"/>
          </a:p>
          <a:p>
            <a:pPr lvl="1"/>
            <a:r>
              <a:rPr lang="en-US" dirty="0"/>
              <a:t>To join: </a:t>
            </a:r>
            <a:r>
              <a:rPr lang="en-US" dirty="0">
                <a:hlinkClick r:id="rId5"/>
              </a:rPr>
              <a:t>https://www.ietf.org/mailman/listinfo/dnssd</a:t>
            </a:r>
            <a:r>
              <a:rPr lang="en-US" dirty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46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statuses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35" y="1172192"/>
            <a:ext cx="8893277" cy="535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740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 for this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main goals of this session are to:</a:t>
            </a:r>
          </a:p>
          <a:p>
            <a:pPr lvl="1"/>
            <a:r>
              <a:rPr lang="en-US" dirty="0" smtClean="0"/>
              <a:t>Check OK to send Hybrid Proxy draft to the IESG</a:t>
            </a:r>
          </a:p>
          <a:p>
            <a:pPr lvl="1"/>
            <a:r>
              <a:rPr lang="en-US" dirty="0" smtClean="0"/>
              <a:t>Determine the remaining work for DNS Push</a:t>
            </a:r>
          </a:p>
          <a:p>
            <a:pPr lvl="1"/>
            <a:r>
              <a:rPr lang="en-US" dirty="0" smtClean="0"/>
              <a:t>Ensure WG is supportive of the DNS </a:t>
            </a:r>
            <a:r>
              <a:rPr lang="en-US" dirty="0" err="1" smtClean="0"/>
              <a:t>Signalling</a:t>
            </a:r>
            <a:r>
              <a:rPr lang="en-US" dirty="0" smtClean="0"/>
              <a:t> work now progressing in the </a:t>
            </a:r>
            <a:r>
              <a:rPr lang="en-US" dirty="0" err="1" smtClean="0"/>
              <a:t>dnsop</a:t>
            </a:r>
            <a:r>
              <a:rPr lang="en-US" dirty="0" smtClean="0"/>
              <a:t> WG</a:t>
            </a:r>
          </a:p>
          <a:p>
            <a:pPr lvl="1"/>
            <a:r>
              <a:rPr lang="en-US" dirty="0" smtClean="0"/>
              <a:t>Discuss the DNSSD privacy work, and the associated new device pairing draft</a:t>
            </a:r>
          </a:p>
          <a:p>
            <a:pPr lvl="1"/>
            <a:r>
              <a:rPr lang="en-US" dirty="0" smtClean="0"/>
              <a:t>Consider </a:t>
            </a:r>
            <a:r>
              <a:rPr lang="en-US" dirty="0" err="1" smtClean="0"/>
              <a:t>stateful</a:t>
            </a:r>
            <a:r>
              <a:rPr lang="en-US" dirty="0" smtClean="0"/>
              <a:t> multi-link DNS-SD extensions</a:t>
            </a:r>
          </a:p>
          <a:p>
            <a:pPr lvl="1"/>
            <a:r>
              <a:rPr lang="en-US" dirty="0" smtClean="0"/>
              <a:t>Review other drafts/work, and WG milestones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30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bashing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400" dirty="0" smtClean="0"/>
              <a:t>Chairs</a:t>
            </a:r>
            <a:r>
              <a:rPr lang="en-US" sz="1400" dirty="0"/>
              <a:t>’ </a:t>
            </a:r>
            <a:r>
              <a:rPr lang="en-US" sz="1400" dirty="0" smtClean="0"/>
              <a:t>Introduction, </a:t>
            </a:r>
            <a:r>
              <a:rPr lang="en-US" sz="1400" dirty="0"/>
              <a:t>Chairs, 5 </a:t>
            </a:r>
            <a:r>
              <a:rPr lang="en-US" sz="1400" dirty="0" err="1"/>
              <a:t>mins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Hybrid Unicast/Multicast DNS-Based Service </a:t>
            </a:r>
            <a:r>
              <a:rPr lang="en-US" sz="1400" dirty="0" smtClean="0"/>
              <a:t>Discovery, </a:t>
            </a:r>
            <a:r>
              <a:rPr lang="en-US" sz="1400" dirty="0"/>
              <a:t>Chairs, 5 </a:t>
            </a:r>
            <a:r>
              <a:rPr lang="en-US" sz="1400" dirty="0" err="1"/>
              <a:t>mins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hlinkClick r:id="rId2"/>
              </a:rPr>
              <a:t>https://</a:t>
            </a:r>
            <a:r>
              <a:rPr lang="en-US" sz="1400" dirty="0" smtClean="0">
                <a:hlinkClick r:id="rId2"/>
              </a:rPr>
              <a:t>tools.ietf.org/html/draft-ietf-dnssd-hybrid-05</a:t>
            </a:r>
            <a:endParaRPr lang="en-US" sz="1400" dirty="0" smtClean="0"/>
          </a:p>
          <a:p>
            <a:pPr marL="0" indent="0">
              <a:buNone/>
            </a:pP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smtClean="0"/>
              <a:t>DNS </a:t>
            </a:r>
            <a:r>
              <a:rPr lang="en-US" sz="1400" dirty="0"/>
              <a:t>Push </a:t>
            </a:r>
            <a:r>
              <a:rPr lang="en-US" sz="1400" dirty="0" smtClean="0"/>
              <a:t>Notifications, </a:t>
            </a:r>
            <a:r>
              <a:rPr lang="en-US" sz="1400" dirty="0"/>
              <a:t>Stuart Cheshire, 15 </a:t>
            </a:r>
            <a:r>
              <a:rPr lang="en-US" sz="1400" dirty="0" err="1"/>
              <a:t>mins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hlinkClick r:id="rId3"/>
              </a:rPr>
              <a:t>https://tools.ietf.org/html/draft-ietf-dnssd-push-09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DNS Session </a:t>
            </a:r>
            <a:r>
              <a:rPr lang="en-US" sz="1400" dirty="0" err="1" smtClean="0"/>
              <a:t>Signalling</a:t>
            </a:r>
            <a:r>
              <a:rPr lang="en-US" sz="1400" dirty="0" smtClean="0"/>
              <a:t>, Stuart Cheshire, </a:t>
            </a:r>
            <a:r>
              <a:rPr lang="en-US" sz="1400" dirty="0"/>
              <a:t>10 </a:t>
            </a:r>
            <a:r>
              <a:rPr lang="en-US" sz="1400" dirty="0" err="1"/>
              <a:t>mins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hlinkClick r:id="rId4"/>
              </a:rPr>
              <a:t>https://tools.ietf.org/html/draft-ietf-dnsop-session-signal-01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   </a:t>
            </a:r>
          </a:p>
          <a:p>
            <a:pPr marL="0" indent="0">
              <a:buNone/>
            </a:pPr>
            <a:r>
              <a:rPr lang="en-US" sz="1400" dirty="0" smtClean="0"/>
              <a:t>Privacy </a:t>
            </a:r>
            <a:r>
              <a:rPr lang="en-US" sz="1400" dirty="0"/>
              <a:t>Extensions for </a:t>
            </a:r>
            <a:r>
              <a:rPr lang="en-US" sz="1400" dirty="0" smtClean="0"/>
              <a:t>DNS-SD, Chairs, </a:t>
            </a:r>
            <a:r>
              <a:rPr lang="en-US" sz="1400" dirty="0"/>
              <a:t>15 </a:t>
            </a:r>
            <a:r>
              <a:rPr lang="en-US" sz="1400" dirty="0" err="1"/>
              <a:t>mins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hlinkClick r:id="rId5"/>
              </a:rPr>
              <a:t>https://tools.ietf.org/html/draft-ietf-dnssd-privacy-00</a:t>
            </a:r>
            <a:r>
              <a:rPr lang="en-US" sz="1400" dirty="0"/>
              <a:t> 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Device Pairing Using Short Authentication </a:t>
            </a:r>
            <a:r>
              <a:rPr lang="en-US" sz="1400" dirty="0" smtClean="0"/>
              <a:t>Strings, Chairs, </a:t>
            </a:r>
            <a:r>
              <a:rPr lang="en-US" sz="1400" dirty="0"/>
              <a:t>15 </a:t>
            </a:r>
            <a:r>
              <a:rPr lang="en-US" sz="1400" dirty="0" err="1"/>
              <a:t>mins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hlinkClick r:id="rId6"/>
              </a:rPr>
              <a:t>https://</a:t>
            </a:r>
            <a:r>
              <a:rPr lang="en-US" sz="1400" dirty="0" smtClean="0">
                <a:hlinkClick r:id="rId6"/>
              </a:rPr>
              <a:t>tools.ietf.org/html/draft-ietf-dnssd-pairing-00</a:t>
            </a: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 err="1"/>
              <a:t>Stateful</a:t>
            </a:r>
            <a:r>
              <a:rPr lang="en-US" sz="1400" dirty="0"/>
              <a:t> Multi-Link DNS Service </a:t>
            </a:r>
            <a:r>
              <a:rPr lang="en-US" sz="1400" dirty="0" smtClean="0"/>
              <a:t>Discovery, </a:t>
            </a:r>
            <a:r>
              <a:rPr lang="en-US" sz="1400" dirty="0"/>
              <a:t>Ted Lemon, 15 </a:t>
            </a:r>
            <a:r>
              <a:rPr lang="en-US" sz="1400" dirty="0" err="1"/>
              <a:t>mins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hlinkClick r:id="rId7"/>
              </a:rPr>
              <a:t>https://</a:t>
            </a:r>
            <a:r>
              <a:rPr lang="en-US" sz="1400" dirty="0" smtClean="0">
                <a:hlinkClick r:id="rId7"/>
              </a:rPr>
              <a:t>tools.ietf.org/html/draft-lemon-stateful-dnssd-00</a:t>
            </a:r>
            <a:endParaRPr lang="en-US" sz="1400" dirty="0" smtClean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Discussion: Other drafts, implementations, and next steps Chairs, 5 </a:t>
            </a:r>
            <a:r>
              <a:rPr lang="en-US" sz="1400" dirty="0" err="1" smtClean="0"/>
              <a:t>mins</a:t>
            </a:r>
            <a:r>
              <a:rPr lang="en-US" sz="1400" dirty="0"/>
              <a:t/>
            </a:r>
            <a:br>
              <a:rPr lang="en-US" sz="1400" dirty="0"/>
            </a:br>
            <a:endParaRPr lang="en-US" sz="1400" dirty="0"/>
          </a:p>
          <a:p>
            <a:pPr marL="0" indent="0">
              <a:buNone/>
            </a:pPr>
            <a:r>
              <a:rPr lang="en-US" sz="1400" dirty="0"/>
              <a:t>Close and summary of actions Chairs, 5 </a:t>
            </a:r>
            <a:r>
              <a:rPr lang="en-US" sz="1400" dirty="0" err="1" smtClean="0"/>
              <a:t>mins</a:t>
            </a:r>
            <a:endParaRPr lang="en-US" sz="1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56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Proxy draft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Updates are done, many thanks Stuart </a:t>
            </a:r>
            <a:r>
              <a:rPr lang="en-US" sz="2800" dirty="0" smtClean="0">
                <a:sym typeface="Wingdings"/>
              </a:rPr>
              <a:t>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Can we confirm submission to the IESG?</a:t>
            </a:r>
          </a:p>
          <a:p>
            <a:pPr marL="0" indent="0">
              <a:buNone/>
            </a:pPr>
            <a:r>
              <a:rPr lang="en-US" sz="2800" dirty="0" smtClean="0"/>
              <a:t>(open question also on the WG mail list)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>
                <a:hlinkClick r:id="rId2"/>
              </a:rPr>
              <a:t>https://</a:t>
            </a:r>
            <a:r>
              <a:rPr lang="en-US" sz="2800" dirty="0" smtClean="0">
                <a:hlinkClick r:id="rId2"/>
              </a:rPr>
              <a:t>tools.ietf.org/html/draft-ietf-dnssd-hybrid-05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6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Push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 smtClean="0"/>
              <a:t>Discussion.</a:t>
            </a:r>
          </a:p>
          <a:p>
            <a:pPr marL="0" indent="0">
              <a:buNone/>
            </a:pPr>
            <a:r>
              <a:rPr lang="en-US" sz="2400" dirty="0" smtClean="0"/>
              <a:t>Signaling work now split out and progressing in </a:t>
            </a:r>
            <a:r>
              <a:rPr lang="en-US" sz="2400" dirty="0" err="1" smtClean="0"/>
              <a:t>dnsop</a:t>
            </a:r>
            <a:r>
              <a:rPr lang="en-US" sz="2400" dirty="0" smtClean="0"/>
              <a:t> WG.</a:t>
            </a:r>
            <a:r>
              <a:rPr lang="en-US" sz="2400" dirty="0"/>
              <a:t>			</a:t>
            </a:r>
            <a:endParaRPr lang="it-IT" sz="2400" dirty="0" smtClean="0"/>
          </a:p>
          <a:p>
            <a:pPr marL="0" indent="0">
              <a:buNone/>
            </a:pPr>
            <a:r>
              <a:rPr lang="it-IT" sz="2400" dirty="0" smtClean="0"/>
              <a:t>Stuart Cheshire, 15 </a:t>
            </a:r>
            <a:r>
              <a:rPr lang="it-IT" sz="2400" dirty="0" err="1" smtClean="0"/>
              <a:t>min</a:t>
            </a:r>
            <a:endParaRPr lang="it-IT" sz="2400" dirty="0" smtClean="0"/>
          </a:p>
          <a:p>
            <a:pPr marL="0" indent="0">
              <a:buNone/>
            </a:pPr>
            <a:r>
              <a:rPr lang="it-IT" sz="2400" dirty="0">
                <a:hlinkClick r:id="rId2"/>
              </a:rPr>
              <a:t>https://tools.ietf.org/html/draft-ietf-dnssd-push-09</a:t>
            </a:r>
            <a:endParaRPr lang="it-IT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106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DNS Session </a:t>
            </a:r>
            <a:r>
              <a:rPr lang="en-US" dirty="0" err="1" smtClean="0"/>
              <a:t>Signalling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 smtClean="0"/>
              <a:t>Discussion.</a:t>
            </a:r>
          </a:p>
          <a:p>
            <a:pPr marL="0" indent="0">
              <a:buNone/>
            </a:pPr>
            <a:r>
              <a:rPr lang="en-US" sz="2400" dirty="0" smtClean="0"/>
              <a:t>Review of progress in </a:t>
            </a:r>
            <a:r>
              <a:rPr lang="en-US" sz="2400" dirty="0" err="1" smtClean="0"/>
              <a:t>dnsop</a:t>
            </a:r>
            <a:r>
              <a:rPr lang="en-US" sz="2400" dirty="0" smtClean="0"/>
              <a:t> WG.</a:t>
            </a:r>
            <a:r>
              <a:rPr lang="en-US" sz="2400" dirty="0"/>
              <a:t>		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	</a:t>
            </a:r>
            <a:endParaRPr lang="it-IT" sz="2400" dirty="0" smtClean="0"/>
          </a:p>
          <a:p>
            <a:pPr marL="0" indent="0">
              <a:buNone/>
            </a:pPr>
            <a:r>
              <a:rPr lang="it-IT" sz="2400" dirty="0" err="1" smtClean="0"/>
              <a:t>Ray</a:t>
            </a:r>
            <a:r>
              <a:rPr lang="it-IT" sz="2400" dirty="0" smtClean="0"/>
              <a:t> </a:t>
            </a:r>
            <a:r>
              <a:rPr lang="it-IT" sz="2400" dirty="0" err="1" smtClean="0"/>
              <a:t>Bellis</a:t>
            </a:r>
            <a:r>
              <a:rPr lang="it-IT" sz="2400" dirty="0" smtClean="0"/>
              <a:t>, 10 </a:t>
            </a:r>
            <a:r>
              <a:rPr lang="it-IT" sz="2400" dirty="0" err="1" smtClean="0"/>
              <a:t>min</a:t>
            </a:r>
            <a:r>
              <a:rPr lang="it-IT" sz="2400" dirty="0">
                <a:hlinkClick r:id="rId2"/>
              </a:rPr>
              <a:t> </a:t>
            </a:r>
            <a:endParaRPr lang="it-IT" sz="2400" dirty="0" smtClean="0">
              <a:hlinkClick r:id="rId2"/>
            </a:endParaRPr>
          </a:p>
          <a:p>
            <a:pPr marL="0" indent="0">
              <a:buNone/>
            </a:pPr>
            <a:r>
              <a:rPr lang="it-IT" sz="2400" dirty="0" smtClean="0">
                <a:hlinkClick r:id="rId2"/>
              </a:rPr>
              <a:t>https</a:t>
            </a:r>
            <a:r>
              <a:rPr lang="it-IT" sz="2400" dirty="0">
                <a:hlinkClick r:id="rId2"/>
              </a:rPr>
              <a:t>://tools.ietf.org/html/draft-ietf-dnsop-session-signal-01</a:t>
            </a:r>
            <a:endParaRPr lang="it-IT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290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Privacy Extensions for DNS-SD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Draft review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TBC, 15 </a:t>
            </a:r>
            <a:r>
              <a:rPr lang="en-US" dirty="0" err="1" smtClean="0"/>
              <a:t>mins</a:t>
            </a:r>
            <a:endParaRPr lang="en-US" dirty="0" smtClean="0"/>
          </a:p>
          <a:p>
            <a:pPr marL="0" indent="0">
              <a:buNone/>
            </a:pPr>
            <a:r>
              <a:rPr lang="en-US" sz="2800" dirty="0">
                <a:hlinkClick r:id="rId2"/>
              </a:rPr>
              <a:t>https://tools.ietf.org/html/draft-ietf-dnssd-privacy-00</a:t>
            </a:r>
            <a:endParaRPr lang="en-US" sz="2800" u="sn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1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5375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>Device Pairing Using Short Authentication Strings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Draft review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TBC, 15 </a:t>
            </a:r>
            <a:r>
              <a:rPr lang="en-US" dirty="0" err="1" smtClean="0"/>
              <a:t>mins</a:t>
            </a:r>
            <a:endParaRPr lang="en-US" dirty="0" smtClean="0"/>
          </a:p>
          <a:p>
            <a:pPr marL="0" indent="0">
              <a:buNone/>
            </a:pPr>
            <a:r>
              <a:rPr lang="en-US" sz="2800" dirty="0">
                <a:hlinkClick r:id="rId2"/>
              </a:rPr>
              <a:t>https://tools.ietf.org/html/draft-ietf-dnssd-pairing-00</a:t>
            </a:r>
            <a:endParaRPr 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054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974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mtClean="0"/>
              <a:t>Stateful</a:t>
            </a:r>
            <a:r>
              <a:rPr lang="en-US" dirty="0" smtClean="0"/>
              <a:t> </a:t>
            </a:r>
            <a:r>
              <a:rPr lang="en-US" dirty="0"/>
              <a:t>Multi-Link DNS Service Discovery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 smtClean="0"/>
              <a:t>Discussion.</a:t>
            </a:r>
          </a:p>
          <a:p>
            <a:pPr marL="0" indent="0">
              <a:buNone/>
            </a:pPr>
            <a:r>
              <a:rPr lang="en-US" sz="2400" dirty="0" smtClean="0"/>
              <a:t>An extension to DNS-SD for automated multi-link support.</a:t>
            </a:r>
            <a:r>
              <a:rPr lang="en-US" sz="2400" dirty="0"/>
              <a:t>			</a:t>
            </a:r>
            <a:endParaRPr lang="it-IT" sz="2400" dirty="0" smtClean="0"/>
          </a:p>
          <a:p>
            <a:pPr marL="0" indent="0">
              <a:buNone/>
            </a:pPr>
            <a:r>
              <a:rPr lang="it-IT" sz="2400" dirty="0" err="1" smtClean="0"/>
              <a:t>Ted</a:t>
            </a:r>
            <a:r>
              <a:rPr lang="it-IT" sz="2400" dirty="0" smtClean="0"/>
              <a:t> Lemon, 15 </a:t>
            </a:r>
            <a:r>
              <a:rPr lang="it-IT" sz="2400" dirty="0" err="1" smtClean="0"/>
              <a:t>min</a:t>
            </a:r>
            <a:endParaRPr lang="it-IT" sz="2400" dirty="0" smtClean="0"/>
          </a:p>
          <a:p>
            <a:pPr marL="0" indent="0">
              <a:buNone/>
            </a:pPr>
            <a:r>
              <a:rPr lang="it-IT" sz="2400" dirty="0">
                <a:hlinkClick r:id="rId2"/>
              </a:rPr>
              <a:t>https://tools.ietf.org/html/draft-lemon-stateful-dnssd-00</a:t>
            </a:r>
            <a:endParaRPr lang="it-IT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554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drafts?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Using the hybrid proxy in large campus/enterprise environments</a:t>
            </a:r>
          </a:p>
          <a:p>
            <a:pPr lvl="1"/>
            <a:r>
              <a:rPr lang="en-US" dirty="0" smtClean="0"/>
              <a:t>Tom </a:t>
            </a:r>
            <a:r>
              <a:rPr lang="en-US" dirty="0" err="1" smtClean="0"/>
              <a:t>Pusateri</a:t>
            </a:r>
            <a:r>
              <a:rPr lang="en-US" dirty="0" smtClean="0"/>
              <a:t> and Ralph </a:t>
            </a:r>
            <a:r>
              <a:rPr lang="en-US" dirty="0" err="1" smtClean="0"/>
              <a:t>Droms</a:t>
            </a:r>
            <a:endParaRPr lang="en-US" dirty="0" smtClean="0"/>
          </a:p>
          <a:p>
            <a:pPr lvl="1"/>
            <a:r>
              <a:rPr lang="en-US" dirty="0" smtClean="0"/>
              <a:t>Draft coming soon, as per discussion at IETF96; important work</a:t>
            </a:r>
          </a:p>
          <a:p>
            <a:pPr lvl="1"/>
            <a:r>
              <a:rPr lang="en-US" dirty="0" smtClean="0"/>
              <a:t>Partly based on</a:t>
            </a:r>
            <a:r>
              <a:rPr lang="en-US" dirty="0"/>
              <a:t>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://github.com/pusateri/draft-pusateri-hybridproxy-impl/blob/master/draft-pusateri-dnssd-hyp-impl.txt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draft-otis-dnssd-scalable-dns-sd-threats-03</a:t>
            </a:r>
          </a:p>
          <a:p>
            <a:pPr lvl="1"/>
            <a:r>
              <a:rPr lang="en-US" dirty="0" smtClean="0"/>
              <a:t>Open questions on lists remain unresolved; thus in stasis </a:t>
            </a:r>
            <a:r>
              <a:rPr lang="mr-IN" dirty="0" smtClean="0"/>
              <a:t>–</a:t>
            </a:r>
            <a:r>
              <a:rPr lang="en-US" dirty="0" smtClean="0"/>
              <a:t> drop?</a:t>
            </a:r>
          </a:p>
          <a:p>
            <a:endParaRPr lang="en-US" dirty="0"/>
          </a:p>
          <a:p>
            <a:r>
              <a:rPr lang="en-US" dirty="0" smtClean="0"/>
              <a:t>draft-ietf-homenet-hybrid-proxy-zeroconf-02</a:t>
            </a:r>
          </a:p>
          <a:p>
            <a:pPr lvl="1"/>
            <a:r>
              <a:rPr lang="en-US" dirty="0" err="1" smtClean="0"/>
              <a:t>Homenet</a:t>
            </a:r>
            <a:r>
              <a:rPr lang="en-US" dirty="0" smtClean="0"/>
              <a:t> WG doc, awaiting publication of hybrid proxy draft</a:t>
            </a:r>
          </a:p>
          <a:p>
            <a:pPr lvl="1"/>
            <a:endParaRPr lang="en-US" dirty="0"/>
          </a:p>
          <a:p>
            <a:r>
              <a:rPr lang="en-US" dirty="0" smtClean="0"/>
              <a:t>draft-aggarwal-dnssd-optimize-query-00</a:t>
            </a:r>
            <a:endParaRPr lang="en-US" dirty="0"/>
          </a:p>
          <a:p>
            <a:pPr lvl="1"/>
            <a:r>
              <a:rPr lang="en-US" dirty="0" smtClean="0"/>
              <a:t>Still could be revisited?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467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Updating our milestones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See </a:t>
            </a:r>
            <a:r>
              <a:rPr lang="en-US" sz="2400" dirty="0">
                <a:hlinkClick r:id="rId2"/>
              </a:rPr>
              <a:t>https://datatracker.ietf.org/wg/dnssd/milestones</a:t>
            </a:r>
            <a:r>
              <a:rPr lang="en-US" sz="2400" dirty="0" smtClean="0">
                <a:hlinkClick r:id="rId2"/>
              </a:rPr>
              <a:t>/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2595"/>
            <a:ext cx="9144000" cy="406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0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AOB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Anything else to be raised?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79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Recap of agreed actions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dnssd WG @IETF97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5FDD24-D426-8842-B637-44CB5F48C3B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173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494</Words>
  <Application>Microsoft Macintosh PowerPoint</Application>
  <PresentationFormat>On-screen Show (4:3)</PresentationFormat>
  <Paragraphs>160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Mangal</vt:lpstr>
      <vt:lpstr>Wingdings</vt:lpstr>
      <vt:lpstr>Arial</vt:lpstr>
      <vt:lpstr>Office Theme</vt:lpstr>
      <vt:lpstr>dnssd WG</vt:lpstr>
      <vt:lpstr>PowerPoint Presentation</vt:lpstr>
      <vt:lpstr>Minute taker &amp; Jabber relay</vt:lpstr>
      <vt:lpstr>WG info</vt:lpstr>
      <vt:lpstr>Document statuses</vt:lpstr>
      <vt:lpstr>Goals for this session</vt:lpstr>
      <vt:lpstr>Agenda bashing</vt:lpstr>
      <vt:lpstr>Hybrid Proxy draft</vt:lpstr>
      <vt:lpstr>DNS Push</vt:lpstr>
      <vt:lpstr>DNS Session Signalling</vt:lpstr>
      <vt:lpstr>Privacy Extensions for DNS-SD</vt:lpstr>
      <vt:lpstr> Device Pairing Using Short Authentication Strings</vt:lpstr>
      <vt:lpstr>Stateful Multi-Link DNS Service Discovery </vt:lpstr>
      <vt:lpstr>Other drafts?</vt:lpstr>
      <vt:lpstr>Updating our milestones</vt:lpstr>
      <vt:lpstr>AOB</vt:lpstr>
      <vt:lpstr>Summary of actions</vt:lpstr>
    </vt:vector>
  </TitlesOfParts>
  <Company>University of Southampton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dnssd WG</dc:title>
  <dc:creator>Tim Chown</dc:creator>
  <cp:lastModifiedBy>Tim Chown</cp:lastModifiedBy>
  <cp:revision>56</cp:revision>
  <cp:lastPrinted>2016-07-20T08:35:13Z</cp:lastPrinted>
  <dcterms:created xsi:type="dcterms:W3CDTF">2013-11-08T17:26:11Z</dcterms:created>
  <dcterms:modified xsi:type="dcterms:W3CDTF">2016-11-16T16:01:26Z</dcterms:modified>
</cp:coreProperties>
</file>