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44896-001B-E542-A090-F6AF589E5384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0EA86-3FB1-DE41-A220-9E53E5A37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96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A0EA86-3FB1-DE41-A220-9E53E5A37F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14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9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74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0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1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3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3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7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1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9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6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4DCA-2E5C-734D-B334-312D37E24DC6}" type="datetimeFigureOut">
              <a:rPr lang="en-US" smtClean="0"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F21EB-0AFA-0A46-88F0-59387A5B6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1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Group Chairs </a:t>
            </a:r>
            <a:br>
              <a:rPr lang="en-US" dirty="0" smtClean="0"/>
            </a:br>
            <a:r>
              <a:rPr lang="en-US" dirty="0" smtClean="0"/>
              <a:t>Lunch Forum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Wednesday </a:t>
            </a:r>
            <a:r>
              <a:rPr lang="en-US" dirty="0" smtClean="0"/>
              <a:t>16 November 2016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2941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“Open Forum”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WG </a:t>
            </a:r>
            <a:r>
              <a:rPr lang="en-US" dirty="0"/>
              <a:t>meeting format experimentation (Dawkins)</a:t>
            </a:r>
          </a:p>
          <a:p>
            <a:r>
              <a:rPr lang="en-US" dirty="0" err="1"/>
              <a:t>Hackathon</a:t>
            </a:r>
            <a:r>
              <a:rPr lang="en-US" dirty="0"/>
              <a:t> Format and Plans Going Forward (</a:t>
            </a:r>
            <a:r>
              <a:rPr lang="en-US" dirty="0" err="1"/>
              <a:t>Eckel</a:t>
            </a:r>
            <a:r>
              <a:rPr lang="en-US" dirty="0"/>
              <a:t>) </a:t>
            </a:r>
          </a:p>
          <a:p>
            <a:r>
              <a:rPr lang="en-US" dirty="0" smtClean="0"/>
              <a:t>Education and Mentoring Directorate Operationalizing </a:t>
            </a:r>
            <a:r>
              <a:rPr lang="en-US" dirty="0"/>
              <a:t>remote hubs (</a:t>
            </a:r>
            <a:r>
              <a:rPr lang="en-US" dirty="0" err="1"/>
              <a:t>O’Donoghue</a:t>
            </a:r>
            <a:r>
              <a:rPr lang="en-US" dirty="0"/>
              <a:t>)</a:t>
            </a:r>
          </a:p>
          <a:p>
            <a:r>
              <a:rPr lang="en-US" dirty="0" smtClean="0"/>
              <a:t>General </a:t>
            </a:r>
            <a:r>
              <a:rPr lang="en-US" dirty="0"/>
              <a:t>updates, reminders and announcements   (All)</a:t>
            </a:r>
          </a:p>
          <a:p>
            <a:r>
              <a:rPr lang="en-US" dirty="0" smtClean="0"/>
              <a:t>Open </a:t>
            </a:r>
            <a:r>
              <a:rPr lang="en-US" dirty="0"/>
              <a:t>Forum - Advice and Feedback (ask your fellow WG chairs questions, provide feedback) (All)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9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 and Mentoring Directorate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Experiment </a:t>
            </a:r>
            <a:r>
              <a:rPr lang="en-US" dirty="0" smtClean="0">
                <a:sym typeface="Wingdings"/>
              </a:rPr>
              <a:t> Operationalize </a:t>
            </a:r>
            <a:endParaRPr lang="en-US" dirty="0" smtClean="0"/>
          </a:p>
          <a:p>
            <a:r>
              <a:rPr lang="en-US" dirty="0" smtClean="0"/>
              <a:t>Current Projects: </a:t>
            </a:r>
          </a:p>
          <a:p>
            <a:pPr lvl="1"/>
            <a:r>
              <a:rPr lang="en-US" b="1" dirty="0"/>
              <a:t>F2F </a:t>
            </a:r>
            <a:r>
              <a:rPr lang="en-US" b="1" dirty="0" smtClean="0"/>
              <a:t>Tutorials </a:t>
            </a:r>
            <a:r>
              <a:rPr lang="en-US" b="1" dirty="0"/>
              <a:t>at IETF </a:t>
            </a:r>
            <a:r>
              <a:rPr lang="en-US" b="1" dirty="0" smtClean="0"/>
              <a:t>Meetings</a:t>
            </a:r>
          </a:p>
          <a:p>
            <a:pPr lvl="1"/>
            <a:r>
              <a:rPr lang="en-US" b="1" dirty="0"/>
              <a:t>Online Learning Library</a:t>
            </a:r>
            <a:endParaRPr lang="en-US" dirty="0"/>
          </a:p>
          <a:p>
            <a:pPr lvl="1"/>
            <a:r>
              <a:rPr lang="en-US" b="1" dirty="0"/>
              <a:t>Mentoring</a:t>
            </a:r>
            <a:endParaRPr lang="en-US" dirty="0"/>
          </a:p>
          <a:p>
            <a:pPr lvl="1"/>
            <a:r>
              <a:rPr lang="en-US" b="1" dirty="0"/>
              <a:t>Assessment Metrics and Measurement</a:t>
            </a:r>
            <a:endParaRPr lang="en-US" dirty="0"/>
          </a:p>
          <a:p>
            <a:pPr lvl="1"/>
            <a:r>
              <a:rPr lang="en-US" b="1" dirty="0"/>
              <a:t>EDU Team Online Content Assessment and </a:t>
            </a:r>
            <a:r>
              <a:rPr lang="en-US" b="1" dirty="0" smtClean="0"/>
              <a:t>Reorganization (short term – part of new website) </a:t>
            </a:r>
            <a:endParaRPr lang="en-US" dirty="0"/>
          </a:p>
          <a:p>
            <a:pPr lvl="1"/>
            <a:r>
              <a:rPr lang="en-US" b="1" dirty="0"/>
              <a:t>WG Chairs Forum</a:t>
            </a:r>
            <a:endParaRPr lang="en-US" dirty="0"/>
          </a:p>
          <a:p>
            <a:pPr lvl="1"/>
            <a:r>
              <a:rPr lang="en-US" b="1" dirty="0"/>
              <a:t>Ongoing Document Maintenance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658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EDU/Mentoring specific 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Things you (or promising members of your working groups can do today!) </a:t>
            </a:r>
            <a:endParaRPr lang="is-IS" dirty="0" smtClean="0"/>
          </a:p>
          <a:p>
            <a:pPr lvl="1"/>
            <a:r>
              <a:rPr lang="en-US" dirty="0" smtClean="0"/>
              <a:t>Co-chair for Sunday tutorials (with </a:t>
            </a:r>
            <a:r>
              <a:rPr lang="en-US" dirty="0" err="1" smtClean="0"/>
              <a:t>Mirjam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Co-chair for WG Chairs Forum</a:t>
            </a:r>
          </a:p>
          <a:p>
            <a:pPr lvl="1"/>
            <a:r>
              <a:rPr lang="en-US" dirty="0" smtClean="0"/>
              <a:t>Editor(s) for the Tao and other similar documents (dynamic content on the website) </a:t>
            </a:r>
          </a:p>
          <a:p>
            <a:pPr lvl="1"/>
            <a:r>
              <a:rPr lang="en-US" dirty="0" smtClean="0"/>
              <a:t>Remote Hub / Community Hub design team members</a:t>
            </a:r>
          </a:p>
          <a:p>
            <a:pPr lvl="1"/>
            <a:r>
              <a:rPr lang="en-US" dirty="0" smtClean="0"/>
              <a:t>Assessment Metrics and Measurements</a:t>
            </a:r>
          </a:p>
        </p:txBody>
      </p:sp>
    </p:spTree>
    <p:extLst>
      <p:ext uri="{BB962C8B-B14F-4D97-AF65-F5344CB8AC3E}">
        <p14:creationId xmlns:p14="http://schemas.microsoft.com/office/powerpoint/2010/main" val="404821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WG Chairs: </a:t>
            </a:r>
          </a:p>
          <a:p>
            <a:pPr lvl="1"/>
            <a:r>
              <a:rPr lang="en-US" dirty="0" smtClean="0"/>
              <a:t>I’ve encountered *this* problem or challenge</a:t>
            </a:r>
            <a:r>
              <a:rPr lang="is-IS" dirty="0" smtClean="0"/>
              <a:t>…</a:t>
            </a:r>
          </a:p>
          <a:p>
            <a:pPr lvl="2"/>
            <a:r>
              <a:rPr lang="is-IS" dirty="0" smtClean="0"/>
              <a:t>Any thoughts on a good solution, what has worked well (or badly)</a:t>
            </a:r>
            <a:endParaRPr lang="en-US" dirty="0" smtClean="0"/>
          </a:p>
          <a:p>
            <a:r>
              <a:rPr lang="en-US" dirty="0" smtClean="0"/>
              <a:t>ADs, Secretariat, </a:t>
            </a:r>
            <a:r>
              <a:rPr lang="en-US" dirty="0" err="1" smtClean="0"/>
              <a:t>MeetEcho</a:t>
            </a:r>
            <a:r>
              <a:rPr lang="en-US" dirty="0"/>
              <a:t> </a:t>
            </a:r>
            <a:r>
              <a:rPr lang="en-US" dirty="0" smtClean="0"/>
              <a:t>folks, Tools Team, </a:t>
            </a:r>
            <a:r>
              <a:rPr lang="en-US" dirty="0" err="1" smtClean="0"/>
              <a:t>etc</a:t>
            </a:r>
            <a:endParaRPr lang="is-IS" dirty="0"/>
          </a:p>
          <a:p>
            <a:pPr lvl="1"/>
            <a:r>
              <a:rPr lang="is-IS" dirty="0" smtClean="0"/>
              <a:t>What is working well for you?</a:t>
            </a:r>
          </a:p>
          <a:p>
            <a:pPr lvl="1"/>
            <a:r>
              <a:rPr lang="is-IS" dirty="0" smtClean="0"/>
              <a:t>What are your biggest challenges? </a:t>
            </a:r>
          </a:p>
        </p:txBody>
      </p:sp>
    </p:spTree>
    <p:extLst>
      <p:ext uri="{BB962C8B-B14F-4D97-AF65-F5344CB8AC3E}">
        <p14:creationId xmlns:p14="http://schemas.microsoft.com/office/powerpoint/2010/main" val="3903626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the Conversation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 a gripe session</a:t>
            </a:r>
          </a:p>
          <a:p>
            <a:r>
              <a:rPr lang="en-US" dirty="0" smtClean="0"/>
              <a:t>What is the challenge?</a:t>
            </a:r>
          </a:p>
          <a:p>
            <a:r>
              <a:rPr lang="en-US" dirty="0" smtClean="0"/>
              <a:t>What are some possible solutions that have or might work well? </a:t>
            </a:r>
          </a:p>
          <a:p>
            <a:r>
              <a:rPr lang="en-US" dirty="0" smtClean="0"/>
              <a:t>Let’s not engineer the solution here</a:t>
            </a:r>
            <a:r>
              <a:rPr lang="is-IS" dirty="0" smtClean="0"/>
              <a:t>… </a:t>
            </a:r>
            <a:endParaRPr lang="en-US" dirty="0" smtClean="0"/>
          </a:p>
          <a:p>
            <a:r>
              <a:rPr lang="en-US" dirty="0" smtClean="0"/>
              <a:t>Are there any follow-on actions? </a:t>
            </a:r>
          </a:p>
          <a:p>
            <a:pPr lvl="1"/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707154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255</Words>
  <Application>Microsoft Macintosh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Working Group Chairs  Lunch Forum </vt:lpstr>
      <vt:lpstr>Today’s “Open Forum” Agenda</vt:lpstr>
      <vt:lpstr>Education and Mentoring Directorate Opportunities</vt:lpstr>
      <vt:lpstr>EDU/Mentoring specific asks</vt:lpstr>
      <vt:lpstr>Open Forum</vt:lpstr>
      <vt:lpstr>Framing the Conversation…</vt:lpstr>
    </vt:vector>
  </TitlesOfParts>
  <Company>ISOC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ODonoghue</dc:creator>
  <cp:lastModifiedBy>Karen ODonoghue</cp:lastModifiedBy>
  <cp:revision>16</cp:revision>
  <dcterms:created xsi:type="dcterms:W3CDTF">2016-04-04T21:33:06Z</dcterms:created>
  <dcterms:modified xsi:type="dcterms:W3CDTF">2016-11-16T02:56:12Z</dcterms:modified>
</cp:coreProperties>
</file>