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712" r:id="rId1"/>
  </p:sldMasterIdLst>
  <p:notesMasterIdLst>
    <p:notesMasterId r:id="rId3"/>
  </p:notesMasterIdLst>
  <p:handoutMasterIdLst>
    <p:handoutMasterId r:id="rId4"/>
  </p:handoutMasterIdLst>
  <p:sldIdLst>
    <p:sldId id="266" r:id="rId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477" autoAdjust="0"/>
    <p:restoredTop sz="94582" autoAdjust="0"/>
  </p:normalViewPr>
  <p:slideViewPr>
    <p:cSldViewPr snapToGrid="0" snapToObjects="1">
      <p:cViewPr varScale="1">
        <p:scale>
          <a:sx n="56" d="100"/>
          <a:sy n="56" d="100"/>
        </p:scale>
        <p:origin x="-782" y="-7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71" d="100"/>
          <a:sy n="71" d="100"/>
        </p:scale>
        <p:origin x="2837" y="7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2545BD8-FC8A-0546-A491-A4210E96E105}" type="datetimeFigureOut">
              <a:rPr lang="en-US" smtClean="0"/>
              <a:t>17/11/2016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C95457-902F-5A41-A40F-CB902F487E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5794117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2AA6385-56E5-6843-A817-AFDC2DAC565D}" type="datetimeFigureOut">
              <a:rPr lang="en-US" smtClean="0"/>
              <a:t>17/11/2016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22850B7-243E-B44C-91D9-EC504FD0DD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6366247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"/>
            <a:ext cx="9144002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6" name="Group 65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67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68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9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0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71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2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3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4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5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6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7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8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9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0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1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2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3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4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5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6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7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8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9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0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1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2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3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4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5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96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7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8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9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0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1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2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3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4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5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6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7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08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9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0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1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2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3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4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5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6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7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8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9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20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00238" y="1122363"/>
            <a:ext cx="6593681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00238" y="3602038"/>
            <a:ext cx="6593681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801052" y="5410202"/>
            <a:ext cx="2057400" cy="365125"/>
          </a:xfrm>
          <a:prstGeom prst="rect">
            <a:avLst/>
          </a:prstGeom>
        </p:spPr>
        <p:txBody>
          <a:bodyPr/>
          <a:lstStyle/>
          <a:p>
            <a:fld id="{48A87A34-81AB-432B-8DAE-1953F412C126}" type="datetimeFigureOut">
              <a:rPr lang="en-US" smtClean="0"/>
              <a:t>17/11/2016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900237" y="5410202"/>
            <a:ext cx="3843665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15603" y="5410200"/>
            <a:ext cx="578317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147419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Title 1"/>
          <p:cNvSpPr>
            <a:spLocks noGrp="1"/>
          </p:cNvSpPr>
          <p:nvPr>
            <p:ph type="title"/>
          </p:nvPr>
        </p:nvSpPr>
        <p:spPr>
          <a:xfrm>
            <a:off x="856058" y="241528"/>
            <a:ext cx="7429499" cy="1478570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48" name="Content Placeholder 2"/>
          <p:cNvSpPr>
            <a:spLocks noGrp="1"/>
          </p:cNvSpPr>
          <p:nvPr>
            <p:ph idx="1"/>
          </p:nvPr>
        </p:nvSpPr>
        <p:spPr>
          <a:xfrm>
            <a:off x="856060" y="2249487"/>
            <a:ext cx="7429499" cy="3541714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0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555638" y="6155990"/>
            <a:ext cx="2030341" cy="365125"/>
          </a:xfrm>
        </p:spPr>
        <p:txBody>
          <a:bodyPr/>
          <a:lstStyle/>
          <a:p>
            <a:pPr algn="ctr"/>
            <a:r>
              <a:rPr lang="en-US" dirty="0" smtClean="0"/>
              <a:t>IETF 97 Hackathon</a:t>
            </a:r>
            <a:endParaRPr lang="en-US" dirty="0"/>
          </a:p>
        </p:txBody>
      </p:sp>
      <p:sp>
        <p:nvSpPr>
          <p:cNvPr id="5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07241" y="6155989"/>
            <a:ext cx="578317" cy="365125"/>
          </a:xfrm>
        </p:spPr>
        <p:txBody>
          <a:bodyPr/>
          <a:lstStyle/>
          <a:p>
            <a:fld id="{874AFF42-E6BF-7D4B-B4C4-6F95991ED1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129538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58" y="1419227"/>
            <a:ext cx="74295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6058" y="4424362"/>
            <a:ext cx="74295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en-US" dirty="0" smtClean="0"/>
              <a:t>IETF 97 Hackathon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B7436-EFF2-0143-BA29-50CEA7B295F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08168469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56058" y="2249486"/>
            <a:ext cx="3658792" cy="3541714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1" y="2249486"/>
            <a:ext cx="3656408" cy="3541714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en-US" dirty="0" smtClean="0"/>
              <a:t>IETF Hackathon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4AFF42-E6BF-7D4B-B4C4-6F95991ED1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375087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58" y="619127"/>
            <a:ext cx="7429500" cy="1477961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78902" y="2249486"/>
            <a:ext cx="3435949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56058" y="3073398"/>
            <a:ext cx="3658793" cy="2717801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51992" y="2249485"/>
            <a:ext cx="3433565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3073398"/>
            <a:ext cx="3656408" cy="2717801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5592691" y="5883277"/>
            <a:ext cx="2057400" cy="365125"/>
          </a:xfrm>
          <a:prstGeom prst="rect">
            <a:avLst/>
          </a:prstGeom>
        </p:spPr>
        <p:txBody>
          <a:bodyPr/>
          <a:lstStyle/>
          <a:p>
            <a:fld id="{48A87A34-81AB-432B-8DAE-1953F412C126}" type="datetimeFigureOut">
              <a:rPr lang="en-US" smtClean="0"/>
              <a:t>17/11/2016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IETF Hackathon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4AFF42-E6BF-7D4B-B4C4-6F95991ED1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29669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5592691" y="5883277"/>
            <a:ext cx="2057400" cy="365125"/>
          </a:xfrm>
          <a:prstGeom prst="rect">
            <a:avLst/>
          </a:prstGeom>
        </p:spPr>
        <p:txBody>
          <a:bodyPr/>
          <a:lstStyle/>
          <a:p>
            <a:fld id="{48A87A34-81AB-432B-8DAE-1953F412C126}" type="datetimeFigureOut">
              <a:rPr lang="en-US" smtClean="0"/>
              <a:t>17/11/2016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IETF 97 Hackathon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B7436-EFF2-0143-BA29-50CEA7B295F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48186491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5592691" y="5883277"/>
            <a:ext cx="2057400" cy="365125"/>
          </a:xfrm>
          <a:prstGeom prst="rect">
            <a:avLst/>
          </a:prstGeom>
        </p:spPr>
        <p:txBody>
          <a:bodyPr/>
          <a:lstStyle/>
          <a:p>
            <a:fld id="{48A87A34-81AB-432B-8DAE-1953F412C126}" type="datetimeFigureOut">
              <a:rPr lang="en-US" smtClean="0"/>
              <a:t>17/11/2016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IETF 97 Hackathon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B7436-EFF2-0143-BA29-50CEA7B295F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47553926"/>
      </p:ext>
    </p:extLst>
  </p:cSld>
  <p:clrMapOvr>
    <a:masterClrMapping/>
  </p:clrMapOvr>
  <p:hf hdr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0029" y="609601"/>
            <a:ext cx="2892028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67150" y="592666"/>
            <a:ext cx="4418407" cy="5198534"/>
          </a:xfrm>
        </p:spPr>
        <p:txBody>
          <a:bodyPr anchor="ctr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0029" y="2249486"/>
            <a:ext cx="2892028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592691" y="5883277"/>
            <a:ext cx="2057400" cy="365125"/>
          </a:xfrm>
          <a:prstGeom prst="rect">
            <a:avLst/>
          </a:prstGeom>
        </p:spPr>
        <p:txBody>
          <a:bodyPr/>
          <a:lstStyle/>
          <a:p>
            <a:fld id="{48A87A34-81AB-432B-8DAE-1953F412C126}" type="datetimeFigureOut">
              <a:rPr lang="en-US" smtClean="0"/>
              <a:t>17/11/2016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IETF 97 Hackathon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B7436-EFF2-0143-BA29-50CEA7B295F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1388174"/>
      </p:ext>
    </p:extLst>
  </p:cSld>
  <p:clrMapOvr>
    <a:masterClrMapping/>
  </p:clrMapOvr>
  <p:hf hdr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61" y="609600"/>
            <a:ext cx="3753962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832866" y="609600"/>
            <a:ext cx="3452693" cy="5181602"/>
          </a:xfrm>
          <a:prstGeom prst="round2DiagRect">
            <a:avLst>
              <a:gd name="adj1" fmla="val 6074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3200"/>
            </a:lvl1pPr>
          </a:lstStyle>
          <a:p>
            <a:pPr marL="0" lvl="0" indent="0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6059" y="2249486"/>
            <a:ext cx="3753964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592691" y="5883277"/>
            <a:ext cx="2057400" cy="365125"/>
          </a:xfrm>
          <a:prstGeom prst="rect">
            <a:avLst/>
          </a:prstGeom>
        </p:spPr>
        <p:txBody>
          <a:bodyPr/>
          <a:lstStyle/>
          <a:p>
            <a:fld id="{48A87A34-81AB-432B-8DAE-1953F412C126}" type="datetimeFigureOut">
              <a:rPr lang="en-US" smtClean="0"/>
              <a:t>17/11/2016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IETF 97 Hackathon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B7436-EFF2-0143-BA29-50CEA7B295F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0494619"/>
      </p:ext>
    </p:extLst>
  </p:cSld>
  <p:clrMapOvr>
    <a:masterClrMapping/>
  </p:clrMapOvr>
  <p:hf hdr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58" y="4304665"/>
            <a:ext cx="7434266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56058" y="606426"/>
            <a:ext cx="7434266" cy="3299778"/>
          </a:xfrm>
          <a:prstGeom prst="round2DiagRect">
            <a:avLst>
              <a:gd name="adj1" fmla="val 5101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6024" y="5124020"/>
            <a:ext cx="7433144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592691" y="5883277"/>
            <a:ext cx="2057400" cy="365125"/>
          </a:xfrm>
          <a:prstGeom prst="rect">
            <a:avLst/>
          </a:prstGeom>
        </p:spPr>
        <p:txBody>
          <a:bodyPr/>
          <a:lstStyle/>
          <a:p>
            <a:fld id="{48A87A34-81AB-432B-8DAE-1953F412C126}" type="datetimeFigureOut">
              <a:rPr lang="en-US" smtClean="0"/>
              <a:t>17/11/2016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IETF 97 Hackathon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B7436-EFF2-0143-BA29-50CEA7B295F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0507075"/>
      </p:ext>
    </p:extLst>
  </p:cSld>
  <p:clrMapOvr>
    <a:masterClrMapping/>
  </p:clrMapOvr>
  <p:hf hdr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93" y="609600"/>
            <a:ext cx="7429466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6058" y="4419600"/>
            <a:ext cx="7428344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592691" y="5883277"/>
            <a:ext cx="2057400" cy="365125"/>
          </a:xfrm>
          <a:prstGeom prst="rect">
            <a:avLst/>
          </a:prstGeom>
        </p:spPr>
        <p:txBody>
          <a:bodyPr/>
          <a:lstStyle/>
          <a:p>
            <a:fld id="{48A87A34-81AB-432B-8DAE-1953F412C126}" type="datetimeFigureOut">
              <a:rPr lang="en-US" smtClean="0"/>
              <a:t>17/11/2016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IETF 97 Hackathon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B7436-EFF2-0143-BA29-50CEA7B295F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3952852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59" y="609600"/>
            <a:ext cx="6977064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290484" y="3365557"/>
            <a:ext cx="6564224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6058" y="4309919"/>
            <a:ext cx="74295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592691" y="5883277"/>
            <a:ext cx="2057400" cy="365125"/>
          </a:xfrm>
          <a:prstGeom prst="rect">
            <a:avLst/>
          </a:prstGeom>
        </p:spPr>
        <p:txBody>
          <a:bodyPr/>
          <a:lstStyle/>
          <a:p>
            <a:fld id="{48A87A34-81AB-432B-8DAE-1953F412C126}" type="datetimeFigureOut">
              <a:rPr lang="en-US" smtClean="0"/>
              <a:t>17/11/2016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IETF 97 Hackathon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B7436-EFF2-0143-BA29-50CEA7B295F6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2" name="TextBox 51"/>
          <p:cNvSpPr txBox="1"/>
          <p:nvPr/>
        </p:nvSpPr>
        <p:spPr>
          <a:xfrm>
            <a:off x="696579" y="718458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7817473" y="2764972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283326611"/>
      </p:ext>
    </p:extLst>
  </p:cSld>
  <p:clrMapOvr>
    <a:masterClrMapping/>
  </p:clrMapOvr>
  <p:hf hdr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58" y="2134042"/>
            <a:ext cx="74295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6023" y="4657655"/>
            <a:ext cx="7428379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592691" y="5883277"/>
            <a:ext cx="2057400" cy="365125"/>
          </a:xfrm>
          <a:prstGeom prst="rect">
            <a:avLst/>
          </a:prstGeom>
        </p:spPr>
        <p:txBody>
          <a:bodyPr/>
          <a:lstStyle/>
          <a:p>
            <a:fld id="{48A87A34-81AB-432B-8DAE-1953F412C126}" type="datetimeFigureOut">
              <a:rPr lang="en-US" smtClean="0"/>
              <a:t>17/11/2016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IETF 97 Hackathon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B7436-EFF2-0143-BA29-50CEA7B295F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9839241"/>
      </p:ext>
    </p:extLst>
  </p:cSld>
  <p:clrMapOvr>
    <a:masterClrMapping/>
  </p:clrMapOvr>
  <p:hf hdr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856060" y="609600"/>
            <a:ext cx="7429499" cy="1905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856058" y="2674463"/>
            <a:ext cx="2397674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856059" y="3360263"/>
            <a:ext cx="2396432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86075" y="2677635"/>
            <a:ext cx="238828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86075" y="3363435"/>
            <a:ext cx="238895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889332" y="2674463"/>
            <a:ext cx="2396226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889332" y="3360263"/>
            <a:ext cx="2396226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5592691" y="5883277"/>
            <a:ext cx="2057400" cy="365125"/>
          </a:xfrm>
          <a:prstGeom prst="rect">
            <a:avLst/>
          </a:prstGeom>
        </p:spPr>
        <p:txBody>
          <a:bodyPr/>
          <a:lstStyle/>
          <a:p>
            <a:fld id="{48A87A34-81AB-432B-8DAE-1953F412C126}" type="datetimeFigureOut">
              <a:rPr lang="en-US" smtClean="0"/>
              <a:t>17/11/2016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IETF 97 Hackathon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B7436-EFF2-0143-BA29-50CEA7B295F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7351333"/>
      </p:ext>
    </p:extLst>
  </p:cSld>
  <p:clrMapOvr>
    <a:masterClrMapping/>
  </p:clrMapOvr>
  <p:hf hdr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856059" y="609600"/>
            <a:ext cx="7429499" cy="1905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856060" y="4404596"/>
            <a:ext cx="239643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856060" y="2666998"/>
            <a:ext cx="239643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1800" dirty="0"/>
            </a:lvl1pPr>
          </a:lstStyle>
          <a:p>
            <a:pPr marL="0" lvl="0" indent="0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856060" y="4980859"/>
            <a:ext cx="239643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66790" y="4404596"/>
            <a:ext cx="24003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366790" y="2666998"/>
            <a:ext cx="2399205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1800" dirty="0"/>
            </a:lvl1pPr>
          </a:lstStyle>
          <a:p>
            <a:pPr marL="0" lvl="0" indent="0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365695" y="4980857"/>
            <a:ext cx="24003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889426" y="4404595"/>
            <a:ext cx="2393056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889332" y="2666998"/>
            <a:ext cx="2396227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1800" dirty="0"/>
            </a:lvl1pPr>
          </a:lstStyle>
          <a:p>
            <a:pPr marL="0" lvl="0" indent="0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889332" y="4980855"/>
            <a:ext cx="2396226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5592691" y="5883277"/>
            <a:ext cx="2057400" cy="365125"/>
          </a:xfrm>
          <a:prstGeom prst="rect">
            <a:avLst/>
          </a:prstGeom>
        </p:spPr>
        <p:txBody>
          <a:bodyPr/>
          <a:lstStyle/>
          <a:p>
            <a:fld id="{48A87A34-81AB-432B-8DAE-1953F412C126}" type="datetimeFigureOut">
              <a:rPr lang="en-US" smtClean="0"/>
              <a:t>17/11/2016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cap="all" baseline="0"/>
            </a:lvl1pPr>
          </a:lstStyle>
          <a:p>
            <a:r>
              <a:rPr lang="en-US" smtClean="0"/>
              <a:t>IETF 97 Hackathon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B7436-EFF2-0143-BA29-50CEA7B295F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2815582"/>
      </p:ext>
    </p:extLst>
  </p:cSld>
  <p:clrMapOvr>
    <a:masterClrMapping/>
  </p:clrMapOvr>
  <p:hf hdr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592691" y="5883277"/>
            <a:ext cx="2057400" cy="365125"/>
          </a:xfrm>
          <a:prstGeom prst="rect">
            <a:avLst/>
          </a:prstGeom>
        </p:spPr>
        <p:txBody>
          <a:bodyPr/>
          <a:lstStyle/>
          <a:p>
            <a:fld id="{48A87A34-81AB-432B-8DAE-1953F412C126}" type="datetimeFigureOut">
              <a:rPr lang="en-US" smtClean="0"/>
              <a:t>17/11/2016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IETF 97 Hackathon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B7436-EFF2-0143-BA29-50CEA7B295F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2579072"/>
      </p:ext>
    </p:extLst>
  </p:cSld>
  <p:clrMapOvr>
    <a:masterClrMapping/>
  </p:clrMapOvr>
  <p:hf hdr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1" y="609600"/>
            <a:ext cx="1503758" cy="518160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56057" y="609600"/>
            <a:ext cx="5811443" cy="5181601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592691" y="5883277"/>
            <a:ext cx="2057400" cy="365125"/>
          </a:xfrm>
          <a:prstGeom prst="rect">
            <a:avLst/>
          </a:prstGeom>
        </p:spPr>
        <p:txBody>
          <a:bodyPr/>
          <a:lstStyle/>
          <a:p>
            <a:fld id="{48A87A34-81AB-432B-8DAE-1953F412C126}" type="datetimeFigureOut">
              <a:rPr lang="en-US" smtClean="0"/>
              <a:t>17/11/2016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IETF 97 Hackathon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B7436-EFF2-0143-BA29-50CEA7B295F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1150324"/>
      </p:ext>
    </p:extLst>
  </p:cSld>
  <p:clrMapOvr>
    <a:masterClrMapping/>
  </p:clrMapOvr>
  <p:hf hdr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gif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-14288" y="0"/>
            <a:ext cx="9041774" cy="6858001"/>
            <a:chOff x="-14288" y="0"/>
            <a:chExt cx="9041774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8352798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51126" y="181515"/>
            <a:ext cx="7429499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6060" y="2249487"/>
            <a:ext cx="74294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956835" y="5853364"/>
            <a:ext cx="322794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algn="ctr"/>
            <a:r>
              <a:rPr lang="en-US" dirty="0" smtClean="0"/>
              <a:t>IETF 97 Hackathon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07241" y="5883275"/>
            <a:ext cx="5783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FB7436-EFF2-0143-BA29-50CEA7B295F6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48" name="Picture 2" descr="Image result for IETF"/>
          <p:cNvPicPr>
            <a:picLocks noChangeAspect="1" noChangeArrowheads="1"/>
          </p:cNvPicPr>
          <p:nvPr userDrawn="1"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779" y="6059571"/>
            <a:ext cx="1120694" cy="5963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9" name="Picture 48"/>
          <p:cNvPicPr>
            <a:picLocks noChangeAspect="1"/>
          </p:cNvPicPr>
          <p:nvPr userDrawn="1"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08501" y="147249"/>
            <a:ext cx="748967" cy="7709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854683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13" r:id="rId1"/>
    <p:sldLayoutId id="2147483714" r:id="rId2"/>
    <p:sldLayoutId id="2147483715" r:id="rId3"/>
    <p:sldLayoutId id="2147483716" r:id="rId4"/>
    <p:sldLayoutId id="2147483717" r:id="rId5"/>
    <p:sldLayoutId id="2147483718" r:id="rId6"/>
    <p:sldLayoutId id="2147483719" r:id="rId7"/>
    <p:sldLayoutId id="2147483720" r:id="rId8"/>
    <p:sldLayoutId id="2147483721" r:id="rId9"/>
    <p:sldLayoutId id="2147483722" r:id="rId10"/>
    <p:sldLayoutId id="2147483723" r:id="rId11"/>
    <p:sldLayoutId id="2147483724" r:id="rId12"/>
    <p:sldLayoutId id="2147483725" r:id="rId13"/>
    <p:sldLayoutId id="2147483726" r:id="rId14"/>
    <p:sldLayoutId id="2147483727" r:id="rId15"/>
    <p:sldLayoutId id="2147483728" r:id="rId16"/>
    <p:sldLayoutId id="2147483729" r:id="rId17"/>
  </p:sldLayoutIdLst>
  <p:timing>
    <p:tnLst>
      <p:par>
        <p:cTn id="1" dur="indefinite" restart="never" nodeType="tmRoot"/>
      </p:par>
    </p:tnLst>
  </p:timing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8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17309" y="136219"/>
            <a:ext cx="8437037" cy="1133021"/>
          </a:xfrm>
        </p:spPr>
        <p:txBody>
          <a:bodyPr>
            <a:noAutofit/>
          </a:bodyPr>
          <a:lstStyle/>
          <a:p>
            <a:r>
              <a:rPr lang="en-US" sz="3200" dirty="0" smtClean="0"/>
              <a:t>Multi-domain hierarchical SFC with access control to NSH</a:t>
            </a:r>
            <a:endParaRPr lang="en-US" sz="3200" dirty="0"/>
          </a:p>
        </p:txBody>
      </p:sp>
      <p:sp>
        <p:nvSpPr>
          <p:cNvPr id="4" name="Subtitle 2"/>
          <p:cNvSpPr txBox="1">
            <a:spLocks/>
          </p:cNvSpPr>
          <p:nvPr/>
        </p:nvSpPr>
        <p:spPr>
          <a:xfrm>
            <a:off x="2612542" y="6323280"/>
            <a:ext cx="4217158" cy="4887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SzPct val="125000"/>
              <a:buFont typeface="Arial" panose="020B0604020202020204" pitchFamily="34" charset="0"/>
              <a:buNone/>
              <a:defRPr sz="2000" kern="1200" cap="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US" sz="1600" dirty="0" smtClean="0">
                <a:solidFill>
                  <a:schemeClr val="bg1">
                    <a:lumMod val="50000"/>
                    <a:lumOff val="50000"/>
                  </a:schemeClr>
                </a:solidFill>
              </a:rPr>
              <a:t>IETF 97 Hackathon - SFC</a:t>
            </a:r>
          </a:p>
        </p:txBody>
      </p:sp>
      <p:pic>
        <p:nvPicPr>
          <p:cNvPr id="11" name="Picture 2" descr="Image result for IET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181" y="6133348"/>
            <a:ext cx="1117323" cy="594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66484" y="6085131"/>
            <a:ext cx="584653" cy="60184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9291" y="6115393"/>
            <a:ext cx="1224188" cy="601066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169" y="1329693"/>
            <a:ext cx="5006389" cy="4703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3128" y="1247804"/>
            <a:ext cx="3612943" cy="24337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1487" y="3784319"/>
            <a:ext cx="3932823" cy="22218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6751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rcuit">
  <a:themeElements>
    <a:clrScheme name="Custom 3">
      <a:dk1>
        <a:srgbClr val="000000"/>
      </a:dk1>
      <a:lt1>
        <a:srgbClr val="000000"/>
      </a:lt1>
      <a:dk2>
        <a:srgbClr val="FFFFFF"/>
      </a:dk2>
      <a:lt2>
        <a:srgbClr val="82FFFF"/>
      </a:lt2>
      <a:accent1>
        <a:srgbClr val="9ACD4C"/>
      </a:accent1>
      <a:accent2>
        <a:srgbClr val="FAA93A"/>
      </a:accent2>
      <a:accent3>
        <a:srgbClr val="D35940"/>
      </a:accent3>
      <a:accent4>
        <a:srgbClr val="B258D3"/>
      </a:accent4>
      <a:accent5>
        <a:srgbClr val="63A0CC"/>
      </a:accent5>
      <a:accent6>
        <a:srgbClr val="8AC4A7"/>
      </a:accent6>
      <a:hlink>
        <a:srgbClr val="B8FA56"/>
      </a:hlink>
      <a:folHlink>
        <a:srgbClr val="7AF8CC"/>
      </a:folHlink>
    </a:clrScheme>
    <a:fontScheme name="Custom 1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Circuit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Circuit" id="{0AC2F7E7-15F5-431C-B2A2-456FE929F56C}" vid="{0911B802-464C-4241-8DD9-B60FF88E379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14798</TotalTime>
  <Words>13</Words>
  <Application>Microsoft Office PowerPoint</Application>
  <PresentationFormat>On-screen Show (4:3)</PresentationFormat>
  <Paragraphs>2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Circuit</vt:lpstr>
      <vt:lpstr>Multi-domain hierarchical SFC with access control to NSH</vt:lpstr>
    </vt:vector>
  </TitlesOfParts>
  <Company>Cisco Systems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Anh Vu Vu</dc:creator>
  <cp:lastModifiedBy>AV</cp:lastModifiedBy>
  <cp:revision>168</cp:revision>
  <dcterms:created xsi:type="dcterms:W3CDTF">2015-03-20T17:07:21Z</dcterms:created>
  <dcterms:modified xsi:type="dcterms:W3CDTF">2016-11-17T06:02:37Z</dcterms:modified>
</cp:coreProperties>
</file>