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8"/>
  </p:notesMasterIdLst>
  <p:sldIdLst>
    <p:sldId id="256" r:id="rId3"/>
    <p:sldId id="258" r:id="rId4"/>
    <p:sldId id="259" r:id="rId5"/>
    <p:sldId id="260" r:id="rId6"/>
    <p:sldId id="261" r:id="rId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404D65-1FD2-4D1A-8BAC-BF3F6BB771CC}" type="datetimeFigureOut">
              <a:rPr lang="zh-CN" altLang="en-US" smtClean="0"/>
              <a:t>2016/11/17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620625-66C7-45B4-BA8D-05343A9D0A80}" type="slidenum">
              <a:rPr lang="zh-CN" altLang="en-US" smtClean="0"/>
              <a:t>‹#›</a:t>
            </a:fld>
            <a:endParaRPr lang="zh-CN" altLang="en-US"/>
          </a:p>
        </p:txBody>
      </p:sp>
    </p:spTree>
    <p:extLst>
      <p:ext uri="{BB962C8B-B14F-4D97-AF65-F5344CB8AC3E}">
        <p14:creationId xmlns:p14="http://schemas.microsoft.com/office/powerpoint/2010/main" val="3236442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Grp="1" noRot="1" noChangeAspect="1" noChangeArrowheads="1" noTextEdit="1"/>
          </p:cNvSpPr>
          <p:nvPr>
            <p:ph type="sldImg"/>
          </p:nvPr>
        </p:nvSpPr>
        <p:spPr>
          <a:ln/>
        </p:spPr>
      </p:sp>
      <p:sp>
        <p:nvSpPr>
          <p:cNvPr id="512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zh-CN" smtClean="0">
              <a:latin typeface="Arial" panose="020B0604020202020204" pitchFamily="34" charset="0"/>
            </a:endParaRPr>
          </a:p>
        </p:txBody>
      </p:sp>
    </p:spTree>
    <p:extLst>
      <p:ext uri="{BB962C8B-B14F-4D97-AF65-F5344CB8AC3E}">
        <p14:creationId xmlns:p14="http://schemas.microsoft.com/office/powerpoint/2010/main" val="2643510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F9D2DACD-8791-4000-8652-76B77CEFE06E}" type="datetimeFigureOut">
              <a:rPr lang="zh-CN" altLang="en-US" smtClean="0"/>
              <a:t>2016/11/17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172FA6-BFB1-4270-877C-49A10521EBE2}" type="slidenum">
              <a:rPr lang="zh-CN" altLang="en-US" smtClean="0"/>
              <a:t>‹#›</a:t>
            </a:fld>
            <a:endParaRPr lang="zh-CN" altLang="en-US"/>
          </a:p>
        </p:txBody>
      </p:sp>
    </p:spTree>
    <p:extLst>
      <p:ext uri="{BB962C8B-B14F-4D97-AF65-F5344CB8AC3E}">
        <p14:creationId xmlns:p14="http://schemas.microsoft.com/office/powerpoint/2010/main" val="1131474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F9D2DACD-8791-4000-8652-76B77CEFE06E}" type="datetimeFigureOut">
              <a:rPr lang="zh-CN" altLang="en-US" smtClean="0"/>
              <a:t>2016/11/17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172FA6-BFB1-4270-877C-49A10521EBE2}" type="slidenum">
              <a:rPr lang="zh-CN" altLang="en-US" smtClean="0"/>
              <a:t>‹#›</a:t>
            </a:fld>
            <a:endParaRPr lang="zh-CN" altLang="en-US"/>
          </a:p>
        </p:txBody>
      </p:sp>
    </p:spTree>
    <p:extLst>
      <p:ext uri="{BB962C8B-B14F-4D97-AF65-F5344CB8AC3E}">
        <p14:creationId xmlns:p14="http://schemas.microsoft.com/office/powerpoint/2010/main" val="3884089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F9D2DACD-8791-4000-8652-76B77CEFE06E}" type="datetimeFigureOut">
              <a:rPr lang="zh-CN" altLang="en-US" smtClean="0"/>
              <a:t>2016/11/17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172FA6-BFB1-4270-877C-49A10521EBE2}" type="slidenum">
              <a:rPr lang="zh-CN" altLang="en-US" smtClean="0"/>
              <a:t>‹#›</a:t>
            </a:fld>
            <a:endParaRPr lang="zh-CN" altLang="en-US"/>
          </a:p>
        </p:txBody>
      </p:sp>
    </p:spTree>
    <p:extLst>
      <p:ext uri="{BB962C8B-B14F-4D97-AF65-F5344CB8AC3E}">
        <p14:creationId xmlns:p14="http://schemas.microsoft.com/office/powerpoint/2010/main" val="38530605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26079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556219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247"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247"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6873241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20800" y="1981200"/>
            <a:ext cx="468141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89785" y="1981200"/>
            <a:ext cx="468141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825635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75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7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693" y="1535113"/>
            <a:ext cx="538870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693" y="2174875"/>
            <a:ext cx="53887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328746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648128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27420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4011247"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7385" y="273051"/>
            <a:ext cx="681501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0" y="1435101"/>
            <a:ext cx="401124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78880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单击此处编辑母版标题样式</a:t>
            </a:r>
            <a:endParaRPr lang="zh-CN" altLang="en-US" dirty="0"/>
          </a:p>
        </p:txBody>
      </p:sp>
      <p:sp>
        <p:nvSpPr>
          <p:cNvPr id="3" name="内容占位符 2"/>
          <p:cNvSpPr>
            <a:spLocks noGrp="1"/>
          </p:cNvSpPr>
          <p:nvPr>
            <p:ph idx="1"/>
          </p:nvPr>
        </p:nvSpPr>
        <p:spPr/>
        <p:txBody>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日期占位符 3"/>
          <p:cNvSpPr>
            <a:spLocks noGrp="1"/>
          </p:cNvSpPr>
          <p:nvPr>
            <p:ph type="dt" sz="half" idx="10"/>
          </p:nvPr>
        </p:nvSpPr>
        <p:spPr/>
        <p:txBody>
          <a:bodyPr/>
          <a:lstStyle/>
          <a:p>
            <a:fld id="{F9D2DACD-8791-4000-8652-76B77CEFE06E}" type="datetimeFigureOut">
              <a:rPr lang="zh-CN" altLang="en-US" smtClean="0"/>
              <a:t>2016/11/17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172FA6-BFB1-4270-877C-49A10521EBE2}" type="slidenum">
              <a:rPr lang="zh-CN" altLang="en-US" smtClean="0"/>
              <a:t>‹#›</a:t>
            </a:fld>
            <a:endParaRPr lang="zh-CN" altLang="en-US"/>
          </a:p>
        </p:txBody>
      </p:sp>
    </p:spTree>
    <p:extLst>
      <p:ext uri="{BB962C8B-B14F-4D97-AF65-F5344CB8AC3E}">
        <p14:creationId xmlns:p14="http://schemas.microsoft.com/office/powerpoint/2010/main" val="1810319314"/>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554"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554"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554"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663802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981087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483601" y="609600"/>
            <a:ext cx="23876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20801" y="609600"/>
            <a:ext cx="6975231"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10631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F9D2DACD-8791-4000-8652-76B77CEFE06E}" type="datetimeFigureOut">
              <a:rPr lang="zh-CN" altLang="en-US" smtClean="0"/>
              <a:t>2016/11/17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172FA6-BFB1-4270-877C-49A10521EBE2}" type="slidenum">
              <a:rPr lang="zh-CN" altLang="en-US" smtClean="0"/>
              <a:t>‹#›</a:t>
            </a:fld>
            <a:endParaRPr lang="zh-CN" altLang="en-US"/>
          </a:p>
        </p:txBody>
      </p:sp>
    </p:spTree>
    <p:extLst>
      <p:ext uri="{BB962C8B-B14F-4D97-AF65-F5344CB8AC3E}">
        <p14:creationId xmlns:p14="http://schemas.microsoft.com/office/powerpoint/2010/main" val="1954355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F9D2DACD-8791-4000-8652-76B77CEFE06E}" type="datetimeFigureOut">
              <a:rPr lang="zh-CN" altLang="en-US" smtClean="0"/>
              <a:t>2016/11/17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D172FA6-BFB1-4270-877C-49A10521EBE2}" type="slidenum">
              <a:rPr lang="zh-CN" altLang="en-US" smtClean="0"/>
              <a:t>‹#›</a:t>
            </a:fld>
            <a:endParaRPr lang="zh-CN" altLang="en-US"/>
          </a:p>
        </p:txBody>
      </p:sp>
    </p:spTree>
    <p:extLst>
      <p:ext uri="{BB962C8B-B14F-4D97-AF65-F5344CB8AC3E}">
        <p14:creationId xmlns:p14="http://schemas.microsoft.com/office/powerpoint/2010/main" val="1815425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F9D2DACD-8791-4000-8652-76B77CEFE06E}" type="datetimeFigureOut">
              <a:rPr lang="zh-CN" altLang="en-US" smtClean="0"/>
              <a:t>2016/11/17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D172FA6-BFB1-4270-877C-49A10521EBE2}" type="slidenum">
              <a:rPr lang="zh-CN" altLang="en-US" smtClean="0"/>
              <a:t>‹#›</a:t>
            </a:fld>
            <a:endParaRPr lang="zh-CN" altLang="en-US"/>
          </a:p>
        </p:txBody>
      </p:sp>
    </p:spTree>
    <p:extLst>
      <p:ext uri="{BB962C8B-B14F-4D97-AF65-F5344CB8AC3E}">
        <p14:creationId xmlns:p14="http://schemas.microsoft.com/office/powerpoint/2010/main" val="4166502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F9D2DACD-8791-4000-8652-76B77CEFE06E}" type="datetimeFigureOut">
              <a:rPr lang="zh-CN" altLang="en-US" smtClean="0"/>
              <a:t>2016/11/17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D172FA6-BFB1-4270-877C-49A10521EBE2}" type="slidenum">
              <a:rPr lang="zh-CN" altLang="en-US" smtClean="0"/>
              <a:t>‹#›</a:t>
            </a:fld>
            <a:endParaRPr lang="zh-CN" altLang="en-US"/>
          </a:p>
        </p:txBody>
      </p:sp>
    </p:spTree>
    <p:extLst>
      <p:ext uri="{BB962C8B-B14F-4D97-AF65-F5344CB8AC3E}">
        <p14:creationId xmlns:p14="http://schemas.microsoft.com/office/powerpoint/2010/main" val="1685608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9D2DACD-8791-4000-8652-76B77CEFE06E}" type="datetimeFigureOut">
              <a:rPr lang="zh-CN" altLang="en-US" smtClean="0"/>
              <a:t>2016/11/17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D172FA6-BFB1-4270-877C-49A10521EBE2}" type="slidenum">
              <a:rPr lang="zh-CN" altLang="en-US" smtClean="0"/>
              <a:t>‹#›</a:t>
            </a:fld>
            <a:endParaRPr lang="zh-CN" altLang="en-US"/>
          </a:p>
        </p:txBody>
      </p:sp>
    </p:spTree>
    <p:extLst>
      <p:ext uri="{BB962C8B-B14F-4D97-AF65-F5344CB8AC3E}">
        <p14:creationId xmlns:p14="http://schemas.microsoft.com/office/powerpoint/2010/main" val="1097912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F9D2DACD-8791-4000-8652-76B77CEFE06E}" type="datetimeFigureOut">
              <a:rPr lang="zh-CN" altLang="en-US" smtClean="0"/>
              <a:t>2016/11/17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D172FA6-BFB1-4270-877C-49A10521EBE2}" type="slidenum">
              <a:rPr lang="zh-CN" altLang="en-US" smtClean="0"/>
              <a:t>‹#›</a:t>
            </a:fld>
            <a:endParaRPr lang="zh-CN" altLang="en-US"/>
          </a:p>
        </p:txBody>
      </p:sp>
    </p:spTree>
    <p:extLst>
      <p:ext uri="{BB962C8B-B14F-4D97-AF65-F5344CB8AC3E}">
        <p14:creationId xmlns:p14="http://schemas.microsoft.com/office/powerpoint/2010/main" val="2729547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F9D2DACD-8791-4000-8652-76B77CEFE06E}" type="datetimeFigureOut">
              <a:rPr lang="zh-CN" altLang="en-US" smtClean="0"/>
              <a:t>2016/11/17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D172FA6-BFB1-4270-877C-49A10521EBE2}" type="slidenum">
              <a:rPr lang="zh-CN" altLang="en-US" smtClean="0"/>
              <a:t>‹#›</a:t>
            </a:fld>
            <a:endParaRPr lang="zh-CN" altLang="en-US"/>
          </a:p>
        </p:txBody>
      </p:sp>
    </p:spTree>
    <p:extLst>
      <p:ext uri="{BB962C8B-B14F-4D97-AF65-F5344CB8AC3E}">
        <p14:creationId xmlns:p14="http://schemas.microsoft.com/office/powerpoint/2010/main" val="3340024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D2DACD-8791-4000-8652-76B77CEFE06E}" type="datetimeFigureOut">
              <a:rPr lang="zh-CN" altLang="en-US" smtClean="0"/>
              <a:t>2016/11/17</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172FA6-BFB1-4270-877C-49A10521EBE2}" type="slidenum">
              <a:rPr lang="zh-CN" altLang="en-US" smtClean="0"/>
              <a:t>‹#›</a:t>
            </a:fld>
            <a:endParaRPr lang="zh-CN" altLang="en-US"/>
          </a:p>
        </p:txBody>
      </p:sp>
    </p:spTree>
    <p:extLst>
      <p:ext uri="{BB962C8B-B14F-4D97-AF65-F5344CB8AC3E}">
        <p14:creationId xmlns:p14="http://schemas.microsoft.com/office/powerpoint/2010/main" val="16401323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18"/>
          <p:cNvGrpSpPr>
            <a:grpSpLocks/>
          </p:cNvGrpSpPr>
          <p:nvPr/>
        </p:nvGrpSpPr>
        <p:grpSpPr bwMode="auto">
          <a:xfrm>
            <a:off x="93785" y="79376"/>
            <a:ext cx="11939954" cy="6640513"/>
            <a:chOff x="44" y="50"/>
            <a:chExt cx="5641" cy="4183"/>
          </a:xfrm>
        </p:grpSpPr>
        <p:grpSp>
          <p:nvGrpSpPr>
            <p:cNvPr id="1030" name="Group 116"/>
            <p:cNvGrpSpPr>
              <a:grpSpLocks/>
            </p:cNvGrpSpPr>
            <p:nvPr/>
          </p:nvGrpSpPr>
          <p:grpSpPr bwMode="auto">
            <a:xfrm>
              <a:off x="44" y="50"/>
              <a:ext cx="5641" cy="4183"/>
              <a:chOff x="44" y="50"/>
              <a:chExt cx="5641" cy="4183"/>
            </a:xfrm>
          </p:grpSpPr>
          <p:grpSp>
            <p:nvGrpSpPr>
              <p:cNvPr id="1032" name="Group 58"/>
              <p:cNvGrpSpPr>
                <a:grpSpLocks/>
              </p:cNvGrpSpPr>
              <p:nvPr/>
            </p:nvGrpSpPr>
            <p:grpSpPr bwMode="auto">
              <a:xfrm>
                <a:off x="44" y="50"/>
                <a:ext cx="692" cy="1021"/>
                <a:chOff x="44" y="50"/>
                <a:chExt cx="692" cy="1021"/>
              </a:xfrm>
            </p:grpSpPr>
            <p:grpSp>
              <p:nvGrpSpPr>
                <p:cNvPr id="2" name="Group 8"/>
                <p:cNvGrpSpPr>
                  <a:grpSpLocks/>
                </p:cNvGrpSpPr>
                <p:nvPr/>
              </p:nvGrpSpPr>
              <p:grpSpPr bwMode="auto">
                <a:xfrm>
                  <a:off x="44" y="50"/>
                  <a:ext cx="692" cy="68"/>
                  <a:chOff x="44" y="50"/>
                  <a:chExt cx="692" cy="68"/>
                </a:xfrm>
              </p:grpSpPr>
              <p:sp>
                <p:nvSpPr>
                  <p:cNvPr id="3" name="Rectangle 2"/>
                  <p:cNvSpPr>
                    <a:spLocks noChangeArrowheads="1"/>
                  </p:cNvSpPr>
                  <p:nvPr/>
                </p:nvSpPr>
                <p:spPr bwMode="auto">
                  <a:xfrm>
                    <a:off x="44" y="50"/>
                    <a:ext cx="60"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4" name="Rectangle 3"/>
                  <p:cNvSpPr>
                    <a:spLocks noChangeArrowheads="1"/>
                  </p:cNvSpPr>
                  <p:nvPr/>
                </p:nvSpPr>
                <p:spPr bwMode="auto">
                  <a:xfrm>
                    <a:off x="170" y="50"/>
                    <a:ext cx="59"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5" name="Rectangle 4"/>
                  <p:cNvSpPr>
                    <a:spLocks noChangeArrowheads="1"/>
                  </p:cNvSpPr>
                  <p:nvPr/>
                </p:nvSpPr>
                <p:spPr bwMode="auto">
                  <a:xfrm>
                    <a:off x="297" y="50"/>
                    <a:ext cx="59"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6" name="Rectangle 5"/>
                  <p:cNvSpPr>
                    <a:spLocks noChangeArrowheads="1"/>
                  </p:cNvSpPr>
                  <p:nvPr/>
                </p:nvSpPr>
                <p:spPr bwMode="auto">
                  <a:xfrm>
                    <a:off x="423" y="50"/>
                    <a:ext cx="60"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7" name="Rectangle 6"/>
                  <p:cNvSpPr>
                    <a:spLocks noChangeArrowheads="1"/>
                  </p:cNvSpPr>
                  <p:nvPr/>
                </p:nvSpPr>
                <p:spPr bwMode="auto">
                  <a:xfrm>
                    <a:off x="549" y="50"/>
                    <a:ext cx="60"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31" name="Rectangle 7"/>
                  <p:cNvSpPr>
                    <a:spLocks noChangeArrowheads="1"/>
                  </p:cNvSpPr>
                  <p:nvPr/>
                </p:nvSpPr>
                <p:spPr bwMode="auto">
                  <a:xfrm>
                    <a:off x="676" y="50"/>
                    <a:ext cx="60"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grpSp>
            <p:grpSp>
              <p:nvGrpSpPr>
                <p:cNvPr id="8" name="Group 15"/>
                <p:cNvGrpSpPr>
                  <a:grpSpLocks/>
                </p:cNvGrpSpPr>
                <p:nvPr/>
              </p:nvGrpSpPr>
              <p:grpSpPr bwMode="auto">
                <a:xfrm>
                  <a:off x="44" y="184"/>
                  <a:ext cx="692" cy="68"/>
                  <a:chOff x="44" y="184"/>
                  <a:chExt cx="692" cy="68"/>
                </a:xfrm>
              </p:grpSpPr>
              <p:sp>
                <p:nvSpPr>
                  <p:cNvPr id="9" name="Rectangle 9"/>
                  <p:cNvSpPr>
                    <a:spLocks noChangeArrowheads="1"/>
                  </p:cNvSpPr>
                  <p:nvPr/>
                </p:nvSpPr>
                <p:spPr bwMode="auto">
                  <a:xfrm>
                    <a:off x="44" y="184"/>
                    <a:ext cx="60"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 name="Rectangle 10"/>
                  <p:cNvSpPr>
                    <a:spLocks noChangeArrowheads="1"/>
                  </p:cNvSpPr>
                  <p:nvPr/>
                </p:nvSpPr>
                <p:spPr bwMode="auto">
                  <a:xfrm>
                    <a:off x="170" y="184"/>
                    <a:ext cx="59"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 name="Rectangle 11"/>
                  <p:cNvSpPr>
                    <a:spLocks noChangeArrowheads="1"/>
                  </p:cNvSpPr>
                  <p:nvPr/>
                </p:nvSpPr>
                <p:spPr bwMode="auto">
                  <a:xfrm>
                    <a:off x="297" y="184"/>
                    <a:ext cx="59"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2" name="Rectangle 12"/>
                  <p:cNvSpPr>
                    <a:spLocks noChangeArrowheads="1"/>
                  </p:cNvSpPr>
                  <p:nvPr/>
                </p:nvSpPr>
                <p:spPr bwMode="auto">
                  <a:xfrm>
                    <a:off x="423" y="184"/>
                    <a:ext cx="60"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3" name="Rectangle 13"/>
                  <p:cNvSpPr>
                    <a:spLocks noChangeArrowheads="1"/>
                  </p:cNvSpPr>
                  <p:nvPr/>
                </p:nvSpPr>
                <p:spPr bwMode="auto">
                  <a:xfrm>
                    <a:off x="549" y="184"/>
                    <a:ext cx="60"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4" name="Rectangle 14"/>
                  <p:cNvSpPr>
                    <a:spLocks noChangeArrowheads="1"/>
                  </p:cNvSpPr>
                  <p:nvPr/>
                </p:nvSpPr>
                <p:spPr bwMode="auto">
                  <a:xfrm>
                    <a:off x="676" y="184"/>
                    <a:ext cx="60"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grpSp>
            <p:grpSp>
              <p:nvGrpSpPr>
                <p:cNvPr id="15" name="Group 22"/>
                <p:cNvGrpSpPr>
                  <a:grpSpLocks/>
                </p:cNvGrpSpPr>
                <p:nvPr/>
              </p:nvGrpSpPr>
              <p:grpSpPr bwMode="auto">
                <a:xfrm>
                  <a:off x="44" y="321"/>
                  <a:ext cx="692" cy="68"/>
                  <a:chOff x="44" y="321"/>
                  <a:chExt cx="692" cy="68"/>
                </a:xfrm>
              </p:grpSpPr>
              <p:sp>
                <p:nvSpPr>
                  <p:cNvPr id="16" name="Rectangle 16"/>
                  <p:cNvSpPr>
                    <a:spLocks noChangeArrowheads="1"/>
                  </p:cNvSpPr>
                  <p:nvPr/>
                </p:nvSpPr>
                <p:spPr bwMode="auto">
                  <a:xfrm>
                    <a:off x="44" y="321"/>
                    <a:ext cx="60"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7" name="Rectangle 17"/>
                  <p:cNvSpPr>
                    <a:spLocks noChangeArrowheads="1"/>
                  </p:cNvSpPr>
                  <p:nvPr/>
                </p:nvSpPr>
                <p:spPr bwMode="auto">
                  <a:xfrm>
                    <a:off x="170" y="321"/>
                    <a:ext cx="59"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42" name="Rectangle 18"/>
                  <p:cNvSpPr>
                    <a:spLocks noChangeArrowheads="1"/>
                  </p:cNvSpPr>
                  <p:nvPr/>
                </p:nvSpPr>
                <p:spPr bwMode="auto">
                  <a:xfrm>
                    <a:off x="297" y="321"/>
                    <a:ext cx="59"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43" name="Rectangle 19"/>
                  <p:cNvSpPr>
                    <a:spLocks noChangeArrowheads="1"/>
                  </p:cNvSpPr>
                  <p:nvPr/>
                </p:nvSpPr>
                <p:spPr bwMode="auto">
                  <a:xfrm>
                    <a:off x="423" y="321"/>
                    <a:ext cx="60"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44" name="Rectangle 20"/>
                  <p:cNvSpPr>
                    <a:spLocks noChangeArrowheads="1"/>
                  </p:cNvSpPr>
                  <p:nvPr/>
                </p:nvSpPr>
                <p:spPr bwMode="auto">
                  <a:xfrm>
                    <a:off x="549" y="321"/>
                    <a:ext cx="60"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45" name="Rectangle 21"/>
                  <p:cNvSpPr>
                    <a:spLocks noChangeArrowheads="1"/>
                  </p:cNvSpPr>
                  <p:nvPr/>
                </p:nvSpPr>
                <p:spPr bwMode="auto">
                  <a:xfrm>
                    <a:off x="676" y="321"/>
                    <a:ext cx="60"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grpSp>
            <p:grpSp>
              <p:nvGrpSpPr>
                <p:cNvPr id="18" name="Group 29"/>
                <p:cNvGrpSpPr>
                  <a:grpSpLocks/>
                </p:cNvGrpSpPr>
                <p:nvPr/>
              </p:nvGrpSpPr>
              <p:grpSpPr bwMode="auto">
                <a:xfrm>
                  <a:off x="44" y="458"/>
                  <a:ext cx="692" cy="68"/>
                  <a:chOff x="44" y="458"/>
                  <a:chExt cx="692" cy="68"/>
                </a:xfrm>
              </p:grpSpPr>
              <p:sp>
                <p:nvSpPr>
                  <p:cNvPr id="1047" name="Rectangle 23"/>
                  <p:cNvSpPr>
                    <a:spLocks noChangeArrowheads="1"/>
                  </p:cNvSpPr>
                  <p:nvPr/>
                </p:nvSpPr>
                <p:spPr bwMode="auto">
                  <a:xfrm>
                    <a:off x="44" y="458"/>
                    <a:ext cx="60"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48" name="Rectangle 24"/>
                  <p:cNvSpPr>
                    <a:spLocks noChangeArrowheads="1"/>
                  </p:cNvSpPr>
                  <p:nvPr/>
                </p:nvSpPr>
                <p:spPr bwMode="auto">
                  <a:xfrm>
                    <a:off x="170" y="458"/>
                    <a:ext cx="59"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49" name="Rectangle 25"/>
                  <p:cNvSpPr>
                    <a:spLocks noChangeArrowheads="1"/>
                  </p:cNvSpPr>
                  <p:nvPr/>
                </p:nvSpPr>
                <p:spPr bwMode="auto">
                  <a:xfrm>
                    <a:off x="297" y="458"/>
                    <a:ext cx="59"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50" name="Rectangle 26"/>
                  <p:cNvSpPr>
                    <a:spLocks noChangeArrowheads="1"/>
                  </p:cNvSpPr>
                  <p:nvPr/>
                </p:nvSpPr>
                <p:spPr bwMode="auto">
                  <a:xfrm>
                    <a:off x="423" y="458"/>
                    <a:ext cx="60"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51" name="Rectangle 27"/>
                  <p:cNvSpPr>
                    <a:spLocks noChangeArrowheads="1"/>
                  </p:cNvSpPr>
                  <p:nvPr/>
                </p:nvSpPr>
                <p:spPr bwMode="auto">
                  <a:xfrm>
                    <a:off x="549" y="458"/>
                    <a:ext cx="60"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52" name="Rectangle 28"/>
                  <p:cNvSpPr>
                    <a:spLocks noChangeArrowheads="1"/>
                  </p:cNvSpPr>
                  <p:nvPr/>
                </p:nvSpPr>
                <p:spPr bwMode="auto">
                  <a:xfrm>
                    <a:off x="676" y="458"/>
                    <a:ext cx="60"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grpSp>
            <p:grpSp>
              <p:nvGrpSpPr>
                <p:cNvPr id="19" name="Group 36"/>
                <p:cNvGrpSpPr>
                  <a:grpSpLocks/>
                </p:cNvGrpSpPr>
                <p:nvPr/>
              </p:nvGrpSpPr>
              <p:grpSpPr bwMode="auto">
                <a:xfrm>
                  <a:off x="44" y="593"/>
                  <a:ext cx="692" cy="68"/>
                  <a:chOff x="44" y="593"/>
                  <a:chExt cx="692" cy="68"/>
                </a:xfrm>
              </p:grpSpPr>
              <p:sp>
                <p:nvSpPr>
                  <p:cNvPr id="1054" name="Rectangle 30"/>
                  <p:cNvSpPr>
                    <a:spLocks noChangeArrowheads="1"/>
                  </p:cNvSpPr>
                  <p:nvPr/>
                </p:nvSpPr>
                <p:spPr bwMode="auto">
                  <a:xfrm>
                    <a:off x="44" y="593"/>
                    <a:ext cx="60"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55" name="Rectangle 31"/>
                  <p:cNvSpPr>
                    <a:spLocks noChangeArrowheads="1"/>
                  </p:cNvSpPr>
                  <p:nvPr/>
                </p:nvSpPr>
                <p:spPr bwMode="auto">
                  <a:xfrm>
                    <a:off x="170" y="593"/>
                    <a:ext cx="59"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56" name="Rectangle 32"/>
                  <p:cNvSpPr>
                    <a:spLocks noChangeArrowheads="1"/>
                  </p:cNvSpPr>
                  <p:nvPr/>
                </p:nvSpPr>
                <p:spPr bwMode="auto">
                  <a:xfrm>
                    <a:off x="297" y="593"/>
                    <a:ext cx="59"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57" name="Rectangle 33"/>
                  <p:cNvSpPr>
                    <a:spLocks noChangeArrowheads="1"/>
                  </p:cNvSpPr>
                  <p:nvPr/>
                </p:nvSpPr>
                <p:spPr bwMode="auto">
                  <a:xfrm>
                    <a:off x="423" y="593"/>
                    <a:ext cx="60"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58" name="Rectangle 34"/>
                  <p:cNvSpPr>
                    <a:spLocks noChangeArrowheads="1"/>
                  </p:cNvSpPr>
                  <p:nvPr/>
                </p:nvSpPr>
                <p:spPr bwMode="auto">
                  <a:xfrm>
                    <a:off x="549" y="593"/>
                    <a:ext cx="60"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59" name="Rectangle 35"/>
                  <p:cNvSpPr>
                    <a:spLocks noChangeArrowheads="1"/>
                  </p:cNvSpPr>
                  <p:nvPr/>
                </p:nvSpPr>
                <p:spPr bwMode="auto">
                  <a:xfrm>
                    <a:off x="676" y="593"/>
                    <a:ext cx="60"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grpSp>
            <p:grpSp>
              <p:nvGrpSpPr>
                <p:cNvPr id="20" name="Group 43"/>
                <p:cNvGrpSpPr>
                  <a:grpSpLocks/>
                </p:cNvGrpSpPr>
                <p:nvPr/>
              </p:nvGrpSpPr>
              <p:grpSpPr bwMode="auto">
                <a:xfrm>
                  <a:off x="44" y="730"/>
                  <a:ext cx="692" cy="68"/>
                  <a:chOff x="44" y="730"/>
                  <a:chExt cx="692" cy="68"/>
                </a:xfrm>
              </p:grpSpPr>
              <p:sp>
                <p:nvSpPr>
                  <p:cNvPr id="1061" name="Rectangle 37"/>
                  <p:cNvSpPr>
                    <a:spLocks noChangeArrowheads="1"/>
                  </p:cNvSpPr>
                  <p:nvPr/>
                </p:nvSpPr>
                <p:spPr bwMode="auto">
                  <a:xfrm>
                    <a:off x="44" y="730"/>
                    <a:ext cx="60"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62" name="Rectangle 38"/>
                  <p:cNvSpPr>
                    <a:spLocks noChangeArrowheads="1"/>
                  </p:cNvSpPr>
                  <p:nvPr/>
                </p:nvSpPr>
                <p:spPr bwMode="auto">
                  <a:xfrm>
                    <a:off x="170" y="730"/>
                    <a:ext cx="59"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63" name="Rectangle 39"/>
                  <p:cNvSpPr>
                    <a:spLocks noChangeArrowheads="1"/>
                  </p:cNvSpPr>
                  <p:nvPr/>
                </p:nvSpPr>
                <p:spPr bwMode="auto">
                  <a:xfrm>
                    <a:off x="297" y="730"/>
                    <a:ext cx="59"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64" name="Rectangle 40"/>
                  <p:cNvSpPr>
                    <a:spLocks noChangeArrowheads="1"/>
                  </p:cNvSpPr>
                  <p:nvPr/>
                </p:nvSpPr>
                <p:spPr bwMode="auto">
                  <a:xfrm>
                    <a:off x="423" y="730"/>
                    <a:ext cx="60"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65" name="Rectangle 41"/>
                  <p:cNvSpPr>
                    <a:spLocks noChangeArrowheads="1"/>
                  </p:cNvSpPr>
                  <p:nvPr/>
                </p:nvSpPr>
                <p:spPr bwMode="auto">
                  <a:xfrm>
                    <a:off x="549" y="730"/>
                    <a:ext cx="60"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66" name="Rectangle 42"/>
                  <p:cNvSpPr>
                    <a:spLocks noChangeArrowheads="1"/>
                  </p:cNvSpPr>
                  <p:nvPr/>
                </p:nvSpPr>
                <p:spPr bwMode="auto">
                  <a:xfrm>
                    <a:off x="676" y="730"/>
                    <a:ext cx="60"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grpSp>
            <p:grpSp>
              <p:nvGrpSpPr>
                <p:cNvPr id="1096" name="Group 50"/>
                <p:cNvGrpSpPr>
                  <a:grpSpLocks/>
                </p:cNvGrpSpPr>
                <p:nvPr/>
              </p:nvGrpSpPr>
              <p:grpSpPr bwMode="auto">
                <a:xfrm>
                  <a:off x="44" y="866"/>
                  <a:ext cx="692" cy="68"/>
                  <a:chOff x="44" y="866"/>
                  <a:chExt cx="692" cy="68"/>
                </a:xfrm>
              </p:grpSpPr>
              <p:sp>
                <p:nvSpPr>
                  <p:cNvPr id="1068" name="Rectangle 44"/>
                  <p:cNvSpPr>
                    <a:spLocks noChangeArrowheads="1"/>
                  </p:cNvSpPr>
                  <p:nvPr/>
                </p:nvSpPr>
                <p:spPr bwMode="auto">
                  <a:xfrm>
                    <a:off x="44" y="866"/>
                    <a:ext cx="60"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69" name="Rectangle 45"/>
                  <p:cNvSpPr>
                    <a:spLocks noChangeArrowheads="1"/>
                  </p:cNvSpPr>
                  <p:nvPr/>
                </p:nvSpPr>
                <p:spPr bwMode="auto">
                  <a:xfrm>
                    <a:off x="170" y="866"/>
                    <a:ext cx="59"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70" name="Rectangle 46"/>
                  <p:cNvSpPr>
                    <a:spLocks noChangeArrowheads="1"/>
                  </p:cNvSpPr>
                  <p:nvPr/>
                </p:nvSpPr>
                <p:spPr bwMode="auto">
                  <a:xfrm>
                    <a:off x="297" y="866"/>
                    <a:ext cx="59"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71" name="Rectangle 47"/>
                  <p:cNvSpPr>
                    <a:spLocks noChangeArrowheads="1"/>
                  </p:cNvSpPr>
                  <p:nvPr/>
                </p:nvSpPr>
                <p:spPr bwMode="auto">
                  <a:xfrm>
                    <a:off x="423" y="866"/>
                    <a:ext cx="60"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72" name="Rectangle 48"/>
                  <p:cNvSpPr>
                    <a:spLocks noChangeArrowheads="1"/>
                  </p:cNvSpPr>
                  <p:nvPr/>
                </p:nvSpPr>
                <p:spPr bwMode="auto">
                  <a:xfrm>
                    <a:off x="549" y="866"/>
                    <a:ext cx="60"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73" name="Rectangle 49"/>
                  <p:cNvSpPr>
                    <a:spLocks noChangeArrowheads="1"/>
                  </p:cNvSpPr>
                  <p:nvPr/>
                </p:nvSpPr>
                <p:spPr bwMode="auto">
                  <a:xfrm>
                    <a:off x="676" y="866"/>
                    <a:ext cx="60"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grpSp>
            <p:grpSp>
              <p:nvGrpSpPr>
                <p:cNvPr id="21" name="Group 57"/>
                <p:cNvGrpSpPr>
                  <a:grpSpLocks/>
                </p:cNvGrpSpPr>
                <p:nvPr/>
              </p:nvGrpSpPr>
              <p:grpSpPr bwMode="auto">
                <a:xfrm>
                  <a:off x="44" y="1003"/>
                  <a:ext cx="692" cy="68"/>
                  <a:chOff x="44" y="1003"/>
                  <a:chExt cx="692" cy="68"/>
                </a:xfrm>
              </p:grpSpPr>
              <p:sp>
                <p:nvSpPr>
                  <p:cNvPr id="1075" name="Rectangle 51"/>
                  <p:cNvSpPr>
                    <a:spLocks noChangeArrowheads="1"/>
                  </p:cNvSpPr>
                  <p:nvPr/>
                </p:nvSpPr>
                <p:spPr bwMode="auto">
                  <a:xfrm>
                    <a:off x="44" y="1003"/>
                    <a:ext cx="60"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76" name="Rectangle 52"/>
                  <p:cNvSpPr>
                    <a:spLocks noChangeArrowheads="1"/>
                  </p:cNvSpPr>
                  <p:nvPr/>
                </p:nvSpPr>
                <p:spPr bwMode="auto">
                  <a:xfrm>
                    <a:off x="170" y="1003"/>
                    <a:ext cx="59"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77" name="Rectangle 53"/>
                  <p:cNvSpPr>
                    <a:spLocks noChangeArrowheads="1"/>
                  </p:cNvSpPr>
                  <p:nvPr/>
                </p:nvSpPr>
                <p:spPr bwMode="auto">
                  <a:xfrm>
                    <a:off x="297" y="1003"/>
                    <a:ext cx="59"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78" name="Rectangle 54"/>
                  <p:cNvSpPr>
                    <a:spLocks noChangeArrowheads="1"/>
                  </p:cNvSpPr>
                  <p:nvPr/>
                </p:nvSpPr>
                <p:spPr bwMode="auto">
                  <a:xfrm>
                    <a:off x="423" y="1003"/>
                    <a:ext cx="60"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79" name="Rectangle 55"/>
                  <p:cNvSpPr>
                    <a:spLocks noChangeArrowheads="1"/>
                  </p:cNvSpPr>
                  <p:nvPr/>
                </p:nvSpPr>
                <p:spPr bwMode="auto">
                  <a:xfrm>
                    <a:off x="549" y="1003"/>
                    <a:ext cx="60"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80" name="Rectangle 56"/>
                  <p:cNvSpPr>
                    <a:spLocks noChangeArrowheads="1"/>
                  </p:cNvSpPr>
                  <p:nvPr/>
                </p:nvSpPr>
                <p:spPr bwMode="auto">
                  <a:xfrm>
                    <a:off x="676" y="1003"/>
                    <a:ext cx="60"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grpSp>
          </p:grpSp>
          <p:grpSp>
            <p:nvGrpSpPr>
              <p:cNvPr id="1033" name="Group 115"/>
              <p:cNvGrpSpPr>
                <a:grpSpLocks/>
              </p:cNvGrpSpPr>
              <p:nvPr/>
            </p:nvGrpSpPr>
            <p:grpSpPr bwMode="auto">
              <a:xfrm>
                <a:off x="4994" y="3212"/>
                <a:ext cx="691" cy="1021"/>
                <a:chOff x="4994" y="3212"/>
                <a:chExt cx="691" cy="1021"/>
              </a:xfrm>
            </p:grpSpPr>
            <p:grpSp>
              <p:nvGrpSpPr>
                <p:cNvPr id="1034" name="Group 65"/>
                <p:cNvGrpSpPr>
                  <a:grpSpLocks/>
                </p:cNvGrpSpPr>
                <p:nvPr/>
              </p:nvGrpSpPr>
              <p:grpSpPr bwMode="auto">
                <a:xfrm>
                  <a:off x="4994" y="3212"/>
                  <a:ext cx="691" cy="68"/>
                  <a:chOff x="4994" y="3212"/>
                  <a:chExt cx="691" cy="68"/>
                </a:xfrm>
              </p:grpSpPr>
              <p:sp>
                <p:nvSpPr>
                  <p:cNvPr id="1083" name="Rectangle 59"/>
                  <p:cNvSpPr>
                    <a:spLocks noChangeArrowheads="1"/>
                  </p:cNvSpPr>
                  <p:nvPr/>
                </p:nvSpPr>
                <p:spPr bwMode="auto">
                  <a:xfrm>
                    <a:off x="4994" y="3212"/>
                    <a:ext cx="59"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84" name="Rectangle 60"/>
                  <p:cNvSpPr>
                    <a:spLocks noChangeArrowheads="1"/>
                  </p:cNvSpPr>
                  <p:nvPr/>
                </p:nvSpPr>
                <p:spPr bwMode="auto">
                  <a:xfrm>
                    <a:off x="5115" y="3212"/>
                    <a:ext cx="64"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85" name="Rectangle 61"/>
                  <p:cNvSpPr>
                    <a:spLocks noChangeArrowheads="1"/>
                  </p:cNvSpPr>
                  <p:nvPr/>
                </p:nvSpPr>
                <p:spPr bwMode="auto">
                  <a:xfrm>
                    <a:off x="5246" y="3212"/>
                    <a:ext cx="60"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86" name="Rectangle 62"/>
                  <p:cNvSpPr>
                    <a:spLocks noChangeArrowheads="1"/>
                  </p:cNvSpPr>
                  <p:nvPr/>
                </p:nvSpPr>
                <p:spPr bwMode="auto">
                  <a:xfrm>
                    <a:off x="5372" y="3212"/>
                    <a:ext cx="60"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87" name="Rectangle 63"/>
                  <p:cNvSpPr>
                    <a:spLocks noChangeArrowheads="1"/>
                  </p:cNvSpPr>
                  <p:nvPr/>
                </p:nvSpPr>
                <p:spPr bwMode="auto">
                  <a:xfrm>
                    <a:off x="5499" y="3212"/>
                    <a:ext cx="59"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88" name="Rectangle 64"/>
                  <p:cNvSpPr>
                    <a:spLocks noChangeArrowheads="1"/>
                  </p:cNvSpPr>
                  <p:nvPr/>
                </p:nvSpPr>
                <p:spPr bwMode="auto">
                  <a:xfrm>
                    <a:off x="5626" y="3212"/>
                    <a:ext cx="59"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grpSp>
            <p:grpSp>
              <p:nvGrpSpPr>
                <p:cNvPr id="1035" name="Group 72"/>
                <p:cNvGrpSpPr>
                  <a:grpSpLocks/>
                </p:cNvGrpSpPr>
                <p:nvPr/>
              </p:nvGrpSpPr>
              <p:grpSpPr bwMode="auto">
                <a:xfrm>
                  <a:off x="4994" y="3346"/>
                  <a:ext cx="691" cy="68"/>
                  <a:chOff x="4994" y="3346"/>
                  <a:chExt cx="691" cy="68"/>
                </a:xfrm>
              </p:grpSpPr>
              <p:sp>
                <p:nvSpPr>
                  <p:cNvPr id="1090" name="Rectangle 66"/>
                  <p:cNvSpPr>
                    <a:spLocks noChangeArrowheads="1"/>
                  </p:cNvSpPr>
                  <p:nvPr/>
                </p:nvSpPr>
                <p:spPr bwMode="auto">
                  <a:xfrm>
                    <a:off x="4994" y="3346"/>
                    <a:ext cx="59"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91" name="Rectangle 67"/>
                  <p:cNvSpPr>
                    <a:spLocks noChangeArrowheads="1"/>
                  </p:cNvSpPr>
                  <p:nvPr/>
                </p:nvSpPr>
                <p:spPr bwMode="auto">
                  <a:xfrm>
                    <a:off x="5115" y="3346"/>
                    <a:ext cx="64"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92" name="Rectangle 68"/>
                  <p:cNvSpPr>
                    <a:spLocks noChangeArrowheads="1"/>
                  </p:cNvSpPr>
                  <p:nvPr/>
                </p:nvSpPr>
                <p:spPr bwMode="auto">
                  <a:xfrm>
                    <a:off x="5246" y="3346"/>
                    <a:ext cx="60"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93" name="Rectangle 69"/>
                  <p:cNvSpPr>
                    <a:spLocks noChangeArrowheads="1"/>
                  </p:cNvSpPr>
                  <p:nvPr/>
                </p:nvSpPr>
                <p:spPr bwMode="auto">
                  <a:xfrm>
                    <a:off x="5372" y="3346"/>
                    <a:ext cx="60"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94" name="Rectangle 70"/>
                  <p:cNvSpPr>
                    <a:spLocks noChangeArrowheads="1"/>
                  </p:cNvSpPr>
                  <p:nvPr/>
                </p:nvSpPr>
                <p:spPr bwMode="auto">
                  <a:xfrm>
                    <a:off x="5499" y="3346"/>
                    <a:ext cx="59"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95" name="Rectangle 71"/>
                  <p:cNvSpPr>
                    <a:spLocks noChangeArrowheads="1"/>
                  </p:cNvSpPr>
                  <p:nvPr/>
                </p:nvSpPr>
                <p:spPr bwMode="auto">
                  <a:xfrm>
                    <a:off x="5626" y="3346"/>
                    <a:ext cx="59"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grpSp>
            <p:grpSp>
              <p:nvGrpSpPr>
                <p:cNvPr id="1036" name="Group 79"/>
                <p:cNvGrpSpPr>
                  <a:grpSpLocks/>
                </p:cNvGrpSpPr>
                <p:nvPr/>
              </p:nvGrpSpPr>
              <p:grpSpPr bwMode="auto">
                <a:xfrm>
                  <a:off x="4994" y="3483"/>
                  <a:ext cx="691" cy="68"/>
                  <a:chOff x="4994" y="3483"/>
                  <a:chExt cx="691" cy="68"/>
                </a:xfrm>
              </p:grpSpPr>
              <p:sp>
                <p:nvSpPr>
                  <p:cNvPr id="1097" name="Rectangle 73"/>
                  <p:cNvSpPr>
                    <a:spLocks noChangeArrowheads="1"/>
                  </p:cNvSpPr>
                  <p:nvPr/>
                </p:nvSpPr>
                <p:spPr bwMode="auto">
                  <a:xfrm>
                    <a:off x="4994" y="3483"/>
                    <a:ext cx="59"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98" name="Rectangle 74"/>
                  <p:cNvSpPr>
                    <a:spLocks noChangeArrowheads="1"/>
                  </p:cNvSpPr>
                  <p:nvPr/>
                </p:nvSpPr>
                <p:spPr bwMode="auto">
                  <a:xfrm>
                    <a:off x="5115" y="3483"/>
                    <a:ext cx="64"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099" name="Rectangle 75"/>
                  <p:cNvSpPr>
                    <a:spLocks noChangeArrowheads="1"/>
                  </p:cNvSpPr>
                  <p:nvPr/>
                </p:nvSpPr>
                <p:spPr bwMode="auto">
                  <a:xfrm>
                    <a:off x="5246" y="3483"/>
                    <a:ext cx="60"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00" name="Rectangle 76"/>
                  <p:cNvSpPr>
                    <a:spLocks noChangeArrowheads="1"/>
                  </p:cNvSpPr>
                  <p:nvPr/>
                </p:nvSpPr>
                <p:spPr bwMode="auto">
                  <a:xfrm>
                    <a:off x="5372" y="3483"/>
                    <a:ext cx="60"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01" name="Rectangle 77"/>
                  <p:cNvSpPr>
                    <a:spLocks noChangeArrowheads="1"/>
                  </p:cNvSpPr>
                  <p:nvPr/>
                </p:nvSpPr>
                <p:spPr bwMode="auto">
                  <a:xfrm>
                    <a:off x="5499" y="3483"/>
                    <a:ext cx="59"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02" name="Rectangle 78"/>
                  <p:cNvSpPr>
                    <a:spLocks noChangeArrowheads="1"/>
                  </p:cNvSpPr>
                  <p:nvPr/>
                </p:nvSpPr>
                <p:spPr bwMode="auto">
                  <a:xfrm>
                    <a:off x="5626" y="3483"/>
                    <a:ext cx="59"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grpSp>
            <p:grpSp>
              <p:nvGrpSpPr>
                <p:cNvPr id="1037" name="Group 86"/>
                <p:cNvGrpSpPr>
                  <a:grpSpLocks/>
                </p:cNvGrpSpPr>
                <p:nvPr/>
              </p:nvGrpSpPr>
              <p:grpSpPr bwMode="auto">
                <a:xfrm>
                  <a:off x="4994" y="3620"/>
                  <a:ext cx="691" cy="68"/>
                  <a:chOff x="4994" y="3620"/>
                  <a:chExt cx="691" cy="68"/>
                </a:xfrm>
              </p:grpSpPr>
              <p:sp>
                <p:nvSpPr>
                  <p:cNvPr id="1104" name="Rectangle 80"/>
                  <p:cNvSpPr>
                    <a:spLocks noChangeArrowheads="1"/>
                  </p:cNvSpPr>
                  <p:nvPr/>
                </p:nvSpPr>
                <p:spPr bwMode="auto">
                  <a:xfrm>
                    <a:off x="4994" y="3620"/>
                    <a:ext cx="59"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05" name="Rectangle 81"/>
                  <p:cNvSpPr>
                    <a:spLocks noChangeArrowheads="1"/>
                  </p:cNvSpPr>
                  <p:nvPr/>
                </p:nvSpPr>
                <p:spPr bwMode="auto">
                  <a:xfrm>
                    <a:off x="5115" y="3620"/>
                    <a:ext cx="64"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06" name="Rectangle 82"/>
                  <p:cNvSpPr>
                    <a:spLocks noChangeArrowheads="1"/>
                  </p:cNvSpPr>
                  <p:nvPr/>
                </p:nvSpPr>
                <p:spPr bwMode="auto">
                  <a:xfrm>
                    <a:off x="5246" y="3620"/>
                    <a:ext cx="60"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07" name="Rectangle 83"/>
                  <p:cNvSpPr>
                    <a:spLocks noChangeArrowheads="1"/>
                  </p:cNvSpPr>
                  <p:nvPr/>
                </p:nvSpPr>
                <p:spPr bwMode="auto">
                  <a:xfrm>
                    <a:off x="5372" y="3620"/>
                    <a:ext cx="60"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08" name="Rectangle 84"/>
                  <p:cNvSpPr>
                    <a:spLocks noChangeArrowheads="1"/>
                  </p:cNvSpPr>
                  <p:nvPr/>
                </p:nvSpPr>
                <p:spPr bwMode="auto">
                  <a:xfrm>
                    <a:off x="5499" y="3620"/>
                    <a:ext cx="59"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09" name="Rectangle 85"/>
                  <p:cNvSpPr>
                    <a:spLocks noChangeArrowheads="1"/>
                  </p:cNvSpPr>
                  <p:nvPr/>
                </p:nvSpPr>
                <p:spPr bwMode="auto">
                  <a:xfrm>
                    <a:off x="5626" y="3620"/>
                    <a:ext cx="59"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grpSp>
            <p:grpSp>
              <p:nvGrpSpPr>
                <p:cNvPr id="1038" name="Group 93"/>
                <p:cNvGrpSpPr>
                  <a:grpSpLocks/>
                </p:cNvGrpSpPr>
                <p:nvPr/>
              </p:nvGrpSpPr>
              <p:grpSpPr bwMode="auto">
                <a:xfrm>
                  <a:off x="4994" y="3755"/>
                  <a:ext cx="691" cy="68"/>
                  <a:chOff x="4994" y="3755"/>
                  <a:chExt cx="691" cy="68"/>
                </a:xfrm>
              </p:grpSpPr>
              <p:sp>
                <p:nvSpPr>
                  <p:cNvPr id="1111" name="Rectangle 87"/>
                  <p:cNvSpPr>
                    <a:spLocks noChangeArrowheads="1"/>
                  </p:cNvSpPr>
                  <p:nvPr/>
                </p:nvSpPr>
                <p:spPr bwMode="auto">
                  <a:xfrm>
                    <a:off x="4994" y="3755"/>
                    <a:ext cx="59"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12" name="Rectangle 88"/>
                  <p:cNvSpPr>
                    <a:spLocks noChangeArrowheads="1"/>
                  </p:cNvSpPr>
                  <p:nvPr/>
                </p:nvSpPr>
                <p:spPr bwMode="auto">
                  <a:xfrm>
                    <a:off x="5115" y="3755"/>
                    <a:ext cx="64"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13" name="Rectangle 89"/>
                  <p:cNvSpPr>
                    <a:spLocks noChangeArrowheads="1"/>
                  </p:cNvSpPr>
                  <p:nvPr/>
                </p:nvSpPr>
                <p:spPr bwMode="auto">
                  <a:xfrm>
                    <a:off x="5246" y="3755"/>
                    <a:ext cx="60"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14" name="Rectangle 90"/>
                  <p:cNvSpPr>
                    <a:spLocks noChangeArrowheads="1"/>
                  </p:cNvSpPr>
                  <p:nvPr/>
                </p:nvSpPr>
                <p:spPr bwMode="auto">
                  <a:xfrm>
                    <a:off x="5372" y="3755"/>
                    <a:ext cx="60"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15" name="Rectangle 91"/>
                  <p:cNvSpPr>
                    <a:spLocks noChangeArrowheads="1"/>
                  </p:cNvSpPr>
                  <p:nvPr/>
                </p:nvSpPr>
                <p:spPr bwMode="auto">
                  <a:xfrm>
                    <a:off x="5499" y="3755"/>
                    <a:ext cx="59"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16" name="Rectangle 92"/>
                  <p:cNvSpPr>
                    <a:spLocks noChangeArrowheads="1"/>
                  </p:cNvSpPr>
                  <p:nvPr/>
                </p:nvSpPr>
                <p:spPr bwMode="auto">
                  <a:xfrm>
                    <a:off x="5626" y="3755"/>
                    <a:ext cx="59"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grpSp>
            <p:grpSp>
              <p:nvGrpSpPr>
                <p:cNvPr id="1039" name="Group 100"/>
                <p:cNvGrpSpPr>
                  <a:grpSpLocks/>
                </p:cNvGrpSpPr>
                <p:nvPr/>
              </p:nvGrpSpPr>
              <p:grpSpPr bwMode="auto">
                <a:xfrm>
                  <a:off x="4994" y="3892"/>
                  <a:ext cx="691" cy="68"/>
                  <a:chOff x="4994" y="3892"/>
                  <a:chExt cx="691" cy="68"/>
                </a:xfrm>
              </p:grpSpPr>
              <p:sp>
                <p:nvSpPr>
                  <p:cNvPr id="1118" name="Rectangle 94"/>
                  <p:cNvSpPr>
                    <a:spLocks noChangeArrowheads="1"/>
                  </p:cNvSpPr>
                  <p:nvPr/>
                </p:nvSpPr>
                <p:spPr bwMode="auto">
                  <a:xfrm>
                    <a:off x="4994" y="3892"/>
                    <a:ext cx="59"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19" name="Rectangle 95"/>
                  <p:cNvSpPr>
                    <a:spLocks noChangeArrowheads="1"/>
                  </p:cNvSpPr>
                  <p:nvPr/>
                </p:nvSpPr>
                <p:spPr bwMode="auto">
                  <a:xfrm>
                    <a:off x="5115" y="3892"/>
                    <a:ext cx="64"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20" name="Rectangle 96"/>
                  <p:cNvSpPr>
                    <a:spLocks noChangeArrowheads="1"/>
                  </p:cNvSpPr>
                  <p:nvPr/>
                </p:nvSpPr>
                <p:spPr bwMode="auto">
                  <a:xfrm>
                    <a:off x="5246" y="3892"/>
                    <a:ext cx="60"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21" name="Rectangle 97"/>
                  <p:cNvSpPr>
                    <a:spLocks noChangeArrowheads="1"/>
                  </p:cNvSpPr>
                  <p:nvPr/>
                </p:nvSpPr>
                <p:spPr bwMode="auto">
                  <a:xfrm>
                    <a:off x="5372" y="3892"/>
                    <a:ext cx="60"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22" name="Rectangle 98"/>
                  <p:cNvSpPr>
                    <a:spLocks noChangeArrowheads="1"/>
                  </p:cNvSpPr>
                  <p:nvPr/>
                </p:nvSpPr>
                <p:spPr bwMode="auto">
                  <a:xfrm>
                    <a:off x="5499" y="3892"/>
                    <a:ext cx="59"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23" name="Rectangle 99"/>
                  <p:cNvSpPr>
                    <a:spLocks noChangeArrowheads="1"/>
                  </p:cNvSpPr>
                  <p:nvPr/>
                </p:nvSpPr>
                <p:spPr bwMode="auto">
                  <a:xfrm>
                    <a:off x="5626" y="3892"/>
                    <a:ext cx="59"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grpSp>
            <p:grpSp>
              <p:nvGrpSpPr>
                <p:cNvPr id="1040" name="Group 107"/>
                <p:cNvGrpSpPr>
                  <a:grpSpLocks/>
                </p:cNvGrpSpPr>
                <p:nvPr/>
              </p:nvGrpSpPr>
              <p:grpSpPr bwMode="auto">
                <a:xfrm>
                  <a:off x="4994" y="4028"/>
                  <a:ext cx="691" cy="68"/>
                  <a:chOff x="4994" y="4028"/>
                  <a:chExt cx="691" cy="68"/>
                </a:xfrm>
              </p:grpSpPr>
              <p:sp>
                <p:nvSpPr>
                  <p:cNvPr id="1125" name="Rectangle 101"/>
                  <p:cNvSpPr>
                    <a:spLocks noChangeArrowheads="1"/>
                  </p:cNvSpPr>
                  <p:nvPr/>
                </p:nvSpPr>
                <p:spPr bwMode="auto">
                  <a:xfrm>
                    <a:off x="4994" y="4028"/>
                    <a:ext cx="59"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26" name="Rectangle 102"/>
                  <p:cNvSpPr>
                    <a:spLocks noChangeArrowheads="1"/>
                  </p:cNvSpPr>
                  <p:nvPr/>
                </p:nvSpPr>
                <p:spPr bwMode="auto">
                  <a:xfrm>
                    <a:off x="5115" y="4028"/>
                    <a:ext cx="64"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27" name="Rectangle 103"/>
                  <p:cNvSpPr>
                    <a:spLocks noChangeArrowheads="1"/>
                  </p:cNvSpPr>
                  <p:nvPr/>
                </p:nvSpPr>
                <p:spPr bwMode="auto">
                  <a:xfrm>
                    <a:off x="5246" y="4028"/>
                    <a:ext cx="60"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28" name="Rectangle 104"/>
                  <p:cNvSpPr>
                    <a:spLocks noChangeArrowheads="1"/>
                  </p:cNvSpPr>
                  <p:nvPr/>
                </p:nvSpPr>
                <p:spPr bwMode="auto">
                  <a:xfrm>
                    <a:off x="5372" y="4028"/>
                    <a:ext cx="60"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29" name="Rectangle 105"/>
                  <p:cNvSpPr>
                    <a:spLocks noChangeArrowheads="1"/>
                  </p:cNvSpPr>
                  <p:nvPr/>
                </p:nvSpPr>
                <p:spPr bwMode="auto">
                  <a:xfrm>
                    <a:off x="5499" y="4028"/>
                    <a:ext cx="59"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30" name="Rectangle 106"/>
                  <p:cNvSpPr>
                    <a:spLocks noChangeArrowheads="1"/>
                  </p:cNvSpPr>
                  <p:nvPr/>
                </p:nvSpPr>
                <p:spPr bwMode="auto">
                  <a:xfrm>
                    <a:off x="5626" y="4028"/>
                    <a:ext cx="59"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grpSp>
            <p:grpSp>
              <p:nvGrpSpPr>
                <p:cNvPr id="1041" name="Group 114"/>
                <p:cNvGrpSpPr>
                  <a:grpSpLocks/>
                </p:cNvGrpSpPr>
                <p:nvPr/>
              </p:nvGrpSpPr>
              <p:grpSpPr bwMode="auto">
                <a:xfrm>
                  <a:off x="4994" y="4165"/>
                  <a:ext cx="691" cy="68"/>
                  <a:chOff x="4994" y="4165"/>
                  <a:chExt cx="691" cy="68"/>
                </a:xfrm>
              </p:grpSpPr>
              <p:sp>
                <p:nvSpPr>
                  <p:cNvPr id="1132" name="Rectangle 108"/>
                  <p:cNvSpPr>
                    <a:spLocks noChangeArrowheads="1"/>
                  </p:cNvSpPr>
                  <p:nvPr/>
                </p:nvSpPr>
                <p:spPr bwMode="auto">
                  <a:xfrm>
                    <a:off x="4994" y="4165"/>
                    <a:ext cx="59"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33" name="Rectangle 109"/>
                  <p:cNvSpPr>
                    <a:spLocks noChangeArrowheads="1"/>
                  </p:cNvSpPr>
                  <p:nvPr/>
                </p:nvSpPr>
                <p:spPr bwMode="auto">
                  <a:xfrm>
                    <a:off x="5115" y="4165"/>
                    <a:ext cx="64"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34" name="Rectangle 110"/>
                  <p:cNvSpPr>
                    <a:spLocks noChangeArrowheads="1"/>
                  </p:cNvSpPr>
                  <p:nvPr/>
                </p:nvSpPr>
                <p:spPr bwMode="auto">
                  <a:xfrm>
                    <a:off x="5246" y="4165"/>
                    <a:ext cx="60"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35" name="Rectangle 111"/>
                  <p:cNvSpPr>
                    <a:spLocks noChangeArrowheads="1"/>
                  </p:cNvSpPr>
                  <p:nvPr/>
                </p:nvSpPr>
                <p:spPr bwMode="auto">
                  <a:xfrm>
                    <a:off x="5372" y="4165"/>
                    <a:ext cx="60"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36" name="Rectangle 112"/>
                  <p:cNvSpPr>
                    <a:spLocks noChangeArrowheads="1"/>
                  </p:cNvSpPr>
                  <p:nvPr/>
                </p:nvSpPr>
                <p:spPr bwMode="auto">
                  <a:xfrm>
                    <a:off x="5499" y="4165"/>
                    <a:ext cx="59"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sp>
                <p:nvSpPr>
                  <p:cNvPr id="1137" name="Rectangle 113"/>
                  <p:cNvSpPr>
                    <a:spLocks noChangeArrowheads="1"/>
                  </p:cNvSpPr>
                  <p:nvPr/>
                </p:nvSpPr>
                <p:spPr bwMode="auto">
                  <a:xfrm>
                    <a:off x="5626" y="4165"/>
                    <a:ext cx="59"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grpSp>
          </p:grpSp>
        </p:grpSp>
        <p:sp useBgFill="1">
          <p:nvSpPr>
            <p:cNvPr id="1141" name="Rectangle 117"/>
            <p:cNvSpPr>
              <a:spLocks noChangeArrowheads="1"/>
            </p:cNvSpPr>
            <p:nvPr/>
          </p:nvSpPr>
          <p:spPr bwMode="auto">
            <a:xfrm>
              <a:off x="292" y="304"/>
              <a:ext cx="5176" cy="3712"/>
            </a:xfrm>
            <a:prstGeom prst="rect">
              <a:avLst/>
            </a:prstGeom>
            <a:ln w="12700">
              <a:solidFill>
                <a:schemeClr val="tx1"/>
              </a:solidFill>
              <a:miter lim="800000"/>
              <a:headEnd/>
              <a:tailEnd/>
            </a:ln>
            <a:effectLst>
              <a:outerShdw blurRad="63500" dist="71842" dir="2700000" algn="ctr" rotWithShape="0">
                <a:schemeClr val="bg2">
                  <a:alpha val="74998"/>
                </a:schemeClr>
              </a:outerShdw>
            </a:effectLst>
          </p:spPr>
          <p:txBody>
            <a:bodyPr wrap="none" anchor="ctr"/>
            <a:lstStyle/>
            <a:p>
              <a:pPr eaLnBrk="0" fontAlgn="base" hangingPunct="0">
                <a:spcBef>
                  <a:spcPct val="0"/>
                </a:spcBef>
                <a:spcAft>
                  <a:spcPct val="0"/>
                </a:spcAft>
                <a:defRPr/>
              </a:pPr>
              <a:endParaRPr lang="en-US" sz="2200" b="1">
                <a:solidFill>
                  <a:srgbClr val="000000"/>
                </a:solidFill>
                <a:ea typeface="MS PGothic" panose="020B0600070205080204" pitchFamily="34" charset="-128"/>
              </a:endParaRPr>
            </a:p>
          </p:txBody>
        </p:sp>
      </p:grpSp>
      <p:sp>
        <p:nvSpPr>
          <p:cNvPr id="1027" name="Rectangle 119"/>
          <p:cNvSpPr>
            <a:spLocks noGrp="1" noChangeArrowheads="1"/>
          </p:cNvSpPr>
          <p:nvPr>
            <p:ph type="title"/>
          </p:nvPr>
        </p:nvSpPr>
        <p:spPr bwMode="auto">
          <a:xfrm>
            <a:off x="1320800" y="609600"/>
            <a:ext cx="9550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zh-CN" smtClean="0"/>
              <a:t>Click to edit Master title style</a:t>
            </a:r>
          </a:p>
        </p:txBody>
      </p:sp>
      <p:sp>
        <p:nvSpPr>
          <p:cNvPr id="1028" name="Rectangle 120"/>
          <p:cNvSpPr>
            <a:spLocks noGrp="1" noChangeArrowheads="1"/>
          </p:cNvSpPr>
          <p:nvPr>
            <p:ph type="body" idx="1"/>
          </p:nvPr>
        </p:nvSpPr>
        <p:spPr bwMode="auto">
          <a:xfrm>
            <a:off x="1320800" y="1981200"/>
            <a:ext cx="9550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pic>
        <p:nvPicPr>
          <p:cNvPr id="1029" name="Picture 121"/>
          <p:cNvPicPr>
            <a:picLocks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830385" y="5661026"/>
            <a:ext cx="1303215"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extLst>
      <p:ext uri="{BB962C8B-B14F-4D97-AF65-F5344CB8AC3E}">
        <p14:creationId xmlns:p14="http://schemas.microsoft.com/office/powerpoint/2010/main" val="12429003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lnSpc>
          <a:spcPct val="90000"/>
        </a:lnSpc>
        <a:spcBef>
          <a:spcPct val="0"/>
        </a:spcBef>
        <a:spcAft>
          <a:spcPct val="0"/>
        </a:spcAft>
        <a:defRPr sz="3600" b="1">
          <a:solidFill>
            <a:schemeClr val="tx2"/>
          </a:solidFill>
          <a:latin typeface="+mj-lt"/>
          <a:ea typeface="MS PGothic" panose="020B0600070205080204" pitchFamily="34" charset="-128"/>
          <a:cs typeface="ＭＳ Ｐゴシック" charset="-128"/>
        </a:defRPr>
      </a:lvl1pPr>
      <a:lvl2pPr algn="ctr" rtl="0" eaLnBrk="0" fontAlgn="base" hangingPunct="0">
        <a:lnSpc>
          <a:spcPct val="90000"/>
        </a:lnSpc>
        <a:spcBef>
          <a:spcPct val="0"/>
        </a:spcBef>
        <a:spcAft>
          <a:spcPct val="0"/>
        </a:spcAft>
        <a:defRPr sz="3600" b="1">
          <a:solidFill>
            <a:schemeClr val="tx2"/>
          </a:solidFill>
          <a:latin typeface="Times New Roman" charset="0"/>
          <a:ea typeface="MS PGothic" panose="020B0600070205080204" pitchFamily="34" charset="-128"/>
          <a:cs typeface="ＭＳ Ｐゴシック" charset="-128"/>
        </a:defRPr>
      </a:lvl2pPr>
      <a:lvl3pPr algn="ctr" rtl="0" eaLnBrk="0" fontAlgn="base" hangingPunct="0">
        <a:lnSpc>
          <a:spcPct val="90000"/>
        </a:lnSpc>
        <a:spcBef>
          <a:spcPct val="0"/>
        </a:spcBef>
        <a:spcAft>
          <a:spcPct val="0"/>
        </a:spcAft>
        <a:defRPr sz="3600" b="1">
          <a:solidFill>
            <a:schemeClr val="tx2"/>
          </a:solidFill>
          <a:latin typeface="Times New Roman" charset="0"/>
          <a:ea typeface="MS PGothic" panose="020B0600070205080204" pitchFamily="34" charset="-128"/>
          <a:cs typeface="ＭＳ Ｐゴシック" charset="-128"/>
        </a:defRPr>
      </a:lvl3pPr>
      <a:lvl4pPr algn="ctr" rtl="0" eaLnBrk="0" fontAlgn="base" hangingPunct="0">
        <a:lnSpc>
          <a:spcPct val="90000"/>
        </a:lnSpc>
        <a:spcBef>
          <a:spcPct val="0"/>
        </a:spcBef>
        <a:spcAft>
          <a:spcPct val="0"/>
        </a:spcAft>
        <a:defRPr sz="3600" b="1">
          <a:solidFill>
            <a:schemeClr val="tx2"/>
          </a:solidFill>
          <a:latin typeface="Times New Roman" charset="0"/>
          <a:ea typeface="MS PGothic" panose="020B0600070205080204" pitchFamily="34" charset="-128"/>
          <a:cs typeface="ＭＳ Ｐゴシック" charset="-128"/>
        </a:defRPr>
      </a:lvl4pPr>
      <a:lvl5pPr algn="ctr" rtl="0" eaLnBrk="0" fontAlgn="base" hangingPunct="0">
        <a:lnSpc>
          <a:spcPct val="90000"/>
        </a:lnSpc>
        <a:spcBef>
          <a:spcPct val="0"/>
        </a:spcBef>
        <a:spcAft>
          <a:spcPct val="0"/>
        </a:spcAft>
        <a:defRPr sz="3600" b="1">
          <a:solidFill>
            <a:schemeClr val="tx2"/>
          </a:solidFill>
          <a:latin typeface="Times New Roman" charset="0"/>
          <a:ea typeface="MS PGothic" panose="020B0600070205080204" pitchFamily="34" charset="-128"/>
          <a:cs typeface="ＭＳ Ｐゴシック" charset="-128"/>
        </a:defRPr>
      </a:lvl5pPr>
      <a:lvl6pPr marL="457200" algn="ctr" rtl="0" eaLnBrk="0" fontAlgn="base" hangingPunct="0">
        <a:lnSpc>
          <a:spcPct val="90000"/>
        </a:lnSpc>
        <a:spcBef>
          <a:spcPct val="0"/>
        </a:spcBef>
        <a:spcAft>
          <a:spcPct val="0"/>
        </a:spcAft>
        <a:defRPr sz="3600" b="1">
          <a:solidFill>
            <a:schemeClr val="tx2"/>
          </a:solidFill>
          <a:latin typeface="Times New Roman" charset="0"/>
        </a:defRPr>
      </a:lvl6pPr>
      <a:lvl7pPr marL="914400" algn="ctr" rtl="0" eaLnBrk="0" fontAlgn="base" hangingPunct="0">
        <a:lnSpc>
          <a:spcPct val="90000"/>
        </a:lnSpc>
        <a:spcBef>
          <a:spcPct val="0"/>
        </a:spcBef>
        <a:spcAft>
          <a:spcPct val="0"/>
        </a:spcAft>
        <a:defRPr sz="3600" b="1">
          <a:solidFill>
            <a:schemeClr val="tx2"/>
          </a:solidFill>
          <a:latin typeface="Times New Roman" charset="0"/>
        </a:defRPr>
      </a:lvl7pPr>
      <a:lvl8pPr marL="1371600" algn="ctr" rtl="0" eaLnBrk="0" fontAlgn="base" hangingPunct="0">
        <a:lnSpc>
          <a:spcPct val="90000"/>
        </a:lnSpc>
        <a:spcBef>
          <a:spcPct val="0"/>
        </a:spcBef>
        <a:spcAft>
          <a:spcPct val="0"/>
        </a:spcAft>
        <a:defRPr sz="3600" b="1">
          <a:solidFill>
            <a:schemeClr val="tx2"/>
          </a:solidFill>
          <a:latin typeface="Times New Roman" charset="0"/>
        </a:defRPr>
      </a:lvl8pPr>
      <a:lvl9pPr marL="1828800" algn="ctr" rtl="0" eaLnBrk="0" fontAlgn="base" hangingPunct="0">
        <a:lnSpc>
          <a:spcPct val="90000"/>
        </a:lnSpc>
        <a:spcBef>
          <a:spcPct val="0"/>
        </a:spcBef>
        <a:spcAft>
          <a:spcPct val="0"/>
        </a:spcAft>
        <a:defRPr sz="3600" b="1">
          <a:solidFill>
            <a:schemeClr val="tx2"/>
          </a:solidFill>
          <a:latin typeface="Times New Roman" charset="0"/>
        </a:defRPr>
      </a:lvl9pPr>
    </p:titleStyle>
    <p:bodyStyle>
      <a:lvl1pPr marL="285750" indent="-285750" algn="l" rtl="0" eaLnBrk="0" fontAlgn="base" hangingPunct="0">
        <a:lnSpc>
          <a:spcPct val="90000"/>
        </a:lnSpc>
        <a:spcBef>
          <a:spcPct val="30000"/>
        </a:spcBef>
        <a:spcAft>
          <a:spcPct val="0"/>
        </a:spcAft>
        <a:defRPr sz="2400" b="1">
          <a:solidFill>
            <a:schemeClr val="tx1"/>
          </a:solidFill>
          <a:latin typeface="+mn-lt"/>
          <a:ea typeface="MS PGothic" panose="020B0600070205080204" pitchFamily="34" charset="-128"/>
          <a:cs typeface="ＭＳ Ｐゴシック" charset="-128"/>
        </a:defRPr>
      </a:lvl1pPr>
      <a:lvl2pPr marL="685800" indent="-228600" algn="l" rtl="0" eaLnBrk="0" fontAlgn="base" hangingPunct="0">
        <a:lnSpc>
          <a:spcPct val="90000"/>
        </a:lnSpc>
        <a:spcBef>
          <a:spcPct val="30000"/>
        </a:spcBef>
        <a:spcAft>
          <a:spcPct val="0"/>
        </a:spcAft>
        <a:defRPr b="1">
          <a:solidFill>
            <a:schemeClr val="tx1"/>
          </a:solidFill>
          <a:latin typeface="+mn-lt"/>
          <a:ea typeface="MS PGothic" panose="020B0600070205080204" pitchFamily="34" charset="-128"/>
        </a:defRPr>
      </a:lvl2pPr>
      <a:lvl3pPr marL="1143000" indent="-228600" algn="l" rtl="0" eaLnBrk="0" fontAlgn="base" hangingPunct="0">
        <a:lnSpc>
          <a:spcPct val="90000"/>
        </a:lnSpc>
        <a:spcBef>
          <a:spcPct val="30000"/>
        </a:spcBef>
        <a:spcAft>
          <a:spcPct val="0"/>
        </a:spcAft>
        <a:defRPr b="1">
          <a:solidFill>
            <a:schemeClr val="tx1"/>
          </a:solidFill>
          <a:latin typeface="+mn-lt"/>
          <a:ea typeface="MS PGothic" panose="020B0600070205080204" pitchFamily="34" charset="-128"/>
        </a:defRPr>
      </a:lvl3pPr>
      <a:lvl4pPr marL="1543050" indent="-171450" algn="l" rtl="0" eaLnBrk="0" fontAlgn="base" hangingPunct="0">
        <a:lnSpc>
          <a:spcPct val="90000"/>
        </a:lnSpc>
        <a:spcBef>
          <a:spcPct val="30000"/>
        </a:spcBef>
        <a:spcAft>
          <a:spcPct val="0"/>
        </a:spcAft>
        <a:defRPr sz="1400" b="1">
          <a:solidFill>
            <a:schemeClr val="tx1"/>
          </a:solidFill>
          <a:latin typeface="+mn-lt"/>
          <a:ea typeface="MS PGothic" panose="020B0600070205080204" pitchFamily="34" charset="-128"/>
        </a:defRPr>
      </a:lvl4pPr>
      <a:lvl5pPr marL="2000250" indent="-171450" algn="l" rtl="0" eaLnBrk="0" fontAlgn="base" hangingPunct="0">
        <a:lnSpc>
          <a:spcPct val="90000"/>
        </a:lnSpc>
        <a:spcBef>
          <a:spcPct val="30000"/>
        </a:spcBef>
        <a:spcAft>
          <a:spcPct val="0"/>
        </a:spcAft>
        <a:defRPr sz="1400" b="1">
          <a:solidFill>
            <a:schemeClr val="tx1"/>
          </a:solidFill>
          <a:latin typeface="+mn-lt"/>
          <a:ea typeface="MS PGothic" panose="020B0600070205080204" pitchFamily="34" charset="-128"/>
        </a:defRPr>
      </a:lvl5pPr>
      <a:lvl6pPr marL="2457450" indent="-171450" algn="l" rtl="0" eaLnBrk="0" fontAlgn="base" hangingPunct="0">
        <a:lnSpc>
          <a:spcPct val="90000"/>
        </a:lnSpc>
        <a:spcBef>
          <a:spcPct val="30000"/>
        </a:spcBef>
        <a:spcAft>
          <a:spcPct val="0"/>
        </a:spcAft>
        <a:defRPr sz="1400" b="1">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defRPr sz="1400" b="1">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defRPr sz="1400" b="1">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defRPr sz="1400" b="1">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rfc-editor.org/rfc/rfc5378.txt" TargetMode="External"/><Relationship Id="rId2" Type="http://schemas.openxmlformats.org/officeDocument/2006/relationships/notesSlide" Target="../notesSlides/notesSlide1.xml"/><Relationship Id="rId1" Type="http://schemas.openxmlformats.org/officeDocument/2006/relationships/slideLayout" Target="../slideLayouts/slideLayout13.xml"/><Relationship Id="rId5" Type="http://schemas.openxmlformats.org/officeDocument/2006/relationships/hyperlink" Target="http://www.rfc-editor.org/rfc/rfc4879.txt" TargetMode="External"/><Relationship Id="rId4" Type="http://schemas.openxmlformats.org/officeDocument/2006/relationships/hyperlink" Target="http://www.rfc-editor.org/rfc/rfc3979.txt"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etherpad.tools.ietf.org:9000/p/notes-ietf-97-lwi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en-US" altLang="zh-CN" dirty="0" smtClean="0"/>
              <a:t>Lwig@IETF97</a:t>
            </a:r>
            <a:br>
              <a:rPr lang="en-US" altLang="zh-CN" dirty="0" smtClean="0"/>
            </a:br>
            <a:r>
              <a:rPr lang="en-US" altLang="zh-CN" dirty="0" smtClean="0"/>
              <a:t>Seoul, KR </a:t>
            </a:r>
            <a:br>
              <a:rPr lang="en-US" altLang="zh-CN" dirty="0" smtClean="0"/>
            </a:br>
            <a:r>
              <a:rPr lang="en-US" altLang="zh-CN" dirty="0" smtClean="0"/>
              <a:t>Nov 17, 2016</a:t>
            </a:r>
            <a:endParaRPr lang="zh-CN" altLang="en-US" dirty="0"/>
          </a:p>
        </p:txBody>
      </p:sp>
      <p:sp>
        <p:nvSpPr>
          <p:cNvPr id="3" name="副标题 2"/>
          <p:cNvSpPr>
            <a:spLocks noGrp="1"/>
          </p:cNvSpPr>
          <p:nvPr>
            <p:ph type="subTitle" idx="1"/>
          </p:nvPr>
        </p:nvSpPr>
        <p:spPr>
          <a:xfrm>
            <a:off x="1524000" y="4012442"/>
            <a:ext cx="9144000" cy="1245358"/>
          </a:xfrm>
        </p:spPr>
        <p:txBody>
          <a:bodyPr/>
          <a:lstStyle/>
          <a:p>
            <a:pPr algn="r"/>
            <a:r>
              <a:rPr lang="en-US" altLang="zh-CN" dirty="0" smtClean="0"/>
              <a:t>Zhen Cao</a:t>
            </a:r>
          </a:p>
          <a:p>
            <a:pPr algn="r"/>
            <a:r>
              <a:rPr lang="en-US" altLang="zh-CN" dirty="0" smtClean="0"/>
              <a:t>Robert </a:t>
            </a:r>
            <a:r>
              <a:rPr lang="en-US" altLang="zh-CN" dirty="0" err="1" smtClean="0"/>
              <a:t>Cragie</a:t>
            </a:r>
            <a:r>
              <a:rPr lang="en-US" altLang="zh-CN" dirty="0" smtClean="0"/>
              <a:t> </a:t>
            </a:r>
            <a:endParaRPr lang="zh-CN" altLang="en-US" dirty="0"/>
          </a:p>
        </p:txBody>
      </p:sp>
    </p:spTree>
    <p:extLst>
      <p:ext uri="{BB962C8B-B14F-4D97-AF65-F5344CB8AC3E}">
        <p14:creationId xmlns:p14="http://schemas.microsoft.com/office/powerpoint/2010/main" val="20068065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5"/>
          <p:cNvSpPr>
            <a:spLocks noGrp="1" noChangeArrowheads="1"/>
          </p:cNvSpPr>
          <p:nvPr>
            <p:ph type="title"/>
          </p:nvPr>
        </p:nvSpPr>
        <p:spPr>
          <a:xfrm>
            <a:off x="2209800" y="457200"/>
            <a:ext cx="7759700" cy="533400"/>
          </a:xfrm>
          <a:noFill/>
        </p:spPr>
        <p:txBody>
          <a:bodyPr/>
          <a:lstStyle/>
          <a:p>
            <a:r>
              <a:rPr lang="en-US" altLang="zh-CN" smtClean="0"/>
              <a:t>Note Well</a:t>
            </a:r>
          </a:p>
        </p:txBody>
      </p:sp>
      <p:sp>
        <p:nvSpPr>
          <p:cNvPr id="15363" name="Rectangle 6"/>
          <p:cNvSpPr>
            <a:spLocks noGrp="1" noChangeArrowheads="1"/>
          </p:cNvSpPr>
          <p:nvPr>
            <p:ph type="body" idx="1"/>
          </p:nvPr>
        </p:nvSpPr>
        <p:spPr>
          <a:xfrm>
            <a:off x="1037229" y="1066800"/>
            <a:ext cx="10208525" cy="4648200"/>
          </a:xfrm>
        </p:spPr>
        <p:txBody>
          <a:bodyPr/>
          <a:lstStyle/>
          <a:p>
            <a:pPr marL="0" indent="6350"/>
            <a:r>
              <a:rPr lang="en-US" altLang="zh-CN" sz="1200" dirty="0"/>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 </a:t>
            </a:r>
          </a:p>
          <a:p>
            <a:pPr marL="0" indent="6350"/>
            <a:endParaRPr lang="en-US" altLang="zh-CN" sz="1200" dirty="0"/>
          </a:p>
          <a:p>
            <a:pPr lvl="1">
              <a:buFont typeface="Arial" panose="020B0604020202020204" pitchFamily="34" charset="0"/>
              <a:buChar char="•"/>
            </a:pPr>
            <a:r>
              <a:rPr lang="en-US" altLang="zh-CN" sz="1200" dirty="0"/>
              <a:t>The IETF plenary session</a:t>
            </a:r>
          </a:p>
          <a:p>
            <a:pPr lvl="1">
              <a:buFont typeface="Arial" panose="020B0604020202020204" pitchFamily="34" charset="0"/>
              <a:buChar char="•"/>
            </a:pPr>
            <a:r>
              <a:rPr lang="en-US" altLang="zh-CN" sz="1200" dirty="0"/>
              <a:t>The IESG, or any member thereof on behalf of the IESG</a:t>
            </a:r>
          </a:p>
          <a:p>
            <a:pPr lvl="1">
              <a:buFont typeface="Arial" panose="020B0604020202020204" pitchFamily="34" charset="0"/>
              <a:buChar char="•"/>
            </a:pPr>
            <a:r>
              <a:rPr lang="en-US" altLang="zh-CN" sz="1200" dirty="0"/>
              <a:t>Any IETF mailing list, including the IETF list itself, any working group or design team list, or any other list functioning under IETF auspices</a:t>
            </a:r>
          </a:p>
          <a:p>
            <a:pPr lvl="1">
              <a:buFont typeface="Arial" panose="020B0604020202020204" pitchFamily="34" charset="0"/>
              <a:buChar char="•"/>
            </a:pPr>
            <a:r>
              <a:rPr lang="en-US" altLang="zh-CN" sz="1200" dirty="0"/>
              <a:t>Any IETF working group or portion thereof</a:t>
            </a:r>
          </a:p>
          <a:p>
            <a:pPr lvl="1">
              <a:buFont typeface="Arial" panose="020B0604020202020204" pitchFamily="34" charset="0"/>
              <a:buChar char="•"/>
            </a:pPr>
            <a:r>
              <a:rPr lang="en-US" altLang="zh-CN" sz="1200" dirty="0"/>
              <a:t>Any Birds of a Feather (BOF) session</a:t>
            </a:r>
          </a:p>
          <a:p>
            <a:pPr lvl="1">
              <a:buFont typeface="Arial" panose="020B0604020202020204" pitchFamily="34" charset="0"/>
              <a:buChar char="•"/>
            </a:pPr>
            <a:r>
              <a:rPr lang="en-US" altLang="zh-CN" sz="1200" dirty="0"/>
              <a:t>The IAB or any member thereof on behalf of the IAB</a:t>
            </a:r>
          </a:p>
          <a:p>
            <a:pPr lvl="1">
              <a:buFont typeface="Arial" panose="020B0604020202020204" pitchFamily="34" charset="0"/>
              <a:buChar char="•"/>
            </a:pPr>
            <a:r>
              <a:rPr lang="en-US" altLang="zh-CN" sz="1200" dirty="0"/>
              <a:t>The RFC Editor or the Internet-Drafts function</a:t>
            </a:r>
          </a:p>
          <a:p>
            <a:pPr marL="0" indent="6350"/>
            <a:endParaRPr lang="en-US" altLang="zh-CN" sz="1200" dirty="0"/>
          </a:p>
          <a:p>
            <a:pPr marL="0" indent="6350"/>
            <a:r>
              <a:rPr lang="en-US" altLang="zh-CN" sz="1200" dirty="0"/>
              <a:t>All IETF Contributions are subject to the rules of </a:t>
            </a:r>
            <a:r>
              <a:rPr lang="en-US" altLang="zh-CN" sz="1200" dirty="0">
                <a:hlinkClick r:id="rId3"/>
              </a:rPr>
              <a:t>RFC 5378</a:t>
            </a:r>
            <a:r>
              <a:rPr lang="en-US" altLang="zh-CN" sz="1200" dirty="0"/>
              <a:t> and </a:t>
            </a:r>
            <a:r>
              <a:rPr lang="en-US" altLang="zh-CN" sz="1200" dirty="0">
                <a:hlinkClick r:id="rId4"/>
              </a:rPr>
              <a:t>RFC 3979</a:t>
            </a:r>
            <a:r>
              <a:rPr lang="en-US" altLang="zh-CN" sz="1200" dirty="0"/>
              <a:t> (updated by </a:t>
            </a:r>
            <a:r>
              <a:rPr lang="en-US" altLang="zh-CN" sz="1200" dirty="0">
                <a:hlinkClick r:id="rId5"/>
              </a:rPr>
              <a:t>RFC 4879</a:t>
            </a:r>
            <a:r>
              <a:rPr lang="en-US" altLang="zh-CN" sz="1200" dirty="0"/>
              <a:t>). </a:t>
            </a:r>
          </a:p>
          <a:p>
            <a:pPr marL="0" indent="6350"/>
            <a:endParaRPr lang="en-US" altLang="zh-CN" sz="1200" dirty="0"/>
          </a:p>
          <a:p>
            <a:pPr marL="0" indent="6350"/>
            <a:r>
              <a:rPr lang="en-US" altLang="zh-CN" sz="1200" dirty="0"/>
              <a:t>Statements made outside of an IETF session, mailing list or other function, that are clearly not intended to be input to an IETF activity, group or function, are not IETF Contributions in the context of this notice.  Please consult </a:t>
            </a:r>
            <a:r>
              <a:rPr lang="en-US" altLang="zh-CN" sz="1200" dirty="0">
                <a:hlinkClick r:id="rId3"/>
              </a:rPr>
              <a:t>RFC 5378</a:t>
            </a:r>
            <a:r>
              <a:rPr lang="en-US" altLang="zh-CN" sz="1200" dirty="0"/>
              <a:t> and </a:t>
            </a:r>
            <a:r>
              <a:rPr lang="en-US" altLang="zh-CN" sz="1200" dirty="0">
                <a:hlinkClick r:id="rId4"/>
              </a:rPr>
              <a:t>RFC 3979</a:t>
            </a:r>
            <a:r>
              <a:rPr lang="en-US" altLang="zh-CN" sz="1200" dirty="0"/>
              <a:t> for details. </a:t>
            </a:r>
          </a:p>
          <a:p>
            <a:pPr marL="0" indent="6350"/>
            <a:endParaRPr lang="en-US" altLang="zh-CN" sz="1200" dirty="0"/>
          </a:p>
          <a:p>
            <a:pPr marL="0" indent="6350"/>
            <a:r>
              <a:rPr lang="en-US" altLang="zh-CN" sz="1200" dirty="0"/>
              <a:t>A participant in any IETF activity is deemed to accept all IETF rules of process, as documented in Best Current Practices RFCs and IESG Statements. </a:t>
            </a:r>
          </a:p>
          <a:p>
            <a:pPr marL="0" indent="6350"/>
            <a:endParaRPr lang="en-US" altLang="zh-CN" sz="1200" dirty="0"/>
          </a:p>
          <a:p>
            <a:pPr marL="0" indent="6350"/>
            <a:r>
              <a:rPr lang="en-US" altLang="zh-CN" sz="1200" dirty="0"/>
              <a:t>A participant in any IETF activity acknowledges that written, audio and video records of meetings may be made and may be available to the public.</a:t>
            </a:r>
            <a:br>
              <a:rPr lang="en-US" altLang="zh-CN" sz="1200" dirty="0"/>
            </a:br>
            <a:endParaRPr lang="en-US" altLang="zh-CN" sz="1200" dirty="0"/>
          </a:p>
          <a:p>
            <a:pPr marL="0" indent="6350">
              <a:lnSpc>
                <a:spcPct val="85000"/>
              </a:lnSpc>
              <a:spcBef>
                <a:spcPct val="5000"/>
              </a:spcBef>
              <a:spcAft>
                <a:spcPct val="5000"/>
              </a:spcAft>
            </a:pPr>
            <a:endParaRPr lang="en-US" altLang="zh-CN" sz="1200" dirty="0"/>
          </a:p>
        </p:txBody>
      </p:sp>
    </p:spTree>
    <p:extLst>
      <p:ext uri="{BB962C8B-B14F-4D97-AF65-F5344CB8AC3E}">
        <p14:creationId xmlns:p14="http://schemas.microsoft.com/office/powerpoint/2010/main" val="36139644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Logistics </a:t>
            </a:r>
            <a:endParaRPr lang="zh-CN" altLang="en-US" dirty="0"/>
          </a:p>
        </p:txBody>
      </p:sp>
      <p:sp>
        <p:nvSpPr>
          <p:cNvPr id="3" name="内容占位符 2"/>
          <p:cNvSpPr>
            <a:spLocks noGrp="1"/>
          </p:cNvSpPr>
          <p:nvPr>
            <p:ph idx="1"/>
          </p:nvPr>
        </p:nvSpPr>
        <p:spPr/>
        <p:txBody>
          <a:bodyPr>
            <a:normAutofit/>
          </a:bodyPr>
          <a:lstStyle/>
          <a:p>
            <a:r>
              <a:rPr lang="en-US" altLang="zh-CN" dirty="0" smtClean="0">
                <a:latin typeface="Courier New" panose="02070309020205020404" pitchFamily="49" charset="0"/>
                <a:cs typeface="Courier New" panose="02070309020205020404" pitchFamily="49" charset="0"/>
              </a:rPr>
              <a:t>Minutes takers</a:t>
            </a:r>
          </a:p>
          <a:p>
            <a:endParaRPr lang="en-US" altLang="zh-CN" dirty="0" smtClean="0">
              <a:latin typeface="Courier New" panose="02070309020205020404" pitchFamily="49" charset="0"/>
              <a:cs typeface="Courier New" panose="02070309020205020404" pitchFamily="49" charset="0"/>
            </a:endParaRPr>
          </a:p>
          <a:p>
            <a:r>
              <a:rPr lang="en-US" altLang="zh-CN" dirty="0" smtClean="0">
                <a:latin typeface="Courier New" panose="02070309020205020404" pitchFamily="49" charset="0"/>
                <a:cs typeface="Courier New" panose="02070309020205020404" pitchFamily="49" charset="0"/>
              </a:rPr>
              <a:t>Collaborative </a:t>
            </a:r>
            <a:r>
              <a:rPr lang="en-US" altLang="zh-CN" dirty="0">
                <a:latin typeface="Courier New" panose="02070309020205020404" pitchFamily="49" charset="0"/>
                <a:cs typeface="Courier New" panose="02070309020205020404" pitchFamily="49" charset="0"/>
              </a:rPr>
              <a:t>editing</a:t>
            </a:r>
          </a:p>
          <a:p>
            <a:pPr lvl="1"/>
            <a:r>
              <a:rPr lang="en-US" altLang="zh-CN" dirty="0">
                <a:latin typeface="Courier New" panose="02070309020205020404" pitchFamily="49" charset="0"/>
                <a:cs typeface="Courier New" panose="02070309020205020404" pitchFamily="49" charset="0"/>
                <a:hlinkClick r:id="rId2"/>
              </a:rPr>
              <a:t>http://etherpad.tools.ietf.org:9000/p/notes-ietf-97-lwig</a:t>
            </a:r>
            <a:endParaRPr lang="en-US" altLang="zh-CN" dirty="0">
              <a:latin typeface="Courier New" panose="02070309020205020404" pitchFamily="49" charset="0"/>
              <a:cs typeface="Courier New" panose="02070309020205020404" pitchFamily="49" charset="0"/>
            </a:endParaRPr>
          </a:p>
          <a:p>
            <a:endParaRPr lang="en-US" altLang="zh-CN" dirty="0">
              <a:latin typeface="Courier New" panose="02070309020205020404" pitchFamily="49" charset="0"/>
              <a:cs typeface="Courier New" panose="02070309020205020404" pitchFamily="49" charset="0"/>
            </a:endParaRPr>
          </a:p>
          <a:p>
            <a:r>
              <a:rPr lang="en-US" altLang="zh-CN" dirty="0" smtClean="0">
                <a:latin typeface="Courier New" panose="02070309020205020404" pitchFamily="49" charset="0"/>
                <a:cs typeface="Courier New" panose="02070309020205020404" pitchFamily="49" charset="0"/>
              </a:rPr>
              <a:t>Jabber scriber? </a:t>
            </a:r>
          </a:p>
          <a:p>
            <a:pPr lvl="1"/>
            <a:endParaRPr lang="en-US" altLang="zh-CN" dirty="0" smtClean="0">
              <a:latin typeface="Courier New" panose="02070309020205020404" pitchFamily="49" charset="0"/>
              <a:cs typeface="Courier New" panose="02070309020205020404" pitchFamily="49" charset="0"/>
            </a:endParaRPr>
          </a:p>
          <a:p>
            <a:r>
              <a:rPr lang="en-US" altLang="zh-CN" dirty="0" smtClean="0">
                <a:latin typeface="Courier New" panose="02070309020205020404" pitchFamily="49" charset="0"/>
                <a:cs typeface="Courier New" panose="02070309020205020404" pitchFamily="49" charset="0"/>
              </a:rPr>
              <a:t>Blue sheet: Thank you</a:t>
            </a:r>
            <a:endParaRPr lang="zh-CN" alt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9548156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Updated Milestones </a:t>
            </a:r>
            <a:endParaRPr lang="zh-CN" altLang="en-US" dirty="0"/>
          </a:p>
        </p:txBody>
      </p:sp>
      <p:sp>
        <p:nvSpPr>
          <p:cNvPr id="3" name="内容占位符 2"/>
          <p:cNvSpPr>
            <a:spLocks noGrp="1"/>
          </p:cNvSpPr>
          <p:nvPr>
            <p:ph idx="1"/>
          </p:nvPr>
        </p:nvSpPr>
        <p:spPr/>
        <p:txBody>
          <a:bodyPr>
            <a:normAutofit lnSpcReduction="10000"/>
          </a:bodyPr>
          <a:lstStyle/>
          <a:p>
            <a:r>
              <a:rPr lang="en-US" altLang="zh-CN" dirty="0" smtClean="0"/>
              <a:t>Dec 2016 - Submit the energy efficient implementation guidance document to the IESG for publication as an Informational RFC</a:t>
            </a:r>
          </a:p>
          <a:p>
            <a:r>
              <a:rPr lang="en-US" altLang="zh-CN" dirty="0" smtClean="0"/>
              <a:t>Jan 2017 -  Submit the lightweight crypto implementation document to the IESG for publication as an Informational RFC</a:t>
            </a:r>
          </a:p>
          <a:p>
            <a:r>
              <a:rPr lang="en-US" altLang="zh-CN" dirty="0" smtClean="0"/>
              <a:t>Mar 2017 - Submit the </a:t>
            </a:r>
            <a:r>
              <a:rPr lang="en-US" altLang="zh-CN" dirty="0" err="1" smtClean="0"/>
              <a:t>CoAP</a:t>
            </a:r>
            <a:r>
              <a:rPr lang="en-US" altLang="zh-CN" dirty="0" smtClean="0"/>
              <a:t> implementation document to the IESG for publication as an Informational RFC</a:t>
            </a:r>
          </a:p>
          <a:p>
            <a:r>
              <a:rPr lang="en-US" altLang="zh-CN" dirty="0" smtClean="0"/>
              <a:t>Nov 2017 - Submit the TCP over constrained networks guidance document to the IESG for publication as an Informational RFC</a:t>
            </a:r>
          </a:p>
          <a:p>
            <a:r>
              <a:rPr lang="en-US" altLang="zh-CN" dirty="0" smtClean="0"/>
              <a:t>Mar 2018 - Submit the minimal ESP guidance document to the IESG for publication as an Informational RFC</a:t>
            </a:r>
            <a:endParaRPr lang="zh-CN" altLang="en-US" dirty="0"/>
          </a:p>
        </p:txBody>
      </p:sp>
    </p:spTree>
    <p:extLst>
      <p:ext uri="{BB962C8B-B14F-4D97-AF65-F5344CB8AC3E}">
        <p14:creationId xmlns:p14="http://schemas.microsoft.com/office/powerpoint/2010/main" val="18103063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Agenda Today</a:t>
            </a:r>
            <a:endParaRPr lang="zh-CN" altLang="en-US" dirty="0"/>
          </a:p>
        </p:txBody>
      </p:sp>
      <p:graphicFrame>
        <p:nvGraphicFramePr>
          <p:cNvPr id="7" name="内容占位符 6"/>
          <p:cNvGraphicFramePr>
            <a:graphicFrameLocks noGrp="1"/>
          </p:cNvGraphicFramePr>
          <p:nvPr>
            <p:ph idx="1"/>
            <p:extLst>
              <p:ext uri="{D42A27DB-BD31-4B8C-83A1-F6EECF244321}">
                <p14:modId xmlns:p14="http://schemas.microsoft.com/office/powerpoint/2010/main" val="2598366935"/>
              </p:ext>
            </p:extLst>
          </p:nvPr>
        </p:nvGraphicFramePr>
        <p:xfrm>
          <a:off x="687506" y="1457136"/>
          <a:ext cx="10816988" cy="4911891"/>
        </p:xfrm>
        <a:graphic>
          <a:graphicData uri="http://schemas.openxmlformats.org/drawingml/2006/table">
            <a:tbl>
              <a:tblPr firstRow="1" bandRow="1">
                <a:tableStyleId>{5C22544A-7EE6-4342-B048-85BDC9FD1C3A}</a:tableStyleId>
              </a:tblPr>
              <a:tblGrid>
                <a:gridCol w="1564375"/>
                <a:gridCol w="5977719"/>
                <a:gridCol w="3274894"/>
              </a:tblGrid>
              <a:tr h="574682">
                <a:tc>
                  <a:txBody>
                    <a:bodyPr/>
                    <a:lstStyle/>
                    <a:p>
                      <a:r>
                        <a:rPr lang="en-US" altLang="zh-CN" sz="3200" dirty="0" smtClean="0"/>
                        <a:t>When</a:t>
                      </a:r>
                      <a:endParaRPr lang="zh-CN" altLang="en-US" sz="3200" dirty="0"/>
                    </a:p>
                  </a:txBody>
                  <a:tcPr/>
                </a:tc>
                <a:tc>
                  <a:txBody>
                    <a:bodyPr/>
                    <a:lstStyle/>
                    <a:p>
                      <a:r>
                        <a:rPr lang="en-US" altLang="zh-CN" sz="3200" dirty="0" smtClean="0"/>
                        <a:t>What</a:t>
                      </a:r>
                      <a:endParaRPr lang="zh-CN" altLang="en-US" sz="3200" dirty="0"/>
                    </a:p>
                  </a:txBody>
                  <a:tcPr/>
                </a:tc>
                <a:tc>
                  <a:txBody>
                    <a:bodyPr/>
                    <a:lstStyle/>
                    <a:p>
                      <a:r>
                        <a:rPr lang="en-US" altLang="zh-CN" sz="3200" dirty="0" smtClean="0"/>
                        <a:t>Who</a:t>
                      </a:r>
                      <a:endParaRPr lang="zh-CN" altLang="en-US" sz="3200" dirty="0"/>
                    </a:p>
                  </a:txBody>
                  <a:tcPr/>
                </a:tc>
              </a:tr>
              <a:tr h="733612">
                <a:tc>
                  <a:txBody>
                    <a:bodyPr/>
                    <a:lstStyle/>
                    <a:p>
                      <a:r>
                        <a:rPr lang="en-US" altLang="zh-CN" sz="2400" dirty="0" smtClean="0"/>
                        <a:t>20min</a:t>
                      </a:r>
                      <a:endParaRPr lang="zh-CN" altLang="en-US" sz="2400" dirty="0"/>
                    </a:p>
                  </a:txBody>
                  <a:tcPr/>
                </a:tc>
                <a:tc>
                  <a:txBody>
                    <a:bodyPr/>
                    <a:lstStyle/>
                    <a:p>
                      <a:r>
                        <a:rPr lang="en-US" altLang="zh-CN" sz="2400" dirty="0" smtClean="0"/>
                        <a:t>TCP over Constrained Nodes </a:t>
                      </a:r>
                    </a:p>
                    <a:p>
                      <a:r>
                        <a:rPr lang="en-US" altLang="zh-CN" sz="2400" dirty="0" smtClean="0">
                          <a:solidFill>
                            <a:schemeClr val="bg2">
                              <a:lumMod val="50000"/>
                            </a:schemeClr>
                          </a:solidFill>
                        </a:rPr>
                        <a:t>-draft-</a:t>
                      </a:r>
                      <a:r>
                        <a:rPr lang="en-US" altLang="zh-CN" sz="2400" dirty="0" err="1" smtClean="0">
                          <a:solidFill>
                            <a:schemeClr val="bg2">
                              <a:lumMod val="50000"/>
                            </a:schemeClr>
                          </a:solidFill>
                        </a:rPr>
                        <a:t>gomez</a:t>
                      </a:r>
                      <a:r>
                        <a:rPr lang="en-US" altLang="zh-CN" sz="2400" dirty="0" smtClean="0">
                          <a:solidFill>
                            <a:schemeClr val="bg2">
                              <a:lumMod val="50000"/>
                            </a:schemeClr>
                          </a:solidFill>
                        </a:rPr>
                        <a:t>-</a:t>
                      </a:r>
                      <a:r>
                        <a:rPr lang="en-US" altLang="zh-CN" sz="2400" dirty="0" err="1" smtClean="0">
                          <a:solidFill>
                            <a:schemeClr val="bg2">
                              <a:lumMod val="50000"/>
                            </a:schemeClr>
                          </a:solidFill>
                        </a:rPr>
                        <a:t>lwig</a:t>
                      </a:r>
                      <a:r>
                        <a:rPr lang="en-US" altLang="zh-CN" sz="2400" dirty="0" smtClean="0">
                          <a:solidFill>
                            <a:schemeClr val="bg2">
                              <a:lumMod val="50000"/>
                            </a:schemeClr>
                          </a:solidFill>
                        </a:rPr>
                        <a:t>-</a:t>
                      </a:r>
                      <a:r>
                        <a:rPr lang="en-US" altLang="zh-CN" sz="2400" dirty="0" err="1" smtClean="0">
                          <a:solidFill>
                            <a:schemeClr val="bg2">
                              <a:lumMod val="50000"/>
                            </a:schemeClr>
                          </a:solidFill>
                        </a:rPr>
                        <a:t>tcp</a:t>
                      </a:r>
                      <a:r>
                        <a:rPr lang="en-US" altLang="zh-CN" sz="2400" dirty="0" smtClean="0">
                          <a:solidFill>
                            <a:schemeClr val="bg2">
                              <a:lumMod val="50000"/>
                            </a:schemeClr>
                          </a:solidFill>
                        </a:rPr>
                        <a:t>-constrained-node-networks </a:t>
                      </a:r>
                      <a:endParaRPr lang="zh-CN" altLang="en-US" sz="2400" dirty="0">
                        <a:solidFill>
                          <a:schemeClr val="bg2">
                            <a:lumMod val="50000"/>
                          </a:schemeClr>
                        </a:solidFill>
                      </a:endParaRPr>
                    </a:p>
                  </a:txBody>
                  <a:tcPr/>
                </a:tc>
                <a:tc>
                  <a:txBody>
                    <a:bodyPr/>
                    <a:lstStyle/>
                    <a:p>
                      <a:r>
                        <a:rPr lang="en-US" altLang="zh-CN" sz="2400" dirty="0" err="1" smtClean="0"/>
                        <a:t>Carles</a:t>
                      </a:r>
                      <a:r>
                        <a:rPr lang="en-US" altLang="zh-CN" sz="2400" dirty="0" smtClean="0"/>
                        <a:t> Gomez Montenegro</a:t>
                      </a:r>
                      <a:endParaRPr lang="zh-CN" altLang="en-US" sz="2400" dirty="0"/>
                    </a:p>
                  </a:txBody>
                  <a:tcPr/>
                </a:tc>
              </a:tr>
              <a:tr h="1404343">
                <a:tc>
                  <a:txBody>
                    <a:bodyPr/>
                    <a:lstStyle/>
                    <a:p>
                      <a:r>
                        <a:rPr lang="en-US" altLang="zh-CN" sz="2400" dirty="0" smtClean="0"/>
                        <a:t>10min</a:t>
                      </a:r>
                      <a:endParaRPr lang="zh-CN" altLang="en-US" sz="2400" dirty="0"/>
                    </a:p>
                  </a:txBody>
                  <a:tcPr/>
                </a:tc>
                <a:tc>
                  <a:txBody>
                    <a:bodyPr/>
                    <a:lstStyle/>
                    <a:p>
                      <a:r>
                        <a:rPr lang="en-US" altLang="zh-CN" sz="2400" dirty="0" smtClean="0"/>
                        <a:t>Implementation experiences of public-key cryptography on 8-bit micro-controllers </a:t>
                      </a:r>
                    </a:p>
                    <a:p>
                      <a:r>
                        <a:rPr lang="en-US" altLang="zh-CN" sz="2400" dirty="0" smtClean="0">
                          <a:solidFill>
                            <a:schemeClr val="bg2">
                              <a:lumMod val="50000"/>
                            </a:schemeClr>
                          </a:solidFill>
                        </a:rPr>
                        <a:t>-draft-ietf-lwig-crypto-sensors-01 </a:t>
                      </a:r>
                      <a:endParaRPr lang="zh-CN" altLang="en-US" sz="2400" dirty="0">
                        <a:solidFill>
                          <a:schemeClr val="bg2">
                            <a:lumMod val="50000"/>
                          </a:schemeClr>
                        </a:solidFill>
                      </a:endParaRPr>
                    </a:p>
                  </a:txBody>
                  <a:tcPr/>
                </a:tc>
                <a:tc>
                  <a:txBody>
                    <a:bodyPr/>
                    <a:lstStyle/>
                    <a:p>
                      <a:r>
                        <a:rPr lang="en-US" altLang="zh-CN" sz="2400" dirty="0" err="1" smtClean="0"/>
                        <a:t>Mohit</a:t>
                      </a:r>
                      <a:r>
                        <a:rPr lang="en-US" altLang="zh-CN" sz="2400" dirty="0" smtClean="0"/>
                        <a:t> </a:t>
                      </a:r>
                      <a:r>
                        <a:rPr lang="en-US" altLang="zh-CN" sz="2400" dirty="0" err="1" smtClean="0"/>
                        <a:t>Sethi</a:t>
                      </a:r>
                      <a:endParaRPr lang="zh-CN" altLang="en-US" sz="2400" dirty="0"/>
                    </a:p>
                  </a:txBody>
                  <a:tcPr/>
                </a:tc>
              </a:tr>
              <a:tr h="1739708">
                <a:tc>
                  <a:txBody>
                    <a:bodyPr/>
                    <a:lstStyle/>
                    <a:p>
                      <a:r>
                        <a:rPr lang="en-US" altLang="zh-CN" sz="2400" dirty="0" smtClean="0"/>
                        <a:t>20min</a:t>
                      </a:r>
                      <a:endParaRPr lang="zh-CN" altLang="en-US" sz="2400" dirty="0"/>
                    </a:p>
                  </a:txBody>
                  <a:tcPr/>
                </a:tc>
                <a:tc>
                  <a:txBody>
                    <a:bodyPr/>
                    <a:lstStyle/>
                    <a:p>
                      <a:r>
                        <a:rPr lang="en-US" altLang="zh-CN" sz="2400" dirty="0" smtClean="0"/>
                        <a:t>Neighbor Management Policy and Implementation Consideration for 6LowPAN</a:t>
                      </a:r>
                    </a:p>
                    <a:p>
                      <a:r>
                        <a:rPr lang="en-US" altLang="zh-CN" sz="2400" dirty="0" smtClean="0">
                          <a:solidFill>
                            <a:schemeClr val="bg2">
                              <a:lumMod val="50000"/>
                            </a:schemeClr>
                          </a:solidFill>
                        </a:rPr>
                        <a:t>-no draft yet, but with</a:t>
                      </a:r>
                      <a:r>
                        <a:rPr lang="en-US" altLang="zh-CN" sz="2400" baseline="0" dirty="0" smtClean="0">
                          <a:solidFill>
                            <a:schemeClr val="bg2">
                              <a:lumMod val="50000"/>
                            </a:schemeClr>
                          </a:solidFill>
                        </a:rPr>
                        <a:t> relevant issues </a:t>
                      </a:r>
                      <a:endParaRPr lang="zh-CN" altLang="en-US" sz="2400" dirty="0">
                        <a:solidFill>
                          <a:schemeClr val="bg2">
                            <a:lumMod val="50000"/>
                          </a:schemeClr>
                        </a:solidFill>
                      </a:endParaRPr>
                    </a:p>
                  </a:txBody>
                  <a:tcPr/>
                </a:tc>
                <a:tc>
                  <a:txBody>
                    <a:bodyPr/>
                    <a:lstStyle/>
                    <a:p>
                      <a:r>
                        <a:rPr lang="en-US" altLang="zh-CN" sz="2400" dirty="0" smtClean="0"/>
                        <a:t>Rahul A. </a:t>
                      </a:r>
                      <a:r>
                        <a:rPr lang="en-US" altLang="zh-CN" sz="2400" dirty="0" err="1" smtClean="0"/>
                        <a:t>Jadhav</a:t>
                      </a:r>
                      <a:endParaRPr lang="zh-CN" altLang="en-US" sz="2400" dirty="0"/>
                    </a:p>
                  </a:txBody>
                  <a:tcPr/>
                </a:tc>
              </a:tr>
            </a:tbl>
          </a:graphicData>
        </a:graphic>
      </p:graphicFrame>
    </p:spTree>
    <p:extLst>
      <p:ext uri="{BB962C8B-B14F-4D97-AF65-F5344CB8AC3E}">
        <p14:creationId xmlns:p14="http://schemas.microsoft.com/office/powerpoint/2010/main" val="23480562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esg">
  <a:themeElements>
    <a:clrScheme name="">
      <a:dk1>
        <a:srgbClr val="000000"/>
      </a:dk1>
      <a:lt1>
        <a:srgbClr val="FFFFFF"/>
      </a:lt1>
      <a:dk2>
        <a:srgbClr val="000000"/>
      </a:dk2>
      <a:lt2>
        <a:srgbClr val="232323"/>
      </a:lt2>
      <a:accent1>
        <a:srgbClr val="474747"/>
      </a:accent1>
      <a:accent2>
        <a:srgbClr val="DADADA"/>
      </a:accent2>
      <a:accent3>
        <a:srgbClr val="FFFFFF"/>
      </a:accent3>
      <a:accent4>
        <a:srgbClr val="000000"/>
      </a:accent4>
      <a:accent5>
        <a:srgbClr val="B1B1B1"/>
      </a:accent5>
      <a:accent6>
        <a:srgbClr val="C5C5C5"/>
      </a:accent6>
      <a:hlink>
        <a:srgbClr val="000000"/>
      </a:hlink>
      <a:folHlink>
        <a:srgbClr val="919191"/>
      </a:folHlink>
    </a:clrScheme>
    <a:fontScheme name="iesg">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200" b="1"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200" b="1" i="0" u="none" strike="noStrike" cap="none" normalizeH="0" baseline="0">
            <a:ln>
              <a:noFill/>
            </a:ln>
            <a:solidFill>
              <a:schemeClr val="tx1"/>
            </a:solidFill>
            <a:effectLst/>
            <a:latin typeface="Arial" charset="0"/>
          </a:defRPr>
        </a:defPPr>
      </a:lstStyle>
    </a:lnDef>
  </a:objectDefaults>
  <a:extraClrSchemeLst>
    <a:extraClrScheme>
      <a:clrScheme name="ies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ies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ies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ies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ies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ies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ies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373</Words>
  <Application>Microsoft Office PowerPoint</Application>
  <PresentationFormat>宽屏</PresentationFormat>
  <Paragraphs>52</Paragraphs>
  <Slides>5</Slides>
  <Notes>1</Notes>
  <HiddenSlides>0</HiddenSlides>
  <MMClips>0</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5</vt:i4>
      </vt:variant>
    </vt:vector>
  </HeadingPairs>
  <TitlesOfParts>
    <vt:vector size="15" baseType="lpstr">
      <vt:lpstr>ＭＳ Ｐゴシック</vt:lpstr>
      <vt:lpstr>ＭＳ Ｐゴシック</vt:lpstr>
      <vt:lpstr>宋体</vt:lpstr>
      <vt:lpstr>Arial</vt:lpstr>
      <vt:lpstr>Calibri</vt:lpstr>
      <vt:lpstr>Calibri Light</vt:lpstr>
      <vt:lpstr>Courier New</vt:lpstr>
      <vt:lpstr>Times New Roman</vt:lpstr>
      <vt:lpstr>Office 主题</vt:lpstr>
      <vt:lpstr>iesg</vt:lpstr>
      <vt:lpstr>Lwig@IETF97 Seoul, KR  Nov 17, 2016</vt:lpstr>
      <vt:lpstr>Note Well</vt:lpstr>
      <vt:lpstr>Logistics </vt:lpstr>
      <vt:lpstr>Updated Milestones </vt:lpstr>
      <vt:lpstr>Agenda Today</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Lwig@IETF97 Seoul, KR  Nov 17, 2016</dc:title>
  <dc:creator>Caozhen (Zhen Cao)</dc:creator>
  <cp:lastModifiedBy>Caozhen (Zhen Cao)</cp:lastModifiedBy>
  <cp:revision>7</cp:revision>
  <dcterms:created xsi:type="dcterms:W3CDTF">2016-11-15T23:07:36Z</dcterms:created>
  <dcterms:modified xsi:type="dcterms:W3CDTF">2016-11-17T00:50:33Z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(2)qTu7+gnKSKgvZNC+7ChwWy0x5NeTzSBXJ2X75nc9S3033ZwVKZ0KC19h0gxmQMoqUKhFTBo7
17MouemokGCyrUzC8SEY+PyNkw+93Yn4E38bVkBibOB7V01zm4XNbnbu6QoOvL5j7d5N2+gh
p5he8re5UKDJzwAK/qozGJsaRCHgZ54ndDhM2qEkQ/2uFtutp5YzKXcKOio0tlzQ7/avPqpl
YkhyT3x3oEXFOK8tSr</vt:lpwstr>
  </property>
  <property fmtid="{D5CDD505-2E9C-101B-9397-08002B2CF9AE}" pid="3" name="_2015_ms_pID_7253431">
    <vt:lpwstr>pym1d8d9Zn1sIkI0K8yeqKrwNTKB6volX9DxdNCmiyL3MWJesW2BQ5
lotkOu6WBw299FEZJUCAC2liBW5whzLp4eZlGtxEkjb9zFQwTvdq8HpFbq72iy+d+wbUSURH
buKkG5qsUAddPQV7gUf79f8yt0H9AZ+o8qk/4ifNdxXGRg==</vt:lpwstr>
  </property>
</Properties>
</file>