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7" r:id="rId1"/>
  </p:sldMasterIdLst>
  <p:notesMasterIdLst>
    <p:notesMasterId r:id="rId6"/>
  </p:notesMasterIdLst>
  <p:sldIdLst>
    <p:sldId id="504" r:id="rId2"/>
    <p:sldId id="512" r:id="rId3"/>
    <p:sldId id="513" r:id="rId4"/>
    <p:sldId id="515" r:id="rId5"/>
  </p:sldIdLst>
  <p:sldSz cx="12188825" cy="6858000"/>
  <p:notesSz cx="6858000" cy="9296400"/>
  <p:defaultTextStyle>
    <a:defPPr>
      <a:defRPr lang="en-US"/>
    </a:defPPr>
    <a:lvl1pPr marL="0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61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43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24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05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085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267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448" algn="l" defTabSz="91436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1">
          <p15:clr>
            <a:srgbClr val="A4A3A4"/>
          </p15:clr>
        </p15:guide>
        <p15:guide id="2" pos="23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6666"/>
    <a:srgbClr val="FF9900"/>
    <a:srgbClr val="F68B1F"/>
    <a:srgbClr val="333333"/>
    <a:srgbClr val="FFB7B7"/>
    <a:srgbClr val="CC9900"/>
    <a:srgbClr val="6F3099"/>
    <a:srgbClr val="6A2F9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0" autoAdjust="0"/>
    <p:restoredTop sz="96053" autoAdjust="0"/>
  </p:normalViewPr>
  <p:slideViewPr>
    <p:cSldViewPr snapToGrid="0" snapToObjects="1">
      <p:cViewPr>
        <p:scale>
          <a:sx n="125" d="100"/>
          <a:sy n="125" d="100"/>
        </p:scale>
        <p:origin x="176" y="-288"/>
      </p:cViewPr>
      <p:guideLst>
        <p:guide orient="horz" pos="1461"/>
        <p:guide pos="23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0E1B7-957E-3F40-BF69-F3F167E92AD3}" type="datetimeFigureOut">
              <a:rPr lang="en-US" smtClean="0"/>
              <a:t>11/13/16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17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D80E6-D4E0-9945-862C-E7024CFB8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86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1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1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3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4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5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85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67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48" algn="l" defTabSz="4571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D80E6-D4E0-9945-862C-E7024CFB8B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4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-animate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4539289" y="5948637"/>
            <a:ext cx="798577" cy="11456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947413" y="5948637"/>
            <a:ext cx="630456" cy="1145627"/>
          </a:xfrm>
          <a:prstGeom prst="rect">
            <a:avLst/>
          </a:prstGeom>
          <a:solidFill>
            <a:srgbClr val="6DB344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360606" y="5948637"/>
            <a:ext cx="630456" cy="1145627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3" name="Rounded Rectangle 32"/>
          <p:cNvSpPr/>
          <p:nvPr/>
        </p:nvSpPr>
        <p:spPr>
          <a:xfrm rot="10800000" flipH="1">
            <a:off x="3807683" y="831273"/>
            <a:ext cx="874857" cy="4243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8" name="Rounded Rectangle 27"/>
          <p:cNvSpPr/>
          <p:nvPr userDrawn="1"/>
        </p:nvSpPr>
        <p:spPr>
          <a:xfrm rot="10800000" flipH="1">
            <a:off x="1095669" y="4716780"/>
            <a:ext cx="874857" cy="15074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9" name="Rounded Rectangle 28"/>
          <p:cNvSpPr/>
          <p:nvPr userDrawn="1"/>
        </p:nvSpPr>
        <p:spPr>
          <a:xfrm rot="10800000" flipH="1">
            <a:off x="1776212" y="1981201"/>
            <a:ext cx="874857" cy="4243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ounded Rectangle 29"/>
          <p:cNvSpPr/>
          <p:nvPr/>
        </p:nvSpPr>
        <p:spPr>
          <a:xfrm rot="10800000" flipH="1">
            <a:off x="7824455" y="6614160"/>
            <a:ext cx="1040145" cy="3319549"/>
          </a:xfrm>
          <a:prstGeom prst="roundRect">
            <a:avLst>
              <a:gd name="adj" fmla="val 50000"/>
            </a:avLst>
          </a:prstGeom>
          <a:solidFill>
            <a:srgbClr val="1F8BAE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Rounded Rectangle 30"/>
          <p:cNvSpPr/>
          <p:nvPr/>
        </p:nvSpPr>
        <p:spPr>
          <a:xfrm rot="10800000" flipH="1">
            <a:off x="9241869" y="6614160"/>
            <a:ext cx="874857" cy="15074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34" name="Rounded Rectangle 33"/>
          <p:cNvSpPr/>
          <p:nvPr/>
        </p:nvSpPr>
        <p:spPr>
          <a:xfrm rot="10800000" flipH="1">
            <a:off x="2921222" y="6719453"/>
            <a:ext cx="883169" cy="633106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5" name="Rounded Rectangle 34"/>
          <p:cNvSpPr/>
          <p:nvPr/>
        </p:nvSpPr>
        <p:spPr>
          <a:xfrm rot="10800000" flipH="1">
            <a:off x="3724579" y="6668595"/>
            <a:ext cx="1038871" cy="554631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6" name="Rounded Rectangle 35"/>
          <p:cNvSpPr/>
          <p:nvPr/>
        </p:nvSpPr>
        <p:spPr>
          <a:xfrm rot="10800000" flipH="1">
            <a:off x="6559405" y="1025237"/>
            <a:ext cx="874857" cy="4243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7" name="Rounded Rectangle 36"/>
          <p:cNvSpPr/>
          <p:nvPr/>
        </p:nvSpPr>
        <p:spPr>
          <a:xfrm rot="10800000" flipH="1">
            <a:off x="7187313" y="1731818"/>
            <a:ext cx="874857" cy="4243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8" name="Rounded Rectangle 37"/>
          <p:cNvSpPr/>
          <p:nvPr userDrawn="1"/>
        </p:nvSpPr>
        <p:spPr>
          <a:xfrm rot="10800000" flipH="1">
            <a:off x="454967" y="6708754"/>
            <a:ext cx="1040145" cy="331954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DCAFF">
                  <a:shade val="30000"/>
                  <a:satMod val="115000"/>
                  <a:alpha val="26000"/>
                </a:srgbClr>
              </a:gs>
              <a:gs pos="50000">
                <a:srgbClr val="4DCAFF">
                  <a:shade val="67500"/>
                  <a:satMod val="115000"/>
                </a:srgbClr>
              </a:gs>
              <a:gs pos="100000">
                <a:srgbClr val="4DCAFF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9" name="Rounded Rectangle 38"/>
          <p:cNvSpPr/>
          <p:nvPr/>
        </p:nvSpPr>
        <p:spPr>
          <a:xfrm rot="10800000" flipH="1">
            <a:off x="10714877" y="8318270"/>
            <a:ext cx="1040145" cy="3319549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1" name="Rounded Rectangle 40"/>
          <p:cNvSpPr/>
          <p:nvPr/>
        </p:nvSpPr>
        <p:spPr>
          <a:xfrm rot="10800000" flipH="1">
            <a:off x="10880166" y="1731818"/>
            <a:ext cx="874857" cy="4243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2" name="Rounded Rectangle 41"/>
          <p:cNvSpPr/>
          <p:nvPr/>
        </p:nvSpPr>
        <p:spPr>
          <a:xfrm rot="10800000" flipH="1">
            <a:off x="5026567" y="1981201"/>
            <a:ext cx="874857" cy="424307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0" y="2383"/>
            <a:ext cx="12168841" cy="637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" y="6545266"/>
            <a:ext cx="12168841" cy="312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95" y="4464069"/>
            <a:ext cx="10813351" cy="384175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lang="en-US" sz="2000" b="0" kern="1200" dirty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Presenter Name</a:t>
            </a:r>
            <a:endParaRPr lang="en-US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95114" y="1248230"/>
            <a:ext cx="10813350" cy="2907239"/>
          </a:xfr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spc="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grpSp>
        <p:nvGrpSpPr>
          <p:cNvPr id="91" name="Group 67"/>
          <p:cNvGrpSpPr/>
          <p:nvPr userDrawn="1"/>
        </p:nvGrpSpPr>
        <p:grpSpPr>
          <a:xfrm>
            <a:off x="455614" y="301885"/>
            <a:ext cx="839969" cy="447811"/>
            <a:chOff x="609606" y="528528"/>
            <a:chExt cx="1444732" cy="763787"/>
          </a:xfrm>
          <a:gradFill flip="none" rotWithShape="1">
            <a:gsLst>
              <a:gs pos="11000">
                <a:schemeClr val="accent2"/>
              </a:gs>
              <a:gs pos="100000">
                <a:schemeClr val="accent5"/>
              </a:gs>
            </a:gsLst>
            <a:lin ang="2700000" scaled="1"/>
            <a:tileRect/>
          </a:gradFill>
        </p:grpSpPr>
        <p:sp>
          <p:nvSpPr>
            <p:cNvPr id="92" name="Rectangle 91"/>
            <p:cNvSpPr>
              <a:spLocks noChangeArrowheads="1"/>
            </p:cNvSpPr>
            <p:nvPr/>
          </p:nvSpPr>
          <p:spPr bwMode="black">
            <a:xfrm>
              <a:off x="1016583" y="1035671"/>
              <a:ext cx="65914" cy="2497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black">
            <a:xfrm>
              <a:off x="1400565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black">
            <a:xfrm>
              <a:off x="740666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5" name="Freeform 94"/>
            <p:cNvSpPr>
              <a:spLocks noEditPoints="1"/>
            </p:cNvSpPr>
            <p:nvPr/>
          </p:nvSpPr>
          <p:spPr bwMode="black">
            <a:xfrm>
              <a:off x="1660386" y="1028755"/>
              <a:ext cx="262121" cy="263560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black">
            <a:xfrm>
              <a:off x="1167569" y="1028755"/>
              <a:ext cx="170915" cy="263560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black">
            <a:xfrm>
              <a:off x="609606" y="732922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black">
            <a:xfrm>
              <a:off x="783587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black">
            <a:xfrm>
              <a:off x="954502" y="528528"/>
              <a:ext cx="62081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black">
            <a:xfrm>
              <a:off x="1128481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black">
            <a:xfrm>
              <a:off x="1298630" y="732922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black">
            <a:xfrm>
              <a:off x="1472609" y="646860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black">
            <a:xfrm>
              <a:off x="1646588" y="528528"/>
              <a:ext cx="62847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black">
            <a:xfrm>
              <a:off x="1817502" y="646864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black">
            <a:xfrm>
              <a:off x="1991491" y="732927"/>
              <a:ext cx="62847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57" name="Rectangle 5"/>
          <p:cNvSpPr>
            <a:spLocks noChangeArrowheads="1"/>
          </p:cNvSpPr>
          <p:nvPr userDrawn="1"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58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10" hasCustomPrompt="1"/>
          </p:nvPr>
        </p:nvSpPr>
        <p:spPr>
          <a:xfrm>
            <a:off x="314326" y="4785927"/>
            <a:ext cx="10810875" cy="395288"/>
          </a:xfrm>
        </p:spPr>
        <p:txBody>
          <a:bodyPr/>
          <a:lstStyle>
            <a:lvl1pPr marL="0" indent="0">
              <a:buFontTx/>
              <a:buNone/>
              <a:defRPr lang="en-US" sz="19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Presenter Title</a:t>
            </a:r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1" hasCustomPrompt="1"/>
          </p:nvPr>
        </p:nvSpPr>
        <p:spPr>
          <a:xfrm>
            <a:off x="314325" y="5273675"/>
            <a:ext cx="10829926" cy="400051"/>
          </a:xfrm>
        </p:spPr>
        <p:txBody>
          <a:bodyPr/>
          <a:lstStyle>
            <a:lvl1pPr marL="0" indent="0">
              <a:buFontTx/>
              <a:buNone/>
              <a:defRPr lang="en-US" sz="15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2pPr>
            <a:lvl3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3pPr>
            <a:lvl4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4pPr>
            <a:lvl5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52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44444E-6 4.81481E-6 L -4.44444E-6 0.65879 " pathEditMode="relative" rAng="0" ptsTypes="AA">
                                      <p:cBhvr>
                                        <p:cTn id="6" dur="8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8" dur="10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grpId="0" nodeType="with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0 L 1.94444E-6 -1.0081 " pathEditMode="relative" rAng="0" ptsTypes="AA">
                                      <p:cBhvr>
                                        <p:cTn id="10" dur="16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grpId="0" nodeType="withEffect">
                                  <p:stCondLst>
                                    <p:cond delay="13700"/>
                                  </p:stCondLst>
                                  <p:childTnLst>
                                    <p:animMotion origin="layout" path="M 2.77778E-6 4.81481E-6 L 2.77778E-6 -0.34561 " pathEditMode="relative" rAng="0" ptsTypes="AA">
                                      <p:cBhvr>
                                        <p:cTn id="12" dur="10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3.88889E-6 1.14467 " pathEditMode="relative" rAng="0" ptsTypes="AA">
                                      <p:cBhvr>
                                        <p:cTn id="14" dur="10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4.16667E-6 0.27476 L 4.16667E-6 -1.26019 " pathEditMode="relative" rAng="0" ptsTypes="AA">
                                      <p:cBhvr>
                                        <p:cTn id="16" dur="12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accel="50000" decel="50000" autoRev="1" fill="hold" grpId="0" nodeType="withEffect">
                                  <p:stCondLst>
                                    <p:cond delay="3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0 L 1.94444E-6 -1.0081 " pathEditMode="relative" rAng="0" ptsTypes="AA">
                                      <p:cBhvr>
                                        <p:cTn id="18" dur="8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20" dur="19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ccel="50000" decel="5000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22" dur="8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accel="50000" decel="50000" fill="hold" grpId="0" nodeType="withEffect">
                                  <p:stCondLst>
                                    <p:cond delay="5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2222E-6 -2.15822E-6 L -4.72222E-6 -1.32223 " pathEditMode="relative" rAng="0" ptsTypes="AA">
                                      <p:cBhvr>
                                        <p:cTn id="24" dur="1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repeatCount="indefinite" accel="50000" decel="50000" fill="hold" grpId="0" nodeType="withEffect">
                                  <p:stCondLst>
                                    <p:cond delay="13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94444E-6 0 L 1.94444E-6 -1.0081 " pathEditMode="relative" rAng="0" ptsTypes="AA">
                                      <p:cBhvr>
                                        <p:cTn id="26" dur="7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repeatCount="indefinite" accel="50000" decel="5000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28" dur="15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repeatCount="indefinite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1.85185E-6 L 2.77778E-6 0.99305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9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animClr clrSpc="rgb" dir="cw">
                                      <p:cBhvr>
                                        <p:cTn id="33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set>
                                      <p:cBhvr>
                                        <p:cTn id="34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66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mp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animClr clrSpc="rgb" dir="cw">
                                      <p:cBhvr>
                                        <p:cTn id="38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set>
                                      <p:cBhvr>
                                        <p:cTn id="39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350" autoRev="1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mph" presetSubtype="0" repeatCount="indefinite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animClr clrSpc="rgb" dir="cw">
                                      <p:cBhvr>
                                        <p:cTn id="43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0CCCC"/>
                                      </p:to>
                                    </p:animClr>
                                    <p:set>
                                      <p:cBhvr>
                                        <p:cTn id="44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6650" autoRev="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6" grpId="0" animBg="1"/>
      <p:bldP spid="45" grpId="0" animBg="1"/>
      <p:bldP spid="33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0" y="2383"/>
            <a:ext cx="12168841" cy="6378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1" y="6545266"/>
            <a:ext cx="12168841" cy="312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95" y="4464069"/>
            <a:ext cx="10813351" cy="384175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lang="en-US" sz="2000" b="0" kern="1200" dirty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Presenter Name</a:t>
            </a:r>
            <a:endParaRPr lang="en-US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>
          <a:xfrm>
            <a:off x="295114" y="1248230"/>
            <a:ext cx="10813350" cy="2907239"/>
          </a:xfr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kern="1200" spc="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grpSp>
        <p:nvGrpSpPr>
          <p:cNvPr id="2" name="Group 67"/>
          <p:cNvGrpSpPr/>
          <p:nvPr userDrawn="1"/>
        </p:nvGrpSpPr>
        <p:grpSpPr>
          <a:xfrm>
            <a:off x="455614" y="301885"/>
            <a:ext cx="839969" cy="447811"/>
            <a:chOff x="609606" y="528528"/>
            <a:chExt cx="1444732" cy="763787"/>
          </a:xfrm>
          <a:gradFill flip="none" rotWithShape="1">
            <a:gsLst>
              <a:gs pos="11000">
                <a:schemeClr val="accent2"/>
              </a:gs>
              <a:gs pos="100000">
                <a:schemeClr val="accent5"/>
              </a:gs>
            </a:gsLst>
            <a:lin ang="2700000" scaled="1"/>
            <a:tileRect/>
          </a:gradFill>
        </p:grpSpPr>
        <p:sp>
          <p:nvSpPr>
            <p:cNvPr id="92" name="Rectangle 91"/>
            <p:cNvSpPr>
              <a:spLocks noChangeArrowheads="1"/>
            </p:cNvSpPr>
            <p:nvPr/>
          </p:nvSpPr>
          <p:spPr bwMode="black">
            <a:xfrm>
              <a:off x="1016583" y="1035671"/>
              <a:ext cx="65914" cy="2497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black">
            <a:xfrm>
              <a:off x="1400565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black">
            <a:xfrm>
              <a:off x="740666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5" name="Freeform 94"/>
            <p:cNvSpPr>
              <a:spLocks noEditPoints="1"/>
            </p:cNvSpPr>
            <p:nvPr/>
          </p:nvSpPr>
          <p:spPr bwMode="black">
            <a:xfrm>
              <a:off x="1660386" y="1028755"/>
              <a:ext cx="262121" cy="263560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black">
            <a:xfrm>
              <a:off x="1167569" y="1028755"/>
              <a:ext cx="170915" cy="263560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black">
            <a:xfrm>
              <a:off x="609606" y="732922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black">
            <a:xfrm>
              <a:off x="783587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black">
            <a:xfrm>
              <a:off x="954502" y="528528"/>
              <a:ext cx="62081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black">
            <a:xfrm>
              <a:off x="1128481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black">
            <a:xfrm>
              <a:off x="1298630" y="732922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black">
            <a:xfrm>
              <a:off x="1472609" y="646860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black">
            <a:xfrm>
              <a:off x="1646588" y="528528"/>
              <a:ext cx="62847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black">
            <a:xfrm>
              <a:off x="1817502" y="646864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black">
            <a:xfrm>
              <a:off x="1991491" y="732927"/>
              <a:ext cx="62847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57" name="Rectangle 5"/>
          <p:cNvSpPr>
            <a:spLocks noChangeArrowheads="1"/>
          </p:cNvSpPr>
          <p:nvPr userDrawn="1"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58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10" hasCustomPrompt="1"/>
          </p:nvPr>
        </p:nvSpPr>
        <p:spPr>
          <a:xfrm>
            <a:off x="314326" y="4785927"/>
            <a:ext cx="10810875" cy="395288"/>
          </a:xfrm>
        </p:spPr>
        <p:txBody>
          <a:bodyPr/>
          <a:lstStyle>
            <a:lvl1pPr marL="0" indent="0">
              <a:buFontTx/>
              <a:buNone/>
              <a:defRPr lang="en-US" sz="19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Presenter Title</a:t>
            </a:r>
            <a:endParaRPr lang="en-US" dirty="0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1" hasCustomPrompt="1"/>
          </p:nvPr>
        </p:nvSpPr>
        <p:spPr>
          <a:xfrm>
            <a:off x="314325" y="5273675"/>
            <a:ext cx="10829926" cy="400051"/>
          </a:xfrm>
        </p:spPr>
        <p:txBody>
          <a:bodyPr/>
          <a:lstStyle>
            <a:lvl1pPr marL="0" indent="0">
              <a:buFontTx/>
              <a:buNone/>
              <a:defRPr lang="en-US" sz="15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2pPr>
            <a:lvl3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3pPr>
            <a:lvl4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4pPr>
            <a:lvl5pPr marL="0" indent="0">
              <a:buFontTx/>
              <a:buNone/>
              <a:defRPr lang="en-US" sz="2000" kern="1200" dirty="0" smtClean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28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-animated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29" name="Rounded Rectangle 28"/>
          <p:cNvSpPr/>
          <p:nvPr/>
        </p:nvSpPr>
        <p:spPr>
          <a:xfrm>
            <a:off x="2430699" y="-3570592"/>
            <a:ext cx="2305719" cy="140141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0" y="-637720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1" name="Rounded Rectangle 30"/>
          <p:cNvSpPr/>
          <p:nvPr/>
        </p:nvSpPr>
        <p:spPr>
          <a:xfrm rot="10800000">
            <a:off x="1351371" y="4248606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marL="0" algn="ctr" defTabSz="914361" rtl="0" eaLnBrk="1" latinLnBrk="0" hangingPunct="1"/>
            <a:endParaRPr lang="en-US" sz="1900" kern="120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 userDrawn="1"/>
        </p:nvSpPr>
        <p:spPr>
          <a:xfrm>
            <a:off x="8778359" y="-2913280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3" name="Rounded Rectangle 32"/>
          <p:cNvSpPr/>
          <p:nvPr userDrawn="1"/>
        </p:nvSpPr>
        <p:spPr>
          <a:xfrm>
            <a:off x="10804455" y="5699195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4" name="Rounded Rectangle 33"/>
          <p:cNvSpPr/>
          <p:nvPr/>
        </p:nvSpPr>
        <p:spPr>
          <a:xfrm rot="10800000">
            <a:off x="4047043" y="1516173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114" y="1236691"/>
            <a:ext cx="10813350" cy="2918779"/>
          </a:xfrm>
        </p:spPr>
        <p:txBody>
          <a:bodyPr/>
          <a:lstStyle>
            <a:lvl1pPr>
              <a:lnSpc>
                <a:spcPct val="90000"/>
              </a:lnSpc>
              <a:defRPr sz="60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95" y="4464070"/>
            <a:ext cx="10813351" cy="384175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</a:t>
            </a:r>
            <a:endParaRPr lang="en-US" dirty="0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2"/>
                </a:solidFill>
                <a:latin typeface="+mj-lt"/>
              </a:rPr>
              <a:t>Cisco Confidential</a:t>
            </a:r>
          </a:p>
        </p:txBody>
      </p:sp>
      <p:grpSp>
        <p:nvGrpSpPr>
          <p:cNvPr id="53" name="Group 5"/>
          <p:cNvGrpSpPr>
            <a:grpSpLocks/>
          </p:cNvGrpSpPr>
          <p:nvPr userDrawn="1"/>
        </p:nvGrpSpPr>
        <p:grpSpPr bwMode="auto">
          <a:xfrm>
            <a:off x="455614" y="304801"/>
            <a:ext cx="841815" cy="447676"/>
            <a:chOff x="384" y="331"/>
            <a:chExt cx="912" cy="485"/>
          </a:xfrm>
        </p:grpSpPr>
        <p:sp>
          <p:nvSpPr>
            <p:cNvPr id="54" name="AutoShape 6"/>
            <p:cNvSpPr>
              <a:spLocks noChangeAspect="1" noChangeArrowheads="1" noTextEdit="1"/>
            </p:cNvSpPr>
            <p:nvPr/>
          </p:nvSpPr>
          <p:spPr bwMode="invGray">
            <a:xfrm>
              <a:off x="384" y="331"/>
              <a:ext cx="912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" name="Rectangle 7"/>
            <p:cNvSpPr>
              <a:spLocks noChangeArrowheads="1"/>
            </p:cNvSpPr>
            <p:nvPr/>
          </p:nvSpPr>
          <p:spPr bwMode="invGray">
            <a:xfrm>
              <a:off x="640" y="652"/>
              <a:ext cx="42" cy="1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invGray">
            <a:xfrm>
              <a:off x="882" y="648"/>
              <a:ext cx="120" cy="166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invGray">
            <a:xfrm>
              <a:off x="467" y="648"/>
              <a:ext cx="120" cy="166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0" name="Freeform 10"/>
            <p:cNvSpPr>
              <a:spLocks noEditPoints="1"/>
            </p:cNvSpPr>
            <p:nvPr/>
          </p:nvSpPr>
          <p:spPr bwMode="invGray">
            <a:xfrm>
              <a:off x="1046" y="648"/>
              <a:ext cx="165" cy="166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invGray">
            <a:xfrm>
              <a:off x="735" y="648"/>
              <a:ext cx="108" cy="16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invGray">
            <a:xfrm>
              <a:off x="384" y="462"/>
              <a:ext cx="39" cy="8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invGray">
            <a:xfrm>
              <a:off x="494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8" name="Freeform 14"/>
            <p:cNvSpPr>
              <a:spLocks/>
            </p:cNvSpPr>
            <p:nvPr/>
          </p:nvSpPr>
          <p:spPr bwMode="invGray">
            <a:xfrm>
              <a:off x="601" y="333"/>
              <a:ext cx="39" cy="24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9" name="Freeform 15"/>
            <p:cNvSpPr>
              <a:spLocks/>
            </p:cNvSpPr>
            <p:nvPr/>
          </p:nvSpPr>
          <p:spPr bwMode="invGray">
            <a:xfrm>
              <a:off x="711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0" name="Freeform 16"/>
            <p:cNvSpPr>
              <a:spLocks/>
            </p:cNvSpPr>
            <p:nvPr/>
          </p:nvSpPr>
          <p:spPr bwMode="invGray">
            <a:xfrm>
              <a:off x="818" y="462"/>
              <a:ext cx="42" cy="81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1" name="Freeform 17"/>
            <p:cNvSpPr>
              <a:spLocks/>
            </p:cNvSpPr>
            <p:nvPr/>
          </p:nvSpPr>
          <p:spPr bwMode="invGray">
            <a:xfrm>
              <a:off x="928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2" name="Freeform 18"/>
            <p:cNvSpPr>
              <a:spLocks/>
            </p:cNvSpPr>
            <p:nvPr/>
          </p:nvSpPr>
          <p:spPr bwMode="invGray">
            <a:xfrm>
              <a:off x="1037" y="333"/>
              <a:ext cx="40" cy="24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3" name="Freeform 19"/>
            <p:cNvSpPr>
              <a:spLocks/>
            </p:cNvSpPr>
            <p:nvPr/>
          </p:nvSpPr>
          <p:spPr bwMode="invGray">
            <a:xfrm>
              <a:off x="1145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invGray">
            <a:xfrm>
              <a:off x="1254" y="462"/>
              <a:ext cx="40" cy="8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 hasCustomPrompt="1"/>
          </p:nvPr>
        </p:nvSpPr>
        <p:spPr>
          <a:xfrm>
            <a:off x="314325" y="4782758"/>
            <a:ext cx="10814050" cy="384175"/>
          </a:xfrm>
        </p:spPr>
        <p:txBody>
          <a:bodyPr/>
          <a:lstStyle>
            <a:lvl1pPr marL="0" indent="0">
              <a:buFontTx/>
              <a:buNone/>
              <a:defRPr lang="en-US" sz="19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Presenter Title</a:t>
            </a:r>
            <a:endParaRPr lang="en-US" dirty="0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1" hasCustomPrompt="1"/>
          </p:nvPr>
        </p:nvSpPr>
        <p:spPr>
          <a:xfrm>
            <a:off x="314325" y="5273253"/>
            <a:ext cx="10814050" cy="384175"/>
          </a:xfrm>
        </p:spPr>
        <p:txBody>
          <a:bodyPr/>
          <a:lstStyle>
            <a:lvl1pPr marL="0" indent="0"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autoRev="1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2.22045E-16 L -2.77778E-6 -1.425 " pathEditMode="fixed" rAng="0" ptsTypes="AA">
                                      <p:cBhvr>
                                        <p:cTn id="6" dur="4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3.05556E-6 0.88611 " pathEditMode="fixed" rAng="0" ptsTypes="AA">
                                      <p:cBhvr>
                                        <p:cTn id="8" dur="4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autoRev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2.5E-6 3.7037E-6 L -2.5E-6 -1.33195 " pathEditMode="fixed" rAng="0" ptsTypes="AA">
                                      <p:cBhvr>
                                        <p:cTn id="10" dur="4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6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indefinite" accel="50000" decel="50000" autoRev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-1.94444E-6 4.07407E-6 L -1.94444E-6 -1.42084 " pathEditMode="fixed" rAng="0" ptsTypes="AA">
                                      <p:cBhvr>
                                        <p:cTn id="12" dur="4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1.94444E-6 4.07407E-6 L 1.94444E-6 0.81944 " pathEditMode="fixed" rAng="0" ptsTypes="AA">
                                      <p:cBhvr>
                                        <p:cTn id="14" dur="4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autoRev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61111E-6 2.59259E-6 L -3.61111E-6 1.19028 " pathEditMode="fixed" rAng="0" ptsTypes="AA">
                                      <p:cBhvr>
                                        <p:cTn id="16" dur="4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grpSp>
        <p:nvGrpSpPr>
          <p:cNvPr id="46" name="Group 45"/>
          <p:cNvGrpSpPr/>
          <p:nvPr userDrawn="1"/>
        </p:nvGrpSpPr>
        <p:grpSpPr>
          <a:xfrm>
            <a:off x="1" y="-2056030"/>
            <a:ext cx="13110173" cy="19379147"/>
            <a:chOff x="0" y="-2056029"/>
            <a:chExt cx="13110173" cy="19379146"/>
          </a:xfrm>
        </p:grpSpPr>
        <p:sp>
          <p:nvSpPr>
            <p:cNvPr id="36" name="Rounded Rectangle 35"/>
            <p:cNvSpPr/>
            <p:nvPr userDrawn="1"/>
          </p:nvSpPr>
          <p:spPr>
            <a:xfrm>
              <a:off x="2430699" y="3308943"/>
              <a:ext cx="2305719" cy="1401417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  <a:alpha val="18000"/>
                  </a:schemeClr>
                </a:gs>
                <a:gs pos="100000">
                  <a:schemeClr val="accent1">
                    <a:shade val="100000"/>
                    <a:satMod val="115000"/>
                    <a:alpha val="2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0" name="Rounded Rectangle 39"/>
            <p:cNvSpPr/>
            <p:nvPr userDrawn="1"/>
          </p:nvSpPr>
          <p:spPr>
            <a:xfrm>
              <a:off x="0" y="1236689"/>
              <a:ext cx="2305719" cy="814843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  <a:alpha val="18000"/>
                  </a:schemeClr>
                </a:gs>
                <a:gs pos="100000">
                  <a:schemeClr val="accent1">
                    <a:shade val="100000"/>
                    <a:satMod val="115000"/>
                    <a:alpha val="2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Rounded Rectangle 41"/>
            <p:cNvSpPr/>
            <p:nvPr userDrawn="1"/>
          </p:nvSpPr>
          <p:spPr>
            <a:xfrm rot="10800000">
              <a:off x="1351370" y="4248605"/>
              <a:ext cx="2305719" cy="814843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57550">
                    <a:alpha val="46000"/>
                  </a:srgbClr>
                </a:gs>
                <a:gs pos="100000">
                  <a:schemeClr val="accent1">
                    <a:shade val="100000"/>
                    <a:satMod val="115000"/>
                    <a:alpha val="2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361" rtl="0" eaLnBrk="1" latinLnBrk="0" hangingPunct="1"/>
              <a:endParaRPr lang="en-US" sz="1900" kern="1200">
                <a:solidFill>
                  <a:schemeClr val="lt1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3" name="Rounded Rectangle 42"/>
            <p:cNvSpPr/>
            <p:nvPr userDrawn="1"/>
          </p:nvSpPr>
          <p:spPr>
            <a:xfrm>
              <a:off x="8778358" y="-2056029"/>
              <a:ext cx="2305719" cy="814843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4">
                    <a:lumMod val="75000"/>
                    <a:alpha val="28000"/>
                  </a:schemeClr>
                </a:gs>
                <a:gs pos="100000">
                  <a:schemeClr val="accent4">
                    <a:lumMod val="75000"/>
                    <a:alpha val="29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4" name="Rounded Rectangle 43"/>
            <p:cNvSpPr/>
            <p:nvPr userDrawn="1"/>
          </p:nvSpPr>
          <p:spPr>
            <a:xfrm>
              <a:off x="10804454" y="2783785"/>
              <a:ext cx="2305719" cy="814843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4">
                    <a:lumMod val="75000"/>
                    <a:alpha val="28000"/>
                  </a:schemeClr>
                </a:gs>
                <a:gs pos="100000">
                  <a:schemeClr val="accent4">
                    <a:lumMod val="75000"/>
                    <a:alpha val="29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Rounded Rectangle 44"/>
            <p:cNvSpPr/>
            <p:nvPr userDrawn="1"/>
          </p:nvSpPr>
          <p:spPr>
            <a:xfrm rot="10800000">
              <a:off x="4047043" y="174390"/>
              <a:ext cx="2305719" cy="814843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057550">
                    <a:alpha val="46000"/>
                  </a:srgbClr>
                </a:gs>
                <a:gs pos="100000">
                  <a:schemeClr val="accent1">
                    <a:shade val="100000"/>
                    <a:satMod val="115000"/>
                    <a:alpha val="2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114" y="1236691"/>
            <a:ext cx="10813350" cy="2918779"/>
          </a:xfrm>
        </p:spPr>
        <p:txBody>
          <a:bodyPr/>
          <a:lstStyle>
            <a:lvl1pPr>
              <a:lnSpc>
                <a:spcPct val="90000"/>
              </a:lnSpc>
              <a:defRPr sz="6000" b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95" y="4464070"/>
            <a:ext cx="10813351" cy="384175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j-lt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</a:t>
            </a:r>
            <a:endParaRPr lang="en-US" dirty="0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2"/>
                </a:solidFill>
                <a:latin typeface="+mj-lt"/>
              </a:rPr>
              <a:t>Cisco Confidential</a:t>
            </a:r>
          </a:p>
        </p:txBody>
      </p:sp>
      <p:grpSp>
        <p:nvGrpSpPr>
          <p:cNvPr id="4" name="Group 5"/>
          <p:cNvGrpSpPr>
            <a:grpSpLocks/>
          </p:cNvGrpSpPr>
          <p:nvPr userDrawn="1"/>
        </p:nvGrpSpPr>
        <p:grpSpPr bwMode="auto">
          <a:xfrm>
            <a:off x="455614" y="304801"/>
            <a:ext cx="841815" cy="447676"/>
            <a:chOff x="384" y="331"/>
            <a:chExt cx="912" cy="485"/>
          </a:xfrm>
        </p:grpSpPr>
        <p:sp>
          <p:nvSpPr>
            <p:cNvPr id="54" name="AutoShape 6"/>
            <p:cNvSpPr>
              <a:spLocks noChangeAspect="1" noChangeArrowheads="1" noTextEdit="1"/>
            </p:cNvSpPr>
            <p:nvPr/>
          </p:nvSpPr>
          <p:spPr bwMode="invGray">
            <a:xfrm>
              <a:off x="384" y="331"/>
              <a:ext cx="912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5" name="Rectangle 7"/>
            <p:cNvSpPr>
              <a:spLocks noChangeArrowheads="1"/>
            </p:cNvSpPr>
            <p:nvPr/>
          </p:nvSpPr>
          <p:spPr bwMode="invGray">
            <a:xfrm>
              <a:off x="640" y="652"/>
              <a:ext cx="42" cy="1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invGray">
            <a:xfrm>
              <a:off x="882" y="648"/>
              <a:ext cx="120" cy="166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invGray">
            <a:xfrm>
              <a:off x="467" y="648"/>
              <a:ext cx="120" cy="166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0" name="Freeform 10"/>
            <p:cNvSpPr>
              <a:spLocks noEditPoints="1"/>
            </p:cNvSpPr>
            <p:nvPr/>
          </p:nvSpPr>
          <p:spPr bwMode="invGray">
            <a:xfrm>
              <a:off x="1046" y="648"/>
              <a:ext cx="165" cy="166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invGray">
            <a:xfrm>
              <a:off x="735" y="648"/>
              <a:ext cx="108" cy="16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invGray">
            <a:xfrm>
              <a:off x="384" y="462"/>
              <a:ext cx="39" cy="8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63" name="Freeform 13"/>
            <p:cNvSpPr>
              <a:spLocks/>
            </p:cNvSpPr>
            <p:nvPr/>
          </p:nvSpPr>
          <p:spPr bwMode="invGray">
            <a:xfrm>
              <a:off x="494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8" name="Freeform 14"/>
            <p:cNvSpPr>
              <a:spLocks/>
            </p:cNvSpPr>
            <p:nvPr/>
          </p:nvSpPr>
          <p:spPr bwMode="invGray">
            <a:xfrm>
              <a:off x="601" y="333"/>
              <a:ext cx="39" cy="24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9" name="Freeform 15"/>
            <p:cNvSpPr>
              <a:spLocks/>
            </p:cNvSpPr>
            <p:nvPr/>
          </p:nvSpPr>
          <p:spPr bwMode="invGray">
            <a:xfrm>
              <a:off x="711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0" name="Freeform 16"/>
            <p:cNvSpPr>
              <a:spLocks/>
            </p:cNvSpPr>
            <p:nvPr/>
          </p:nvSpPr>
          <p:spPr bwMode="invGray">
            <a:xfrm>
              <a:off x="818" y="462"/>
              <a:ext cx="42" cy="81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1" name="Freeform 17"/>
            <p:cNvSpPr>
              <a:spLocks/>
            </p:cNvSpPr>
            <p:nvPr/>
          </p:nvSpPr>
          <p:spPr bwMode="invGray">
            <a:xfrm>
              <a:off x="928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2" name="Freeform 18"/>
            <p:cNvSpPr>
              <a:spLocks/>
            </p:cNvSpPr>
            <p:nvPr/>
          </p:nvSpPr>
          <p:spPr bwMode="invGray">
            <a:xfrm>
              <a:off x="1037" y="333"/>
              <a:ext cx="40" cy="24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3" name="Freeform 19"/>
            <p:cNvSpPr>
              <a:spLocks/>
            </p:cNvSpPr>
            <p:nvPr/>
          </p:nvSpPr>
          <p:spPr bwMode="invGray">
            <a:xfrm>
              <a:off x="1145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invGray">
            <a:xfrm>
              <a:off x="1254" y="462"/>
              <a:ext cx="40" cy="8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 hasCustomPrompt="1"/>
          </p:nvPr>
        </p:nvSpPr>
        <p:spPr>
          <a:xfrm>
            <a:off x="314325" y="4782758"/>
            <a:ext cx="10814050" cy="384175"/>
          </a:xfrm>
        </p:spPr>
        <p:txBody>
          <a:bodyPr/>
          <a:lstStyle>
            <a:lvl1pPr marL="0" indent="0">
              <a:buFontTx/>
              <a:buNone/>
              <a:defRPr lang="en-US" sz="19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Presenter Title</a:t>
            </a:r>
            <a:endParaRPr lang="en-US" dirty="0"/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1" hasCustomPrompt="1"/>
          </p:nvPr>
        </p:nvSpPr>
        <p:spPr>
          <a:xfrm>
            <a:off x="314325" y="5273253"/>
            <a:ext cx="10814050" cy="384175"/>
          </a:xfrm>
        </p:spPr>
        <p:txBody>
          <a:bodyPr/>
          <a:lstStyle>
            <a:lvl1pPr marL="0" indent="0"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20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egue texture.jpg"/>
          <p:cNvPicPr>
            <a:picLocks noChangeAspect="1"/>
          </p:cNvPicPr>
          <p:nvPr userDrawn="1"/>
        </p:nvPicPr>
        <p:blipFill>
          <a:blip r:embed="rId2" cstate="print"/>
          <a:srcRect r="2996"/>
          <a:stretch>
            <a:fillRect/>
          </a:stretch>
        </p:blipFill>
        <p:spPr>
          <a:xfrm>
            <a:off x="444384" y="3106740"/>
            <a:ext cx="11300057" cy="3438525"/>
          </a:xfrm>
          <a:prstGeom prst="rect">
            <a:avLst/>
          </a:prstGeom>
        </p:spPr>
      </p:pic>
      <p:sp>
        <p:nvSpPr>
          <p:cNvPr id="27" name="Rectangle 3"/>
          <p:cNvSpPr>
            <a:spLocks noChangeArrowheads="1"/>
          </p:cNvSpPr>
          <p:nvPr userDrawn="1"/>
        </p:nvSpPr>
        <p:spPr bwMode="white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47" name="Rectangle 3"/>
          <p:cNvSpPr>
            <a:spLocks noChangeArrowheads="1"/>
          </p:cNvSpPr>
          <p:nvPr userDrawn="1"/>
        </p:nvSpPr>
        <p:spPr bwMode="hidden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3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pic>
        <p:nvPicPr>
          <p:cNvPr id="16" name="Picture 15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289736" y="3022900"/>
            <a:ext cx="11589374" cy="3357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114" y="417121"/>
            <a:ext cx="10813350" cy="2407043"/>
          </a:xfrm>
        </p:spPr>
        <p:txBody>
          <a:bodyPr/>
          <a:lstStyle>
            <a:lvl1pPr algn="l" defTabSz="91436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500" b="0" kern="1200" spc="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81481E-6 L -1.94444E-6 -0.48102 " pathEditMode="relative" rAng="0" ptsTypes="AA">
                                      <p:cBhvr>
                                        <p:cTn id="9" dur="1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egue texture.jpg"/>
          <p:cNvPicPr>
            <a:picLocks noChangeAspect="1"/>
          </p:cNvPicPr>
          <p:nvPr userDrawn="1"/>
        </p:nvPicPr>
        <p:blipFill>
          <a:blip r:embed="rId2" cstate="print"/>
          <a:srcRect r="2996"/>
          <a:stretch>
            <a:fillRect/>
          </a:stretch>
        </p:blipFill>
        <p:spPr>
          <a:xfrm>
            <a:off x="444384" y="3106740"/>
            <a:ext cx="11300057" cy="3438525"/>
          </a:xfrm>
          <a:prstGeom prst="rect">
            <a:avLst/>
          </a:prstGeom>
        </p:spPr>
      </p:pic>
      <p:sp>
        <p:nvSpPr>
          <p:cNvPr id="27" name="Rectangle 3"/>
          <p:cNvSpPr>
            <a:spLocks noChangeArrowheads="1"/>
          </p:cNvSpPr>
          <p:nvPr userDrawn="1"/>
        </p:nvSpPr>
        <p:spPr bwMode="white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47" name="Rectangle 3"/>
          <p:cNvSpPr>
            <a:spLocks noChangeArrowheads="1"/>
          </p:cNvSpPr>
          <p:nvPr userDrawn="1"/>
        </p:nvSpPr>
        <p:spPr bwMode="hidden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24" name="Rectangle 5"/>
          <p:cNvSpPr>
            <a:spLocks noChangeArrowheads="1"/>
          </p:cNvSpPr>
          <p:nvPr userDrawn="1"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3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pic>
        <p:nvPicPr>
          <p:cNvPr id="16" name="Picture 15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31" name="Rectangle 30"/>
          <p:cNvSpPr/>
          <p:nvPr userDrawn="1"/>
        </p:nvSpPr>
        <p:spPr>
          <a:xfrm>
            <a:off x="289736" y="3022901"/>
            <a:ext cx="11589374" cy="1720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5114" y="1774540"/>
            <a:ext cx="10813350" cy="2407043"/>
          </a:xfrm>
        </p:spPr>
        <p:txBody>
          <a:bodyPr/>
          <a:lstStyle>
            <a:lvl1pPr algn="l" defTabSz="914361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en-US" sz="5500" b="0" kern="1200" spc="0" baseline="0" dirty="0">
                <a:gradFill flip="none" rotWithShape="1">
                  <a:gsLst>
                    <a:gs pos="0">
                      <a:srgbClr val="55E6ED"/>
                    </a:gs>
                    <a:gs pos="80000">
                      <a:srgbClr val="009249"/>
                    </a:gs>
                  </a:gsLst>
                  <a:lin ang="120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</a:t>
            </a:r>
            <a:endParaRPr lang="en-US" dirty="0"/>
          </a:p>
        </p:txBody>
      </p:sp>
      <p:sp>
        <p:nvSpPr>
          <p:cNvPr id="14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190" y="432215"/>
            <a:ext cx="11438251" cy="838200"/>
          </a:xfrm>
        </p:spPr>
        <p:txBody>
          <a:bodyPr/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0895" y="1344168"/>
            <a:ext cx="11424907" cy="4965192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1480"/>
              </a:spcBef>
              <a:defRPr sz="23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>
                <a:solidFill>
                  <a:srgbClr val="435153"/>
                </a:solidFill>
                <a:latin typeface="+mj-lt"/>
              </a:defRPr>
            </a:lvl2pPr>
            <a:lvl3pPr>
              <a:defRPr>
                <a:solidFill>
                  <a:srgbClr val="435153"/>
                </a:solidFill>
                <a:latin typeface="+mj-lt"/>
              </a:defRPr>
            </a:lvl3pPr>
            <a:lvl4pPr>
              <a:defRPr>
                <a:solidFill>
                  <a:srgbClr val="435153"/>
                </a:solidFill>
                <a:latin typeface="+mj-lt"/>
              </a:defRPr>
            </a:lvl4pPr>
            <a:lvl5pPr>
              <a:defRPr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6189" y="1339746"/>
            <a:ext cx="5360092" cy="4965700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1480"/>
              </a:spcBef>
              <a:defRPr sz="19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 sz="1500">
                <a:solidFill>
                  <a:srgbClr val="435153"/>
                </a:solidFill>
                <a:latin typeface="+mj-lt"/>
              </a:defRPr>
            </a:lvl2pPr>
            <a:lvl3pPr>
              <a:defRPr sz="1200">
                <a:solidFill>
                  <a:srgbClr val="435153"/>
                </a:solidFill>
                <a:latin typeface="+mj-lt"/>
              </a:defRPr>
            </a:lvl3pPr>
            <a:lvl4pPr>
              <a:defRPr sz="1100">
                <a:solidFill>
                  <a:srgbClr val="435153"/>
                </a:solidFill>
                <a:latin typeface="+mj-lt"/>
              </a:defRPr>
            </a:lvl4pPr>
            <a:lvl5pPr>
              <a:defRPr sz="1100"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5987" y="1339746"/>
            <a:ext cx="5628454" cy="4965700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spcBef>
                <a:spcPts val="1480"/>
              </a:spcBef>
              <a:defRPr sz="19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 sz="1500">
                <a:solidFill>
                  <a:srgbClr val="435153"/>
                </a:solidFill>
                <a:latin typeface="+mj-lt"/>
              </a:defRPr>
            </a:lvl2pPr>
            <a:lvl3pPr>
              <a:defRPr sz="1200">
                <a:solidFill>
                  <a:srgbClr val="435153"/>
                </a:solidFill>
                <a:latin typeface="+mj-lt"/>
              </a:defRPr>
            </a:lvl3pPr>
            <a:lvl4pPr>
              <a:defRPr sz="1100">
                <a:solidFill>
                  <a:srgbClr val="435153"/>
                </a:solidFill>
                <a:latin typeface="+mj-lt"/>
              </a:defRPr>
            </a:lvl4pPr>
            <a:lvl5pPr>
              <a:defRPr sz="1100"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6190" y="432215"/>
            <a:ext cx="11438251" cy="838200"/>
          </a:xfrm>
        </p:spPr>
        <p:txBody>
          <a:bodyPr/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 with pull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189" y="432215"/>
            <a:ext cx="11438251" cy="838200"/>
          </a:xfrm>
        </p:spPr>
        <p:txBody>
          <a:bodyPr/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19535" y="1339746"/>
            <a:ext cx="5346747" cy="4965700"/>
          </a:xfrm>
        </p:spPr>
        <p:txBody>
          <a:bodyPr/>
          <a:lstStyle>
            <a:lvl1pPr>
              <a:lnSpc>
                <a:spcPct val="95000"/>
              </a:lnSpc>
              <a:spcBef>
                <a:spcPts val="1480"/>
              </a:spcBef>
              <a:defRPr sz="2300">
                <a:solidFill>
                  <a:srgbClr val="435153"/>
                </a:solidFill>
                <a:latin typeface="+mj-lt"/>
              </a:defRPr>
            </a:lvl1pPr>
            <a:lvl2pPr>
              <a:lnSpc>
                <a:spcPct val="95000"/>
              </a:lnSpc>
              <a:spcBef>
                <a:spcPts val="600"/>
              </a:spcBef>
              <a:defRPr>
                <a:solidFill>
                  <a:srgbClr val="435153"/>
                </a:solidFill>
                <a:latin typeface="+mj-lt"/>
              </a:defRPr>
            </a:lvl2pPr>
            <a:lvl3pPr>
              <a:defRPr>
                <a:solidFill>
                  <a:srgbClr val="435153"/>
                </a:solidFill>
                <a:latin typeface="+mj-lt"/>
              </a:defRPr>
            </a:lvl3pPr>
            <a:lvl4pPr>
              <a:defRPr>
                <a:solidFill>
                  <a:srgbClr val="435153"/>
                </a:solidFill>
                <a:latin typeface="+mj-lt"/>
              </a:defRPr>
            </a:lvl4pPr>
            <a:lvl5pPr>
              <a:defRPr>
                <a:solidFill>
                  <a:srgbClr val="435153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6959819" y="1747685"/>
            <a:ext cx="4314844" cy="646331"/>
          </a:xfrm>
        </p:spPr>
        <p:txBody>
          <a:bodyPr>
            <a:noAutofit/>
          </a:bodyPr>
          <a:lstStyle>
            <a:lvl1pPr marL="114295" indent="-114295" algn="l" defTabSz="914361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lang="en-US" sz="2000" kern="1200" dirty="0" smtClean="0">
                <a:gradFill>
                  <a:gsLst>
                    <a:gs pos="0">
                      <a:schemeClr val="tx1"/>
                    </a:gs>
                    <a:gs pos="47000">
                      <a:schemeClr val="accent2"/>
                    </a:gs>
                    <a:gs pos="100000">
                      <a:schemeClr val="accent4"/>
                    </a:gs>
                  </a:gsLst>
                  <a:lin ang="3600000" scaled="0"/>
                </a:gradFill>
                <a:latin typeface="+mj-lt"/>
                <a:ea typeface="+mn-ea"/>
                <a:cs typeface="+mn-cs"/>
              </a:defRPr>
            </a:lvl1pPr>
            <a:lvl2pPr marL="114295" indent="-114295" algn="l" defTabSz="914361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2pPr>
            <a:lvl3pPr marL="114295" indent="-114295" algn="l" defTabSz="914361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3pPr>
            <a:lvl4pPr marL="114295" indent="-114295" algn="l" defTabSz="914361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4pPr>
            <a:lvl5pPr marL="114295" indent="-114295" algn="l" defTabSz="914361" rtl="0" eaLnBrk="1" latinLnBrk="0" hangingPunct="1">
              <a:defRPr lang="en-US" sz="2000" kern="1200" dirty="0" smtClean="0">
                <a:solidFill>
                  <a:schemeClr val="accent2"/>
                </a:solidFill>
                <a:latin typeface="Ciscolight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“This is the sample </a:t>
            </a:r>
            <a:br>
              <a:rPr lang="en-US" dirty="0" smtClean="0"/>
            </a:br>
            <a:r>
              <a:rPr lang="en-US" dirty="0" smtClean="0"/>
              <a:t>pull quote.”</a:t>
            </a:r>
          </a:p>
        </p:txBody>
      </p:sp>
      <p:sp>
        <p:nvSpPr>
          <p:cNvPr id="14" name="Rectangle 5"/>
          <p:cNvSpPr>
            <a:spLocks noChangeArrowheads="1"/>
          </p:cNvSpPr>
          <p:nvPr userDrawn="1"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6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077457" y="4736592"/>
            <a:ext cx="4315968" cy="33832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 smtClean="0"/>
              <a:t>Source Name</a:t>
            </a:r>
            <a:endParaRPr lang="en-US" dirty="0"/>
          </a:p>
        </p:txBody>
      </p:sp>
      <p:pic>
        <p:nvPicPr>
          <p:cNvPr id="9" name="Picture 8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190" y="432215"/>
            <a:ext cx="11448832" cy="83820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_2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6190" y="301752"/>
            <a:ext cx="5497160" cy="838200"/>
          </a:xfrm>
        </p:spPr>
        <p:txBody>
          <a:bodyPr vert="horz" lIns="82292" tIns="45719" rIns="82292" bIns="45719" rtlCol="0" anchor="t" anchorCtr="0">
            <a:noAutofit/>
          </a:bodyPr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-100" baseline="0" dirty="0" smtClean="0"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Two Column</a:t>
            </a:r>
            <a:br>
              <a:rPr lang="en-US" dirty="0" smtClean="0"/>
            </a:br>
            <a:r>
              <a:rPr lang="en-US" dirty="0" smtClean="0"/>
              <a:t>Title Left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92530" y="1600200"/>
            <a:ext cx="5521538" cy="452628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  <a:lvl2pPr marL="634974" indent="-228591">
              <a:buClr>
                <a:schemeClr val="accent5"/>
              </a:buClr>
              <a:buFont typeface="Arial" pitchFamily="34" charset="0"/>
              <a:buChar char="•"/>
              <a:tabLst/>
              <a:defRPr>
                <a:solidFill>
                  <a:schemeClr val="tx2"/>
                </a:solidFill>
                <a:latin typeface="+mj-lt"/>
              </a:defRPr>
            </a:lvl2pPr>
          </a:lstStyle>
          <a:p>
            <a:pPr lvl="0"/>
            <a:r>
              <a:rPr lang="en-US" dirty="0" smtClean="0"/>
              <a:t>Body copy uses sentence capital letters only, size 20, left aligned</a:t>
            </a:r>
          </a:p>
          <a:p>
            <a:pPr lvl="1"/>
            <a:r>
              <a:rPr lang="en-US" dirty="0" smtClean="0"/>
              <a:t>Sub-bullets are size 18 </a:t>
            </a:r>
            <a:br>
              <a:rPr lang="en-US" dirty="0" smtClean="0"/>
            </a:br>
            <a:r>
              <a:rPr lang="en-US" dirty="0" smtClean="0"/>
              <a:t>and indented</a:t>
            </a:r>
          </a:p>
          <a:p>
            <a:pPr lvl="1"/>
            <a:r>
              <a:rPr lang="en-US" dirty="0" smtClean="0"/>
              <a:t>Hyperlink: www.cisco.com </a:t>
            </a:r>
          </a:p>
          <a:p>
            <a:pPr lvl="0"/>
            <a:r>
              <a:rPr lang="en-US" dirty="0" smtClean="0"/>
              <a:t>Use Cisco highlight color, bold, or both when emphasizing words, </a:t>
            </a:r>
            <a:br>
              <a:rPr lang="en-US" dirty="0" smtClean="0"/>
            </a:br>
            <a:r>
              <a:rPr lang="en-US" dirty="0" smtClean="0"/>
              <a:t>do not italicize; use yellow on the </a:t>
            </a:r>
            <a:br>
              <a:rPr lang="en-US" dirty="0" smtClean="0"/>
            </a:br>
            <a:r>
              <a:rPr lang="en-US" dirty="0" smtClean="0"/>
              <a:t>black template and red for the white template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423511" y="1600200"/>
            <a:ext cx="5338705" cy="452628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accent1"/>
                </a:solidFill>
                <a:latin typeface="+mj-lt"/>
              </a:defRPr>
            </a:lvl1pPr>
            <a:lvl2pPr marL="634974" indent="-228591">
              <a:buClr>
                <a:schemeClr val="accent1">
                  <a:lumMod val="40000"/>
                  <a:lumOff val="60000"/>
                </a:schemeClr>
              </a:buClr>
              <a:buFont typeface="Arial" pitchFamily="34" charset="0"/>
              <a:buChar char="•"/>
              <a:defRPr>
                <a:solidFill>
                  <a:schemeClr val="accent1"/>
                </a:solidFill>
                <a:latin typeface="+mj-lt"/>
              </a:defRPr>
            </a:lvl2pPr>
          </a:lstStyle>
          <a:p>
            <a:pPr lvl="0"/>
            <a:r>
              <a:rPr lang="en-US" dirty="0" smtClean="0"/>
              <a:t>Body copy uses sentence capital letters only, size 20, left aligned</a:t>
            </a:r>
          </a:p>
          <a:p>
            <a:pPr lvl="1"/>
            <a:r>
              <a:rPr lang="en-US" dirty="0" smtClean="0"/>
              <a:t>Sub-bullets are size 18 </a:t>
            </a:r>
            <a:br>
              <a:rPr lang="en-US" dirty="0" smtClean="0"/>
            </a:br>
            <a:r>
              <a:rPr lang="en-US" dirty="0" smtClean="0"/>
              <a:t>and indented</a:t>
            </a:r>
          </a:p>
          <a:p>
            <a:pPr lvl="1"/>
            <a:r>
              <a:rPr lang="en-US" dirty="0" smtClean="0"/>
              <a:t>Hyperlink: www.cisco.com </a:t>
            </a:r>
          </a:p>
          <a:p>
            <a:pPr lvl="0"/>
            <a:r>
              <a:rPr lang="en-US" dirty="0" smtClean="0"/>
              <a:t>Use Cisco highlight color, bold, or both when emphasizing words, do not italicize; use yellow on the black template and red for the white template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rgbClr val="C0C0C0"/>
                </a:solidFill>
                <a:latin typeface="+mj-lt"/>
              </a:rPr>
              <a:t>Cisco Confidential</a:t>
            </a:r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428233" y="310896"/>
            <a:ext cx="5193792" cy="841248"/>
          </a:xfrm>
        </p:spPr>
        <p:txBody>
          <a:bodyPr>
            <a:noAutofit/>
          </a:bodyPr>
          <a:lstStyle>
            <a:lvl1pPr marL="0" marR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600" b="0" kern="1200" spc="-100" baseline="0" dirty="0"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Two Column</a:t>
            </a:r>
            <a:br>
              <a:rPr lang="en-US" dirty="0" smtClean="0"/>
            </a:br>
            <a:r>
              <a:rPr lang="en-US" dirty="0" smtClean="0"/>
              <a:t>Title Right</a:t>
            </a:r>
            <a:endParaRPr lang="en-US" dirty="0"/>
          </a:p>
        </p:txBody>
      </p:sp>
      <p:pic>
        <p:nvPicPr>
          <p:cNvPr id="10" name="Picture 9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13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3-Column Layout No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325883" y="1600202"/>
            <a:ext cx="3495823" cy="439102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j-lt"/>
                <a:cs typeface="Arial" pitchFamily="34" charset="0"/>
              </a:defRPr>
            </a:lvl1pPr>
            <a:lvl2pPr>
              <a:defRPr>
                <a:latin typeface="+mj-lt"/>
                <a:cs typeface="Arial" pitchFamily="34" charset="0"/>
              </a:defRPr>
            </a:lvl2pPr>
            <a:lvl3pPr>
              <a:defRPr>
                <a:latin typeface="+mj-lt"/>
                <a:cs typeface="Arial" pitchFamily="34" charset="0"/>
              </a:defRPr>
            </a:lvl3pPr>
            <a:lvl4pPr>
              <a:defRPr>
                <a:latin typeface="+mj-lt"/>
                <a:cs typeface="Arial" pitchFamily="34" charset="0"/>
              </a:defRPr>
            </a:lvl4pPr>
            <a:lvl5pP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388824" y="1600200"/>
            <a:ext cx="3457733" cy="4362451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  <a:lvl2pPr>
              <a:defRPr>
                <a:latin typeface="+mj-lt"/>
                <a:cs typeface="Arial" pitchFamily="34" charset="0"/>
              </a:defRPr>
            </a:lvl2pPr>
            <a:lvl3pPr>
              <a:defRPr>
                <a:latin typeface="+mj-lt"/>
                <a:cs typeface="Arial" pitchFamily="34" charset="0"/>
              </a:defRPr>
            </a:lvl3pPr>
            <a:lvl4pPr>
              <a:defRPr>
                <a:latin typeface="+mj-lt"/>
                <a:cs typeface="Arial" pitchFamily="34" charset="0"/>
              </a:defRPr>
            </a:lvl4pPr>
            <a:lvl5pP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398864" y="1600201"/>
            <a:ext cx="3510635" cy="4333875"/>
          </a:xfrm>
        </p:spPr>
        <p:txBody>
          <a:bodyPr/>
          <a:lstStyle>
            <a:lvl1pPr>
              <a:defRPr>
                <a:solidFill>
                  <a:schemeClr val="accent2"/>
                </a:solidFill>
                <a:latin typeface="+mj-lt"/>
                <a:cs typeface="Arial" pitchFamily="34" charset="0"/>
              </a:defRPr>
            </a:lvl1pPr>
            <a:lvl2pPr>
              <a:defRPr>
                <a:latin typeface="+mj-lt"/>
                <a:cs typeface="Arial" pitchFamily="34" charset="0"/>
              </a:defRPr>
            </a:lvl2pPr>
            <a:lvl3pPr>
              <a:defRPr>
                <a:latin typeface="+mj-lt"/>
                <a:cs typeface="Arial" pitchFamily="34" charset="0"/>
              </a:defRPr>
            </a:lvl3pPr>
            <a:lvl4pPr>
              <a:defRPr>
                <a:latin typeface="+mj-lt"/>
                <a:cs typeface="Arial" pitchFamily="34" charset="0"/>
              </a:defRPr>
            </a:lvl4pPr>
            <a:lvl5pPr>
              <a:defRPr>
                <a:latin typeface="+mj-lt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292609" y="100584"/>
            <a:ext cx="3557016" cy="1152144"/>
          </a:xfrm>
        </p:spPr>
        <p:txBody>
          <a:bodyPr anchor="b" anchorCtr="0">
            <a:noAutofit/>
          </a:bodyPr>
          <a:lstStyle>
            <a:lvl1pPr marL="0" marR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1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4343401" y="100584"/>
            <a:ext cx="3465576" cy="1152144"/>
          </a:xfrm>
        </p:spPr>
        <p:txBody>
          <a:bodyPr anchor="b" anchorCtr="0">
            <a:noAutofit/>
          </a:bodyPr>
          <a:lstStyle>
            <a:lvl1pPr marL="0" marR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1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8360758" y="100584"/>
            <a:ext cx="3511296" cy="1152144"/>
          </a:xfrm>
        </p:spPr>
        <p:txBody>
          <a:bodyPr anchor="b" anchorCtr="0">
            <a:noAutofit/>
          </a:bodyPr>
          <a:lstStyle>
            <a:lvl1pPr marL="0" marR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3100" b="0" i="0" u="none" strike="noStrike" kern="1200" cap="none" spc="-10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100000">
                      <a:srgbClr val="01BBBB"/>
                    </a:gs>
                  </a:gsLst>
                  <a:lin ang="2400000" scaled="0"/>
                </a:gra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title" hasCustomPrompt="1"/>
          </p:nvPr>
        </p:nvSpPr>
        <p:spPr>
          <a:xfrm>
            <a:off x="329210" y="439711"/>
            <a:ext cx="11420017" cy="838200"/>
          </a:xfrm>
        </p:spPr>
        <p:txBody>
          <a:bodyPr/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36" name="Chart Placeholder 35"/>
          <p:cNvSpPr>
            <a:spLocks noGrp="1"/>
          </p:cNvSpPr>
          <p:nvPr>
            <p:ph type="chart" sz="quarter" idx="10"/>
          </p:nvPr>
        </p:nvSpPr>
        <p:spPr>
          <a:xfrm>
            <a:off x="479561" y="1476375"/>
            <a:ext cx="11249684" cy="4305300"/>
          </a:xfrm>
        </p:spPr>
        <p:txBody>
          <a:bodyPr anchor="ctr" anchorCtr="1"/>
          <a:lstStyle>
            <a:lvl1pPr>
              <a:buNone/>
              <a:defRPr>
                <a:latin typeface="+mj-lt"/>
              </a:defRPr>
            </a:lvl1pPr>
          </a:lstStyle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32536" y="6062117"/>
            <a:ext cx="9945743" cy="276999"/>
          </a:xfrm>
        </p:spPr>
        <p:txBody>
          <a:bodyPr wrap="square" anchor="b" anchorCtr="0">
            <a:noAutofit/>
          </a:bodyPr>
          <a:lstStyle>
            <a:lvl1pPr algn="l" defTabSz="804830">
              <a:lnSpc>
                <a:spcPct val="100000"/>
              </a:lnSpc>
              <a:spcBef>
                <a:spcPct val="50000"/>
              </a:spcBef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>
              <a:buFont typeface="Arial" pitchFamily="34" charset="0"/>
              <a:buNone/>
              <a:defRPr sz="1500"/>
            </a:lvl2pPr>
            <a:lvl3pPr>
              <a:buFont typeface="Arial" pitchFamily="34" charset="0"/>
              <a:buNone/>
              <a:defRPr sz="1500"/>
            </a:lvl3pPr>
            <a:lvl4pPr>
              <a:buFont typeface="Arial" pitchFamily="34" charset="0"/>
              <a:buNone/>
              <a:defRPr sz="1500"/>
            </a:lvl4pPr>
            <a:lvl5pPr>
              <a:buFont typeface="Arial" pitchFamily="34" charset="0"/>
              <a:buNone/>
              <a:defRPr sz="1500"/>
            </a:lvl5pPr>
          </a:lstStyle>
          <a:p>
            <a:pPr lvl="0"/>
            <a:r>
              <a:rPr lang="en-US" dirty="0" smtClean="0"/>
              <a:t>Source: Placeholder for Notes Is 12 Points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title_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6189" y="5430244"/>
            <a:ext cx="11408626" cy="838200"/>
          </a:xfrm>
        </p:spPr>
        <p:txBody>
          <a:bodyPr vert="horz" lIns="82292" tIns="45719" rIns="82292" bIns="45719" rtlCol="0" anchor="b" anchorCtr="0">
            <a:noAutofit/>
          </a:bodyPr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29098" y="1600200"/>
            <a:ext cx="5338705" cy="3749040"/>
          </a:xfrm>
        </p:spPr>
        <p:txBody>
          <a:bodyPr anchor="ctr" anchorCtr="0">
            <a:noAutofit/>
          </a:bodyPr>
          <a:lstStyle>
            <a:lvl1pPr marL="0" indent="0">
              <a:buFontTx/>
              <a:buNone/>
              <a:defRPr sz="2400" baseline="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Simple text goes here and can wrap to accommodate more lines of information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6496644" y="1947672"/>
            <a:ext cx="4570809" cy="2990088"/>
          </a:xfrm>
        </p:spPr>
        <p:txBody>
          <a:bodyPr anchor="ctr" anchorCtr="1"/>
          <a:lstStyle>
            <a:lvl1pPr algn="ctr">
              <a:buFontTx/>
              <a:buNone/>
              <a:defRPr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6189" y="5430244"/>
            <a:ext cx="11408626" cy="838200"/>
          </a:xfrm>
        </p:spPr>
        <p:txBody>
          <a:bodyPr vert="horz" lIns="82292" tIns="45719" rIns="82292" bIns="45719" rtlCol="0" anchor="b" anchorCtr="0">
            <a:noAutofit/>
          </a:bodyPr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Slide Title Goes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3423" y="5852162"/>
            <a:ext cx="10813351" cy="384175"/>
          </a:xfrm>
        </p:spPr>
        <p:txBody>
          <a:bodyPr anchor="b" anchorCtr="0">
            <a:noAutofit/>
          </a:bodyPr>
          <a:lstStyle>
            <a:lvl1pPr marL="0" indent="0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2532" y="649224"/>
            <a:ext cx="10813350" cy="4480560"/>
          </a:xfrm>
        </p:spPr>
        <p:txBody>
          <a:bodyPr/>
          <a:lstStyle>
            <a:lvl1pPr marL="233354" indent="-233354" algn="l" defTabSz="914361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Arial" pitchFamily="34" charset="0"/>
              <a:buChar char="“"/>
              <a:defRPr lang="en-US" sz="55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Presentation Title Goes Here”</a:t>
            </a:r>
            <a:endParaRPr lang="en-US" dirty="0"/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4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4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t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06190" y="1918742"/>
            <a:ext cx="5488498" cy="3020519"/>
          </a:xfrm>
        </p:spPr>
        <p:txBody>
          <a:bodyPr vert="horz" lIns="82292" tIns="45719" rIns="82292" bIns="45719" rtlCol="0" anchor="ctr" anchorCtr="0">
            <a:noAutofit/>
          </a:bodyPr>
          <a:lstStyle>
            <a:lvl1pPr marL="0" indent="0" algn="l" defTabSz="914361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55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12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Telling Shared Experiences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561651" y="310896"/>
            <a:ext cx="5192439" cy="6208776"/>
          </a:xfrm>
        </p:spPr>
        <p:txBody>
          <a:bodyPr anchor="ctr" anchorCtr="0">
            <a:noAutofit/>
          </a:bodyPr>
          <a:lstStyle>
            <a:lvl1pPr marL="0" indent="0">
              <a:buFontTx/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Tell your story here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5097" y="4279394"/>
            <a:ext cx="6244863" cy="384175"/>
          </a:xfrm>
        </p:spPr>
        <p:txBody>
          <a:bodyPr vert="horz" lIns="91436" tIns="45719" rIns="91436" bIns="45719" rtlCol="0">
            <a:noAutofit/>
          </a:bodyPr>
          <a:lstStyle>
            <a:lvl1pPr marL="0" indent="0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rgbClr val="6DB344"/>
                </a:solidFill>
                <a:latin typeface="+mj-lt"/>
                <a:ea typeface="+mn-ea"/>
                <a:cs typeface="+mn-cs"/>
              </a:defRPr>
            </a:lvl1pPr>
            <a:lvl2pPr marL="457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Presenter Name and Title Go Here</a:t>
            </a:r>
            <a:endParaRPr lang="en-US" dirty="0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white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8187" y="3282697"/>
            <a:ext cx="6281773" cy="1022351"/>
          </a:xfrm>
        </p:spPr>
        <p:txBody>
          <a:bodyPr vert="horz" lIns="82292" tIns="45719" rIns="82292" bIns="45719" rtlCol="0" anchor="b" anchorCtr="0">
            <a:noAutofit/>
          </a:bodyPr>
          <a:lstStyle>
            <a:lvl1pPr marL="0" indent="0" algn="l" defTabSz="914361" rtl="0" eaLnBrk="1" latinLnBrk="0" hangingPunct="1">
              <a:lnSpc>
                <a:spcPct val="80000"/>
              </a:lnSpc>
              <a:spcBef>
                <a:spcPct val="0"/>
              </a:spcBef>
              <a:buClr>
                <a:schemeClr val="tx1"/>
              </a:buClr>
              <a:buFont typeface="Ciscolight" pitchFamily="2" charset="0"/>
              <a:buNone/>
              <a:defRPr lang="en-US" sz="5500" b="0" kern="1200" spc="0" baseline="0" dirty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12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Demo Title</a:t>
            </a:r>
            <a:endParaRPr lang="en-US" dirty="0"/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hidden">
          <a:xfrm>
            <a:off x="0" y="0"/>
            <a:ext cx="12188825" cy="177800"/>
          </a:xfrm>
          <a:prstGeom prst="rect">
            <a:avLst/>
          </a:prstGeom>
          <a:solidFill>
            <a:schemeClr val="bg2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lIns="91436" tIns="45719" rIns="91436" bIns="45719" anchor="ctr"/>
          <a:lstStyle/>
          <a:p>
            <a:endParaRPr lang="en-US">
              <a:latin typeface="+mj-lt"/>
            </a:endParaRPr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0" hasCustomPrompt="1"/>
          </p:nvPr>
        </p:nvSpPr>
        <p:spPr>
          <a:xfrm>
            <a:off x="7385245" y="1917700"/>
            <a:ext cx="3567771" cy="2889251"/>
          </a:xfrm>
        </p:spPr>
        <p:txBody>
          <a:bodyPr anchor="ctr" anchorCtr="1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grpSp>
        <p:nvGrpSpPr>
          <p:cNvPr id="24" name="Group 67"/>
          <p:cNvGrpSpPr/>
          <p:nvPr userDrawn="1"/>
        </p:nvGrpSpPr>
        <p:grpSpPr>
          <a:xfrm>
            <a:off x="455614" y="301884"/>
            <a:ext cx="921133" cy="491083"/>
            <a:chOff x="609606" y="528528"/>
            <a:chExt cx="1444732" cy="763787"/>
          </a:xfrm>
          <a:gradFill flip="none" rotWithShape="1">
            <a:gsLst>
              <a:gs pos="11000">
                <a:schemeClr val="accent2"/>
              </a:gs>
              <a:gs pos="100000">
                <a:schemeClr val="accent5"/>
              </a:gs>
            </a:gsLst>
            <a:lin ang="2700000" scaled="1"/>
            <a:tileRect/>
          </a:gradFill>
        </p:grpSpPr>
        <p:sp>
          <p:nvSpPr>
            <p:cNvPr id="25" name="Rectangle 24"/>
            <p:cNvSpPr>
              <a:spLocks noChangeArrowheads="1"/>
            </p:cNvSpPr>
            <p:nvPr/>
          </p:nvSpPr>
          <p:spPr bwMode="black">
            <a:xfrm>
              <a:off x="1016583" y="1035671"/>
              <a:ext cx="65914" cy="2497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black">
            <a:xfrm>
              <a:off x="1400565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black">
            <a:xfrm>
              <a:off x="740666" y="1028755"/>
              <a:ext cx="190842" cy="263560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black">
            <a:xfrm>
              <a:off x="1660386" y="1028755"/>
              <a:ext cx="262121" cy="263560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black">
            <a:xfrm>
              <a:off x="1167569" y="1028755"/>
              <a:ext cx="170915" cy="263560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black">
            <a:xfrm>
              <a:off x="609606" y="732922"/>
              <a:ext cx="62081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black">
            <a:xfrm>
              <a:off x="783587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black">
            <a:xfrm>
              <a:off x="954502" y="528528"/>
              <a:ext cx="62081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black">
            <a:xfrm>
              <a:off x="1128481" y="646860"/>
              <a:ext cx="62081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black">
            <a:xfrm>
              <a:off x="1298630" y="732922"/>
              <a:ext cx="65914" cy="128323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black">
            <a:xfrm>
              <a:off x="1472609" y="646860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black">
            <a:xfrm>
              <a:off x="1646588" y="528528"/>
              <a:ext cx="62847" cy="39495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black">
            <a:xfrm>
              <a:off x="1817502" y="646864"/>
              <a:ext cx="62847" cy="21438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black">
            <a:xfrm>
              <a:off x="1991491" y="732927"/>
              <a:ext cx="62847" cy="12832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-16929" y="6141722"/>
            <a:ext cx="12205754" cy="71627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 dirty="0" smtClean="0"/>
          </a:p>
        </p:txBody>
      </p:sp>
      <p:pic>
        <p:nvPicPr>
          <p:cNvPr id="17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 userDrawn="1"/>
        </p:nvSpPr>
        <p:spPr>
          <a:xfrm>
            <a:off x="2430699" y="-3578088"/>
            <a:ext cx="2305719" cy="140141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0" y="-645216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18000"/>
                </a:scheme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 rot="10800000">
            <a:off x="1351371" y="-645216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marL="0" algn="ctr" defTabSz="914361" rtl="0" eaLnBrk="1" latinLnBrk="0" hangingPunct="1"/>
            <a:endParaRPr lang="en-US" sz="1900" kern="1200">
              <a:solidFill>
                <a:schemeClr val="lt1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498613" y="1711187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804455" y="834887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75000"/>
                  <a:alpha val="28000"/>
                </a:schemeClr>
              </a:gs>
              <a:gs pos="100000">
                <a:schemeClr val="accent4">
                  <a:lumMod val="75000"/>
                  <a:alpha val="29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 rot="10800000">
            <a:off x="4047043" y="-3377648"/>
            <a:ext cx="2305719" cy="81484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57550">
                  <a:alpha val="46000"/>
                </a:srgbClr>
              </a:gs>
              <a:gs pos="100000">
                <a:schemeClr val="accent1">
                  <a:shade val="100000"/>
                  <a:satMod val="115000"/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909" y="484633"/>
            <a:ext cx="11670464" cy="4372131"/>
          </a:xfrm>
        </p:spPr>
        <p:txBody>
          <a:bodyPr anchor="b" anchorCtr="0"/>
          <a:lstStyle>
            <a:lvl1pPr marL="228591" indent="-228591">
              <a:buFont typeface="Arial" pitchFamily="34" charset="0"/>
              <a:buChar char="“"/>
              <a:defRPr sz="600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style”</a:t>
            </a:r>
            <a:endParaRPr lang="en-US" dirty="0"/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19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34776" y="5358903"/>
            <a:ext cx="11429936" cy="614363"/>
          </a:xfrm>
        </p:spPr>
        <p:txBody>
          <a:bodyPr vert="horz" lIns="91436" tIns="45719" rIns="91436" bIns="45719" rtlCol="0">
            <a:noAutofit/>
          </a:bodyPr>
          <a:lstStyle>
            <a:lvl1pPr marL="0" indent="0">
              <a:buNone/>
              <a:defRPr lang="en-US" sz="24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</a:pPr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18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3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" grpId="0"/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ngle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/>
        </p:nvSpPr>
        <p:spPr>
          <a:xfrm>
            <a:off x="2521843" y="795528"/>
            <a:ext cx="7130463" cy="400507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3" name="Rectangle 22"/>
          <p:cNvSpPr/>
          <p:nvPr userDrawn="1"/>
        </p:nvSpPr>
        <p:spPr>
          <a:xfrm>
            <a:off x="2521843" y="4794353"/>
            <a:ext cx="7128213" cy="996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2532991" y="795528"/>
            <a:ext cx="7103800" cy="4005072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</p:spPr>
        <p:txBody>
          <a:bodyPr anchor="ctr" anchorCtr="0"/>
          <a:lstStyle>
            <a:lvl1pPr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753777" y="4873439"/>
            <a:ext cx="6763665" cy="838200"/>
          </a:xfrm>
        </p:spPr>
        <p:txBody>
          <a:bodyPr anchor="ctr"/>
          <a:lstStyle>
            <a:lvl1pPr>
              <a:defRPr sz="27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8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mall photo_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450988" y="310896"/>
            <a:ext cx="4363599" cy="245973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450988" y="310896"/>
            <a:ext cx="4363599" cy="2459736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06191" y="3429000"/>
            <a:ext cx="9343297" cy="1421928"/>
          </a:xfrm>
        </p:spPr>
        <p:txBody>
          <a:bodyPr anchor="t">
            <a:noAutofit/>
          </a:bodyPr>
          <a:lstStyle>
            <a:lvl1pPr marL="0" marR="0" indent="0" algn="l" defTabSz="91436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Large photo </a:t>
            </a:r>
            <a:br>
              <a:rPr lang="en-US" dirty="0" smtClean="0"/>
            </a:br>
            <a:r>
              <a:rPr lang="en-US" dirty="0" smtClean="0"/>
              <a:t>caption here.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ortrait photo_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40" name="Rectangle 39"/>
          <p:cNvSpPr/>
          <p:nvPr/>
        </p:nvSpPr>
        <p:spPr>
          <a:xfrm>
            <a:off x="6655098" y="859536"/>
            <a:ext cx="4838964" cy="50292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6655098" y="859536"/>
            <a:ext cx="4838964" cy="5029200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anchor="ctr" anchorCtr="0"/>
          <a:lstStyle>
            <a:lvl1pPr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6191" y="728974"/>
            <a:ext cx="5798380" cy="1085313"/>
          </a:xfrm>
        </p:spPr>
        <p:txBody>
          <a:bodyPr anchor="t">
            <a:noAutofit/>
          </a:bodyPr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ltip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48" name="Rectangle 47"/>
          <p:cNvSpPr/>
          <p:nvPr/>
        </p:nvSpPr>
        <p:spPr>
          <a:xfrm>
            <a:off x="4890343" y="311150"/>
            <a:ext cx="4356380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9" name="Picture Placeholder 25"/>
          <p:cNvSpPr>
            <a:spLocks noGrp="1"/>
          </p:cNvSpPr>
          <p:nvPr>
            <p:ph type="pic" sz="quarter" idx="11" hasCustomPrompt="1"/>
          </p:nvPr>
        </p:nvSpPr>
        <p:spPr>
          <a:xfrm>
            <a:off x="4890714" y="311150"/>
            <a:ext cx="4356013" cy="2660652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46501" y="311150"/>
            <a:ext cx="4382506" cy="266065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 hasCustomPrompt="1"/>
          </p:nvPr>
        </p:nvSpPr>
        <p:spPr>
          <a:xfrm>
            <a:off x="427654" y="311150"/>
            <a:ext cx="4401521" cy="2660652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9304020" y="311151"/>
            <a:ext cx="2451002" cy="1308101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1" name="Picture Placeholder 25"/>
          <p:cNvSpPr>
            <a:spLocks noGrp="1"/>
          </p:cNvSpPr>
          <p:nvPr>
            <p:ph type="pic" sz="quarter" idx="12" hasCustomPrompt="1"/>
          </p:nvPr>
        </p:nvSpPr>
        <p:spPr>
          <a:xfrm>
            <a:off x="9304020" y="311151"/>
            <a:ext cx="2451002" cy="1308101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446503" y="3028951"/>
            <a:ext cx="3363339" cy="345893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3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427654" y="3028951"/>
            <a:ext cx="3382346" cy="3458935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3880957" y="3028951"/>
            <a:ext cx="5365768" cy="345893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5" name="Picture Placeholder 25"/>
          <p:cNvSpPr>
            <a:spLocks noGrp="1"/>
          </p:cNvSpPr>
          <p:nvPr>
            <p:ph type="pic" sz="quarter" idx="14" hasCustomPrompt="1"/>
          </p:nvPr>
        </p:nvSpPr>
        <p:spPr>
          <a:xfrm>
            <a:off x="3876769" y="3028951"/>
            <a:ext cx="5369956" cy="3458935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9304020" y="1683660"/>
            <a:ext cx="2451002" cy="3442153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7" name="Picture Placeholder 25"/>
          <p:cNvSpPr>
            <a:spLocks noGrp="1"/>
          </p:cNvSpPr>
          <p:nvPr>
            <p:ph type="pic" sz="quarter" idx="15" hasCustomPrompt="1"/>
          </p:nvPr>
        </p:nvSpPr>
        <p:spPr>
          <a:xfrm>
            <a:off x="9304020" y="1676400"/>
            <a:ext cx="2451002" cy="3449411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304020" y="5182962"/>
            <a:ext cx="2451002" cy="13049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9" name="Picture Placeholder 25"/>
          <p:cNvSpPr>
            <a:spLocks noGrp="1"/>
          </p:cNvSpPr>
          <p:nvPr>
            <p:ph type="pic" sz="quarter" idx="16" hasCustomPrompt="1"/>
          </p:nvPr>
        </p:nvSpPr>
        <p:spPr>
          <a:xfrm>
            <a:off x="9304020" y="5182962"/>
            <a:ext cx="2451002" cy="1304925"/>
          </a:xfrm>
          <a:solidFill>
            <a:schemeClr val="bg1">
              <a:alpha val="30000"/>
            </a:schemeClr>
          </a:solidFill>
          <a:ln>
            <a:solidFill>
              <a:schemeClr val="bg2"/>
            </a:solidFill>
          </a:ln>
          <a:effectLst>
            <a:outerShdw blurRad="114300" dist="38100" dir="5400000" algn="ctr" rotWithShape="0">
              <a:srgbClr val="000000">
                <a:alpha val="80000"/>
              </a:srgbClr>
            </a:outerShdw>
          </a:effectLst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Insert photo here</a:t>
            </a:r>
            <a:endParaRPr lang="en-US" dirty="0"/>
          </a:p>
        </p:txBody>
      </p:sp>
      <p:sp>
        <p:nvSpPr>
          <p:cNvPr id="17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18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20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1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photo with 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0986" y="310897"/>
            <a:ext cx="11299041" cy="6075391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9" rIns="91436" bIns="45719"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444386" y="310898"/>
            <a:ext cx="11296883" cy="6054185"/>
          </a:xfrm>
          <a:ln>
            <a:solidFill>
              <a:schemeClr val="bg2"/>
            </a:solidFill>
          </a:ln>
        </p:spPr>
        <p:txBody>
          <a:bodyPr vert="horz" lIns="91436" tIns="45719" rIns="91436" bIns="45719" rtlCol="0" anchor="ctr" anchorCtr="0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2000" kern="1200" baseline="0" dirty="0">
                <a:solidFill>
                  <a:srgbClr val="546568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Photo placeholder</a:t>
            </a:r>
            <a:endParaRPr lang="en-US" dirty="0"/>
          </a:p>
        </p:txBody>
      </p:sp>
      <p:sp>
        <p:nvSpPr>
          <p:cNvPr id="11" name="Rectangle 5"/>
          <p:cNvSpPr>
            <a:spLocks noChangeArrowheads="1"/>
          </p:cNvSpPr>
          <p:nvPr userDrawn="1"/>
        </p:nvSpPr>
        <p:spPr bwMode="ltGray">
          <a:xfrm>
            <a:off x="10541887" y="6569129"/>
            <a:ext cx="889337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marL="0" algn="r" defTabSz="814353" rtl="0" eaLnBrk="1" latinLnBrk="0" hangingPunct="1">
              <a:lnSpc>
                <a:spcPct val="100000"/>
              </a:lnSpc>
            </a:pPr>
            <a:r>
              <a:rPr lang="en-US" sz="700" kern="1200" dirty="0">
                <a:solidFill>
                  <a:srgbClr val="C0C0C0"/>
                </a:solidFill>
                <a:latin typeface="+mj-lt"/>
                <a:ea typeface="+mn-ea"/>
                <a:cs typeface="+mn-cs"/>
              </a:rPr>
              <a:t>Cisco Confidential</a:t>
            </a:r>
          </a:p>
        </p:txBody>
      </p:sp>
      <p:pic>
        <p:nvPicPr>
          <p:cNvPr id="9" name="Picture 8" descr="segue texture.jpg"/>
          <p:cNvPicPr>
            <a:picLocks noChangeAspect="1"/>
          </p:cNvPicPr>
          <p:nvPr userDrawn="1"/>
        </p:nvPicPr>
        <p:blipFill>
          <a:blip r:embed="rId2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rgbClr val="C0C0C0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13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88826" cy="6858000"/>
          </a:xfrm>
        </p:spPr>
        <p:txBody>
          <a:bodyPr anchor="ctr" anchorCtr="1">
            <a:noAutofit/>
          </a:bodyPr>
          <a:lstStyle>
            <a:lvl1pPr algn="ctr">
              <a:buNone/>
              <a:defRPr>
                <a:latin typeface="+mj-lt"/>
              </a:defRPr>
            </a:lvl1pPr>
          </a:lstStyle>
          <a:p>
            <a:r>
              <a:rPr lang="en-US" dirty="0" smtClean="0"/>
              <a:t>Full bleed image placeholder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pic>
        <p:nvPicPr>
          <p:cNvPr id="55" name="Picture 54" descr="textur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-16929" y="1786"/>
            <a:ext cx="12205754" cy="6856215"/>
          </a:xfrm>
          <a:prstGeom prst="rect">
            <a:avLst/>
          </a:prstGeom>
        </p:spPr>
      </p:pic>
      <p:sp>
        <p:nvSpPr>
          <p:cNvPr id="21" name="Media Placeholder 20"/>
          <p:cNvSpPr>
            <a:spLocks noGrp="1"/>
          </p:cNvSpPr>
          <p:nvPr>
            <p:ph type="media" sz="quarter" idx="10" hasCustomPrompt="1"/>
          </p:nvPr>
        </p:nvSpPr>
        <p:spPr>
          <a:xfrm>
            <a:off x="5853968" y="778669"/>
            <a:ext cx="5897880" cy="4425696"/>
          </a:xfrm>
          <a:solidFill>
            <a:schemeClr val="tx1">
              <a:lumMod val="50000"/>
            </a:schemeClr>
          </a:solidFill>
          <a:ln>
            <a:noFill/>
          </a:ln>
          <a:effectLst>
            <a:innerShdw blurRad="419100">
              <a:prstClr val="black">
                <a:alpha val="4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36" tIns="45719" rIns="91436" bIns="45719" rtlCol="0" anchor="ctr">
            <a:normAutofit/>
          </a:bodyPr>
          <a:lstStyle>
            <a:lvl1pPr marL="0" indent="0" algn="ctr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rgbClr val="92D050"/>
              </a:buClr>
              <a:buSzPct val="90000"/>
              <a:buFont typeface="Arial" pitchFamily="34" charset="0"/>
              <a:buNone/>
              <a:tabLst/>
              <a:defRPr lang="en-US" sz="1900" kern="1200">
                <a:solidFill>
                  <a:schemeClr val="lt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icon to add video</a:t>
            </a:r>
            <a:endParaRPr lang="en-US" dirty="0"/>
          </a:p>
        </p:txBody>
      </p:sp>
      <p:grpSp>
        <p:nvGrpSpPr>
          <p:cNvPr id="20" name="Group 5"/>
          <p:cNvGrpSpPr>
            <a:grpSpLocks/>
          </p:cNvGrpSpPr>
          <p:nvPr userDrawn="1"/>
        </p:nvGrpSpPr>
        <p:grpSpPr bwMode="auto">
          <a:xfrm>
            <a:off x="455614" y="6096001"/>
            <a:ext cx="841815" cy="447676"/>
            <a:chOff x="384" y="331"/>
            <a:chExt cx="912" cy="485"/>
          </a:xfrm>
        </p:grpSpPr>
        <p:sp>
          <p:nvSpPr>
            <p:cNvPr id="23" name="AutoShape 6"/>
            <p:cNvSpPr>
              <a:spLocks noChangeAspect="1" noChangeArrowheads="1" noTextEdit="1"/>
            </p:cNvSpPr>
            <p:nvPr/>
          </p:nvSpPr>
          <p:spPr bwMode="invGray">
            <a:xfrm>
              <a:off x="384" y="331"/>
              <a:ext cx="912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invGray">
            <a:xfrm>
              <a:off x="640" y="652"/>
              <a:ext cx="42" cy="15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invGray">
            <a:xfrm>
              <a:off x="882" y="648"/>
              <a:ext cx="120" cy="166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1" y="80"/>
                </a:cxn>
                <a:cxn ang="0">
                  <a:pos x="0" y="40"/>
                </a:cxn>
                <a:cxn ang="0">
                  <a:pos x="41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8" y="23"/>
                    <a:pt x="51" y="20"/>
                    <a:pt x="42" y="20"/>
                  </a:cubicBezTo>
                  <a:cubicBezTo>
                    <a:pt x="30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1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1" y="0"/>
                  </a:cubicBezTo>
                  <a:cubicBezTo>
                    <a:pt x="50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invGray">
            <a:xfrm>
              <a:off x="467" y="648"/>
              <a:ext cx="120" cy="166"/>
            </a:xfrm>
            <a:custGeom>
              <a:avLst/>
              <a:gdLst/>
              <a:ahLst/>
              <a:cxnLst>
                <a:cxn ang="0">
                  <a:pos x="58" y="24"/>
                </a:cxn>
                <a:cxn ang="0">
                  <a:pos x="42" y="20"/>
                </a:cxn>
                <a:cxn ang="0">
                  <a:pos x="21" y="40"/>
                </a:cxn>
                <a:cxn ang="0">
                  <a:pos x="42" y="60"/>
                </a:cxn>
                <a:cxn ang="0">
                  <a:pos x="58" y="56"/>
                </a:cxn>
                <a:cxn ang="0">
                  <a:pos x="58" y="77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58" y="3"/>
                </a:cxn>
                <a:cxn ang="0">
                  <a:pos x="58" y="24"/>
                </a:cxn>
              </a:cxnLst>
              <a:rect l="0" t="0" r="r" b="b"/>
              <a:pathLst>
                <a:path w="58" h="80">
                  <a:moveTo>
                    <a:pt x="58" y="24"/>
                  </a:moveTo>
                  <a:cubicBezTo>
                    <a:pt x="57" y="23"/>
                    <a:pt x="51" y="20"/>
                    <a:pt x="42" y="20"/>
                  </a:cubicBezTo>
                  <a:cubicBezTo>
                    <a:pt x="29" y="20"/>
                    <a:pt x="21" y="28"/>
                    <a:pt x="21" y="40"/>
                  </a:cubicBezTo>
                  <a:cubicBezTo>
                    <a:pt x="21" y="51"/>
                    <a:pt x="29" y="60"/>
                    <a:pt x="42" y="60"/>
                  </a:cubicBezTo>
                  <a:cubicBezTo>
                    <a:pt x="51" y="60"/>
                    <a:pt x="57" y="57"/>
                    <a:pt x="58" y="56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6" y="78"/>
                    <a:pt x="49" y="80"/>
                    <a:pt x="40" y="80"/>
                  </a:cubicBezTo>
                  <a:cubicBezTo>
                    <a:pt x="19" y="80"/>
                    <a:pt x="0" y="65"/>
                    <a:pt x="0" y="40"/>
                  </a:cubicBezTo>
                  <a:cubicBezTo>
                    <a:pt x="0" y="17"/>
                    <a:pt x="17" y="0"/>
                    <a:pt x="40" y="0"/>
                  </a:cubicBezTo>
                  <a:cubicBezTo>
                    <a:pt x="49" y="0"/>
                    <a:pt x="56" y="3"/>
                    <a:pt x="58" y="3"/>
                  </a:cubicBezTo>
                  <a:lnTo>
                    <a:pt x="58" y="2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invGray">
            <a:xfrm>
              <a:off x="1046" y="648"/>
              <a:ext cx="165" cy="166"/>
            </a:xfrm>
            <a:custGeom>
              <a:avLst/>
              <a:gdLst/>
              <a:ahLst/>
              <a:cxnLst>
                <a:cxn ang="0">
                  <a:pos x="80" y="40"/>
                </a:cxn>
                <a:cxn ang="0">
                  <a:pos x="40" y="80"/>
                </a:cxn>
                <a:cxn ang="0">
                  <a:pos x="0" y="40"/>
                </a:cxn>
                <a:cxn ang="0">
                  <a:pos x="40" y="0"/>
                </a:cxn>
                <a:cxn ang="0">
                  <a:pos x="80" y="40"/>
                </a:cxn>
                <a:cxn ang="0">
                  <a:pos x="40" y="20"/>
                </a:cxn>
                <a:cxn ang="0">
                  <a:pos x="20" y="40"/>
                </a:cxn>
                <a:cxn ang="0">
                  <a:pos x="40" y="60"/>
                </a:cxn>
                <a:cxn ang="0">
                  <a:pos x="60" y="40"/>
                </a:cxn>
                <a:cxn ang="0">
                  <a:pos x="40" y="20"/>
                </a:cxn>
              </a:cxnLst>
              <a:rect l="0" t="0" r="r" b="b"/>
              <a:pathLst>
                <a:path w="80" h="80">
                  <a:moveTo>
                    <a:pt x="80" y="40"/>
                  </a:moveTo>
                  <a:cubicBezTo>
                    <a:pt x="80" y="62"/>
                    <a:pt x="64" y="80"/>
                    <a:pt x="40" y="80"/>
                  </a:cubicBezTo>
                  <a:cubicBezTo>
                    <a:pt x="16" y="80"/>
                    <a:pt x="0" y="62"/>
                    <a:pt x="0" y="40"/>
                  </a:cubicBezTo>
                  <a:cubicBezTo>
                    <a:pt x="0" y="18"/>
                    <a:pt x="16" y="0"/>
                    <a:pt x="40" y="0"/>
                  </a:cubicBezTo>
                  <a:cubicBezTo>
                    <a:pt x="64" y="0"/>
                    <a:pt x="80" y="18"/>
                    <a:pt x="80" y="40"/>
                  </a:cubicBezTo>
                  <a:moveTo>
                    <a:pt x="40" y="20"/>
                  </a:moveTo>
                  <a:cubicBezTo>
                    <a:pt x="29" y="20"/>
                    <a:pt x="20" y="29"/>
                    <a:pt x="20" y="40"/>
                  </a:cubicBezTo>
                  <a:cubicBezTo>
                    <a:pt x="20" y="51"/>
                    <a:pt x="29" y="60"/>
                    <a:pt x="40" y="60"/>
                  </a:cubicBezTo>
                  <a:cubicBezTo>
                    <a:pt x="51" y="60"/>
                    <a:pt x="60" y="51"/>
                    <a:pt x="60" y="40"/>
                  </a:cubicBezTo>
                  <a:cubicBezTo>
                    <a:pt x="60" y="29"/>
                    <a:pt x="51" y="20"/>
                    <a:pt x="40" y="2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invGray">
            <a:xfrm>
              <a:off x="735" y="648"/>
              <a:ext cx="108" cy="166"/>
            </a:xfrm>
            <a:custGeom>
              <a:avLst/>
              <a:gdLst/>
              <a:ahLst/>
              <a:cxnLst>
                <a:cxn ang="0">
                  <a:pos x="47" y="19"/>
                </a:cxn>
                <a:cxn ang="0">
                  <a:pos x="32" y="17"/>
                </a:cxn>
                <a:cxn ang="0">
                  <a:pos x="20" y="23"/>
                </a:cxn>
                <a:cxn ang="0">
                  <a:pos x="29" y="30"/>
                </a:cxn>
                <a:cxn ang="0">
                  <a:pos x="34" y="32"/>
                </a:cxn>
                <a:cxn ang="0">
                  <a:pos x="52" y="54"/>
                </a:cxn>
                <a:cxn ang="0">
                  <a:pos x="21" y="80"/>
                </a:cxn>
                <a:cxn ang="0">
                  <a:pos x="0" y="77"/>
                </a:cxn>
                <a:cxn ang="0">
                  <a:pos x="0" y="60"/>
                </a:cxn>
                <a:cxn ang="0">
                  <a:pos x="18" y="63"/>
                </a:cxn>
                <a:cxn ang="0">
                  <a:pos x="32" y="56"/>
                </a:cxn>
                <a:cxn ang="0">
                  <a:pos x="23" y="48"/>
                </a:cxn>
                <a:cxn ang="0">
                  <a:pos x="19" y="47"/>
                </a:cxn>
                <a:cxn ang="0">
                  <a:pos x="0" y="24"/>
                </a:cxn>
                <a:cxn ang="0">
                  <a:pos x="28" y="0"/>
                </a:cxn>
                <a:cxn ang="0">
                  <a:pos x="47" y="3"/>
                </a:cxn>
                <a:cxn ang="0">
                  <a:pos x="47" y="19"/>
                </a:cxn>
              </a:cxnLst>
              <a:rect l="0" t="0" r="r" b="b"/>
              <a:pathLst>
                <a:path w="52" h="80">
                  <a:moveTo>
                    <a:pt x="47" y="19"/>
                  </a:moveTo>
                  <a:cubicBezTo>
                    <a:pt x="47" y="19"/>
                    <a:pt x="38" y="17"/>
                    <a:pt x="32" y="17"/>
                  </a:cubicBezTo>
                  <a:cubicBezTo>
                    <a:pt x="24" y="17"/>
                    <a:pt x="20" y="19"/>
                    <a:pt x="20" y="23"/>
                  </a:cubicBezTo>
                  <a:cubicBezTo>
                    <a:pt x="20" y="28"/>
                    <a:pt x="26" y="29"/>
                    <a:pt x="29" y="3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47" y="36"/>
                    <a:pt x="52" y="45"/>
                    <a:pt x="52" y="54"/>
                  </a:cubicBezTo>
                  <a:cubicBezTo>
                    <a:pt x="52" y="73"/>
                    <a:pt x="35" y="80"/>
                    <a:pt x="21" y="80"/>
                  </a:cubicBezTo>
                  <a:cubicBezTo>
                    <a:pt x="10" y="80"/>
                    <a:pt x="1" y="78"/>
                    <a:pt x="0" y="7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" y="60"/>
                    <a:pt x="10" y="63"/>
                    <a:pt x="18" y="63"/>
                  </a:cubicBezTo>
                  <a:cubicBezTo>
                    <a:pt x="28" y="63"/>
                    <a:pt x="32" y="60"/>
                    <a:pt x="32" y="56"/>
                  </a:cubicBezTo>
                  <a:cubicBezTo>
                    <a:pt x="32" y="52"/>
                    <a:pt x="28" y="49"/>
                    <a:pt x="23" y="48"/>
                  </a:cubicBezTo>
                  <a:cubicBezTo>
                    <a:pt x="22" y="48"/>
                    <a:pt x="21" y="47"/>
                    <a:pt x="19" y="47"/>
                  </a:cubicBezTo>
                  <a:cubicBezTo>
                    <a:pt x="9" y="43"/>
                    <a:pt x="0" y="37"/>
                    <a:pt x="0" y="24"/>
                  </a:cubicBezTo>
                  <a:cubicBezTo>
                    <a:pt x="0" y="10"/>
                    <a:pt x="10" y="0"/>
                    <a:pt x="28" y="0"/>
                  </a:cubicBezTo>
                  <a:cubicBezTo>
                    <a:pt x="37" y="0"/>
                    <a:pt x="46" y="3"/>
                    <a:pt x="47" y="3"/>
                  </a:cubicBezTo>
                  <a:lnTo>
                    <a:pt x="47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invGray">
            <a:xfrm>
              <a:off x="384" y="462"/>
              <a:ext cx="39" cy="8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10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invGray">
            <a:xfrm>
              <a:off x="494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4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invGray">
            <a:xfrm>
              <a:off x="601" y="333"/>
              <a:ext cx="39" cy="24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10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5" y="120"/>
                    <a:pt x="10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invGray">
            <a:xfrm>
              <a:off x="711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9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9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invGray">
            <a:xfrm>
              <a:off x="818" y="462"/>
              <a:ext cx="42" cy="81"/>
            </a:xfrm>
            <a:custGeom>
              <a:avLst/>
              <a:gdLst/>
              <a:ahLst/>
              <a:cxnLst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10" y="39"/>
                </a:cxn>
                <a:cxn ang="0">
                  <a:pos x="20" y="30"/>
                </a:cxn>
                <a:cxn ang="0">
                  <a:pos x="20" y="10"/>
                </a:cxn>
              </a:cxnLst>
              <a:rect l="0" t="0" r="r" b="b"/>
              <a:pathLst>
                <a:path w="20" h="39">
                  <a:moveTo>
                    <a:pt x="20" y="10"/>
                  </a:moveTo>
                  <a:cubicBezTo>
                    <a:pt x="20" y="4"/>
                    <a:pt x="15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5" y="39"/>
                    <a:pt x="10" y="39"/>
                  </a:cubicBezTo>
                  <a:cubicBezTo>
                    <a:pt x="15" y="39"/>
                    <a:pt x="20" y="35"/>
                    <a:pt x="20" y="3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invGray">
            <a:xfrm>
              <a:off x="928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4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invGray">
            <a:xfrm>
              <a:off x="1037" y="333"/>
              <a:ext cx="40" cy="249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9" y="0"/>
                </a:cxn>
                <a:cxn ang="0">
                  <a:pos x="0" y="9"/>
                </a:cxn>
                <a:cxn ang="0">
                  <a:pos x="0" y="111"/>
                </a:cxn>
                <a:cxn ang="0">
                  <a:pos x="9" y="120"/>
                </a:cxn>
                <a:cxn ang="0">
                  <a:pos x="19" y="111"/>
                </a:cxn>
                <a:cxn ang="0">
                  <a:pos x="19" y="9"/>
                </a:cxn>
              </a:cxnLst>
              <a:rect l="0" t="0" r="r" b="b"/>
              <a:pathLst>
                <a:path w="19" h="120">
                  <a:moveTo>
                    <a:pt x="19" y="9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6"/>
                    <a:pt x="4" y="120"/>
                    <a:pt x="9" y="120"/>
                  </a:cubicBezTo>
                  <a:cubicBezTo>
                    <a:pt x="15" y="120"/>
                    <a:pt x="19" y="116"/>
                    <a:pt x="19" y="111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invGray">
            <a:xfrm>
              <a:off x="1145" y="407"/>
              <a:ext cx="39" cy="136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0" y="0"/>
                </a:cxn>
                <a:cxn ang="0">
                  <a:pos x="0" y="9"/>
                </a:cxn>
                <a:cxn ang="0">
                  <a:pos x="0" y="56"/>
                </a:cxn>
                <a:cxn ang="0">
                  <a:pos x="10" y="65"/>
                </a:cxn>
                <a:cxn ang="0">
                  <a:pos x="19" y="56"/>
                </a:cxn>
                <a:cxn ang="0">
                  <a:pos x="19" y="9"/>
                </a:cxn>
              </a:cxnLst>
              <a:rect l="0" t="0" r="r" b="b"/>
              <a:pathLst>
                <a:path w="19" h="65">
                  <a:moveTo>
                    <a:pt x="19" y="9"/>
                  </a:moveTo>
                  <a:cubicBezTo>
                    <a:pt x="19" y="4"/>
                    <a:pt x="15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1"/>
                    <a:pt x="5" y="65"/>
                    <a:pt x="10" y="65"/>
                  </a:cubicBezTo>
                  <a:cubicBezTo>
                    <a:pt x="15" y="65"/>
                    <a:pt x="19" y="61"/>
                    <a:pt x="19" y="56"/>
                  </a:cubicBezTo>
                  <a:lnTo>
                    <a:pt x="19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invGray">
            <a:xfrm>
              <a:off x="1254" y="462"/>
              <a:ext cx="40" cy="81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0" y="30"/>
                </a:cxn>
                <a:cxn ang="0">
                  <a:pos x="9" y="39"/>
                </a:cxn>
                <a:cxn ang="0">
                  <a:pos x="19" y="30"/>
                </a:cxn>
                <a:cxn ang="0">
                  <a:pos x="19" y="10"/>
                </a:cxn>
              </a:cxnLst>
              <a:rect l="0" t="0" r="r" b="b"/>
              <a:pathLst>
                <a:path w="19" h="39">
                  <a:moveTo>
                    <a:pt x="19" y="10"/>
                  </a:moveTo>
                  <a:cubicBezTo>
                    <a:pt x="19" y="4"/>
                    <a:pt x="15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5"/>
                    <a:pt x="4" y="39"/>
                    <a:pt x="9" y="39"/>
                  </a:cubicBezTo>
                  <a:cubicBezTo>
                    <a:pt x="15" y="39"/>
                    <a:pt x="19" y="35"/>
                    <a:pt x="19" y="30"/>
                  </a:cubicBezTo>
                  <a:lnTo>
                    <a:pt x="19" y="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361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_gradi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3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4" name="Rectangle 5"/>
          <p:cNvSpPr>
            <a:spLocks noChangeArrowheads="1"/>
          </p:cNvSpPr>
          <p:nvPr userDrawn="1"/>
        </p:nvSpPr>
        <p:spPr bwMode="ltGray">
          <a:xfrm>
            <a:off x="10347517" y="6569130"/>
            <a:ext cx="1083706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r>
              <a:rPr lang="en-US" sz="700" dirty="0">
                <a:solidFill>
                  <a:schemeClr val="bg1"/>
                </a:solidFill>
                <a:latin typeface="+mj-lt"/>
              </a:rPr>
              <a:t>Cisco Confidential</a:t>
            </a: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354130" y="6570863"/>
            <a:ext cx="4559499" cy="190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120" tIns="41059" rIns="82120" bIns="41059" anchor="b" anchorCtr="0">
            <a:spAutoFit/>
          </a:bodyPr>
          <a:lstStyle/>
          <a:p>
            <a:pPr algn="l" defTabSz="814353">
              <a:lnSpc>
                <a:spcPct val="100000"/>
              </a:lnSpc>
            </a:pPr>
            <a:r>
              <a:rPr lang="en-US" sz="700" dirty="0" smtClean="0">
                <a:solidFill>
                  <a:schemeClr val="bg2"/>
                </a:solidFill>
                <a:latin typeface="+mj-lt"/>
              </a:rPr>
              <a:t>© 2011 Cisco and/or its affiliates. All rights reserved.</a:t>
            </a:r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chemeClr val="bg2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34" name="Rectangle 33"/>
          <p:cNvSpPr>
            <a:spLocks noChangeArrowheads="1"/>
          </p:cNvSpPr>
          <p:nvPr userDrawn="1"/>
        </p:nvSpPr>
        <p:spPr bwMode="black">
          <a:xfrm>
            <a:off x="5884495" y="5844551"/>
            <a:ext cx="41443" cy="157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5" name="Freeform 34"/>
          <p:cNvSpPr>
            <a:spLocks/>
          </p:cNvSpPr>
          <p:nvPr userDrawn="1"/>
        </p:nvSpPr>
        <p:spPr bwMode="black">
          <a:xfrm>
            <a:off x="6125924" y="5840203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6" name="Freeform 35"/>
          <p:cNvSpPr>
            <a:spLocks/>
          </p:cNvSpPr>
          <p:nvPr userDrawn="1"/>
        </p:nvSpPr>
        <p:spPr bwMode="black">
          <a:xfrm>
            <a:off x="5711015" y="5840203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7" name="Freeform 36"/>
          <p:cNvSpPr>
            <a:spLocks noEditPoints="1"/>
          </p:cNvSpPr>
          <p:nvPr userDrawn="1"/>
        </p:nvSpPr>
        <p:spPr bwMode="black">
          <a:xfrm>
            <a:off x="6289285" y="5840203"/>
            <a:ext cx="164806" cy="165712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8" name="Freeform 37"/>
          <p:cNvSpPr>
            <a:spLocks/>
          </p:cNvSpPr>
          <p:nvPr userDrawn="1"/>
        </p:nvSpPr>
        <p:spPr bwMode="black">
          <a:xfrm>
            <a:off x="5979429" y="5840203"/>
            <a:ext cx="107461" cy="165712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9" name="Freeform 38"/>
          <p:cNvSpPr>
            <a:spLocks/>
          </p:cNvSpPr>
          <p:nvPr userDrawn="1"/>
        </p:nvSpPr>
        <p:spPr bwMode="black">
          <a:xfrm>
            <a:off x="5628611" y="5654197"/>
            <a:ext cx="39032" cy="80683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0" name="Freeform 39"/>
          <p:cNvSpPr>
            <a:spLocks/>
          </p:cNvSpPr>
          <p:nvPr userDrawn="1"/>
        </p:nvSpPr>
        <p:spPr bwMode="black">
          <a:xfrm>
            <a:off x="5738000" y="5600088"/>
            <a:ext cx="39032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1" name="Freeform 40"/>
          <p:cNvSpPr>
            <a:spLocks/>
          </p:cNvSpPr>
          <p:nvPr userDrawn="1"/>
        </p:nvSpPr>
        <p:spPr bwMode="black">
          <a:xfrm>
            <a:off x="5845463" y="5525689"/>
            <a:ext cx="39032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2" name="Freeform 41"/>
          <p:cNvSpPr>
            <a:spLocks/>
          </p:cNvSpPr>
          <p:nvPr userDrawn="1"/>
        </p:nvSpPr>
        <p:spPr bwMode="black">
          <a:xfrm>
            <a:off x="5954852" y="5600088"/>
            <a:ext cx="39032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3" name="Freeform 42"/>
          <p:cNvSpPr>
            <a:spLocks/>
          </p:cNvSpPr>
          <p:nvPr userDrawn="1"/>
        </p:nvSpPr>
        <p:spPr bwMode="black">
          <a:xfrm>
            <a:off x="6061831" y="5654197"/>
            <a:ext cx="41443" cy="80683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4" name="Freeform 43"/>
          <p:cNvSpPr>
            <a:spLocks/>
          </p:cNvSpPr>
          <p:nvPr userDrawn="1"/>
        </p:nvSpPr>
        <p:spPr bwMode="black">
          <a:xfrm>
            <a:off x="6171222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5" name="Freeform 44"/>
          <p:cNvSpPr>
            <a:spLocks/>
          </p:cNvSpPr>
          <p:nvPr userDrawn="1"/>
        </p:nvSpPr>
        <p:spPr bwMode="black">
          <a:xfrm>
            <a:off x="6280612" y="5525689"/>
            <a:ext cx="39515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6" name="Freeform 45"/>
          <p:cNvSpPr>
            <a:spLocks/>
          </p:cNvSpPr>
          <p:nvPr userDrawn="1"/>
        </p:nvSpPr>
        <p:spPr bwMode="black">
          <a:xfrm>
            <a:off x="6388072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7" name="Freeform 46"/>
          <p:cNvSpPr>
            <a:spLocks/>
          </p:cNvSpPr>
          <p:nvPr userDrawn="1"/>
        </p:nvSpPr>
        <p:spPr bwMode="black">
          <a:xfrm>
            <a:off x="6497462" y="5654197"/>
            <a:ext cx="39515" cy="80683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91391E-6 L -5.55556E-7 0.02314 " pathEditMode="relative" rAng="0" ptsTypes="AA">
                                      <p:cBhvr>
                                        <p:cTn id="37" dur="7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3242E-6 L 4.72222E-6 0.02962 " pathEditMode="relative" rAng="0" ptsTypes="AA">
                                      <p:cBhvr>
                                        <p:cTn id="39" dur="7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1391E-6 L 0 0.02314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93242E-6 L -4.72222E-6 0.02962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91391E-6 L 4.16667E-6 0.02314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36056E-6 L 2.77778E-7 -0.02338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056E-6 L -8.33333E-7 -0.02338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056E-6 L 4.44444E-6 -0.02338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056E-6 L 3.33333E-6 -0.02338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Documents and Settings\contractor\Desktop\Blue_Green_Gradie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929" y="0"/>
            <a:ext cx="12205754" cy="6858000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 userDrawn="1"/>
        </p:nvSpPr>
        <p:spPr>
          <a:xfrm>
            <a:off x="859365" y="3060489"/>
            <a:ext cx="2467343" cy="646331"/>
          </a:xfrm>
          <a:prstGeom prst="rect">
            <a:avLst/>
          </a:prstGeom>
          <a:noFill/>
        </p:spPr>
        <p:txBody>
          <a:bodyPr wrap="none" lIns="91436" tIns="45719" rIns="91436" bIns="45719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+mj-lt"/>
              </a:rPr>
              <a:t>Thank you.</a:t>
            </a:r>
            <a:endParaRPr lang="en-US" sz="3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0" name="Rectangle 19"/>
          <p:cNvSpPr>
            <a:spLocks noChangeArrowheads="1"/>
          </p:cNvSpPr>
          <p:nvPr userDrawn="1"/>
        </p:nvSpPr>
        <p:spPr bwMode="black">
          <a:xfrm>
            <a:off x="8409358" y="3708604"/>
            <a:ext cx="116616" cy="4418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1" name="Freeform 20"/>
          <p:cNvSpPr>
            <a:spLocks/>
          </p:cNvSpPr>
          <p:nvPr userDrawn="1"/>
        </p:nvSpPr>
        <p:spPr bwMode="black">
          <a:xfrm>
            <a:off x="9088712" y="3697606"/>
            <a:ext cx="337641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2" name="Freeform 21"/>
          <p:cNvSpPr>
            <a:spLocks/>
          </p:cNvSpPr>
          <p:nvPr userDrawn="1"/>
        </p:nvSpPr>
        <p:spPr bwMode="black">
          <a:xfrm>
            <a:off x="7921202" y="3697606"/>
            <a:ext cx="337641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3" name="Freeform 22"/>
          <p:cNvSpPr>
            <a:spLocks noEditPoints="1"/>
          </p:cNvSpPr>
          <p:nvPr userDrawn="1"/>
        </p:nvSpPr>
        <p:spPr bwMode="black">
          <a:xfrm>
            <a:off x="9548392" y="3697606"/>
            <a:ext cx="463750" cy="466297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4" name="Freeform 23"/>
          <p:cNvSpPr>
            <a:spLocks/>
          </p:cNvSpPr>
          <p:nvPr userDrawn="1"/>
        </p:nvSpPr>
        <p:spPr bwMode="black">
          <a:xfrm>
            <a:off x="8676487" y="3697606"/>
            <a:ext cx="302387" cy="466297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5" name="Freeform 24"/>
          <p:cNvSpPr>
            <a:spLocks/>
          </p:cNvSpPr>
          <p:nvPr userDrawn="1"/>
        </p:nvSpPr>
        <p:spPr bwMode="black">
          <a:xfrm>
            <a:off x="7689324" y="3082440"/>
            <a:ext cx="109835" cy="22703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6" name="Freeform 25"/>
          <p:cNvSpPr>
            <a:spLocks/>
          </p:cNvSpPr>
          <p:nvPr userDrawn="1"/>
        </p:nvSpPr>
        <p:spPr bwMode="black">
          <a:xfrm>
            <a:off x="7997133" y="2930181"/>
            <a:ext cx="109835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7" name="Freeform 26"/>
          <p:cNvSpPr>
            <a:spLocks/>
          </p:cNvSpPr>
          <p:nvPr userDrawn="1"/>
        </p:nvSpPr>
        <p:spPr bwMode="black">
          <a:xfrm>
            <a:off x="8299524" y="2720823"/>
            <a:ext cx="109835" cy="69876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8" name="Freeform 27"/>
          <p:cNvSpPr>
            <a:spLocks/>
          </p:cNvSpPr>
          <p:nvPr userDrawn="1"/>
        </p:nvSpPr>
        <p:spPr bwMode="black">
          <a:xfrm>
            <a:off x="8607333" y="2930182"/>
            <a:ext cx="109835" cy="3792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29" name="Freeform 28"/>
          <p:cNvSpPr>
            <a:spLocks/>
          </p:cNvSpPr>
          <p:nvPr userDrawn="1"/>
        </p:nvSpPr>
        <p:spPr bwMode="black">
          <a:xfrm>
            <a:off x="8908364" y="3082442"/>
            <a:ext cx="116616" cy="227031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0" name="Freeform 29"/>
          <p:cNvSpPr>
            <a:spLocks/>
          </p:cNvSpPr>
          <p:nvPr userDrawn="1"/>
        </p:nvSpPr>
        <p:spPr bwMode="black">
          <a:xfrm>
            <a:off x="9216176" y="2930181"/>
            <a:ext cx="111191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1" name="Freeform 30"/>
          <p:cNvSpPr>
            <a:spLocks/>
          </p:cNvSpPr>
          <p:nvPr userDrawn="1"/>
        </p:nvSpPr>
        <p:spPr bwMode="black">
          <a:xfrm>
            <a:off x="9523988" y="2720823"/>
            <a:ext cx="111191" cy="69876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2" name="Freeform 31"/>
          <p:cNvSpPr>
            <a:spLocks/>
          </p:cNvSpPr>
          <p:nvPr userDrawn="1"/>
        </p:nvSpPr>
        <p:spPr bwMode="black">
          <a:xfrm>
            <a:off x="9826372" y="2930181"/>
            <a:ext cx="111191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3" name="Freeform 32"/>
          <p:cNvSpPr>
            <a:spLocks/>
          </p:cNvSpPr>
          <p:nvPr userDrawn="1"/>
        </p:nvSpPr>
        <p:spPr bwMode="black">
          <a:xfrm>
            <a:off x="10134184" y="3082442"/>
            <a:ext cx="111191" cy="227031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4.72222E-6 0.09143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5E-6 0.11157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4.72222E-6 0.09143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2.77778E-6 0.11157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09143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4.72222E-6 -0.10764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4.44444E-6 -0.10764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2.22222E-6 -0.10764 " pathEditMode="relative" rAng="0" ptsTypes="AA">
                                      <p:cBhvr>
                                        <p:cTn id="55" dur="7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1.11111E-6 -0.10764 " pathEditMode="relative" rAng="0" ptsTypes="AA">
                                      <p:cBhvr>
                                        <p:cTn id="57" dur="7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2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omplex_Gradient7.jpg"/>
          <p:cNvPicPr>
            <a:picLocks noChangeAspect="1"/>
          </p:cNvPicPr>
          <p:nvPr userDrawn="1"/>
        </p:nvPicPr>
        <p:blipFill>
          <a:blip r:embed="rId2" cstate="print"/>
          <a:srcRect l="1695" r="14438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6" name="Rectangle 35"/>
          <p:cNvSpPr>
            <a:spLocks noChangeArrowheads="1"/>
          </p:cNvSpPr>
          <p:nvPr userDrawn="1"/>
        </p:nvSpPr>
        <p:spPr bwMode="black">
          <a:xfrm>
            <a:off x="5884495" y="5844551"/>
            <a:ext cx="41443" cy="15701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7" name="Freeform 36"/>
          <p:cNvSpPr>
            <a:spLocks/>
          </p:cNvSpPr>
          <p:nvPr userDrawn="1"/>
        </p:nvSpPr>
        <p:spPr bwMode="black">
          <a:xfrm>
            <a:off x="6125924" y="5840203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8" name="Freeform 37"/>
          <p:cNvSpPr>
            <a:spLocks/>
          </p:cNvSpPr>
          <p:nvPr userDrawn="1"/>
        </p:nvSpPr>
        <p:spPr bwMode="black">
          <a:xfrm>
            <a:off x="5711015" y="5840203"/>
            <a:ext cx="119991" cy="165712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9" name="Freeform 38"/>
          <p:cNvSpPr>
            <a:spLocks noEditPoints="1"/>
          </p:cNvSpPr>
          <p:nvPr userDrawn="1"/>
        </p:nvSpPr>
        <p:spPr bwMode="black">
          <a:xfrm>
            <a:off x="6289285" y="5840203"/>
            <a:ext cx="164806" cy="165712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0" name="Freeform 39"/>
          <p:cNvSpPr>
            <a:spLocks/>
          </p:cNvSpPr>
          <p:nvPr userDrawn="1"/>
        </p:nvSpPr>
        <p:spPr bwMode="black">
          <a:xfrm>
            <a:off x="5979429" y="5840203"/>
            <a:ext cx="107461" cy="165712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1" name="Freeform 40"/>
          <p:cNvSpPr>
            <a:spLocks/>
          </p:cNvSpPr>
          <p:nvPr userDrawn="1"/>
        </p:nvSpPr>
        <p:spPr bwMode="black">
          <a:xfrm>
            <a:off x="5628611" y="5654197"/>
            <a:ext cx="39032" cy="80683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2" name="Freeform 41"/>
          <p:cNvSpPr>
            <a:spLocks/>
          </p:cNvSpPr>
          <p:nvPr userDrawn="1"/>
        </p:nvSpPr>
        <p:spPr bwMode="black">
          <a:xfrm>
            <a:off x="5738000" y="5600088"/>
            <a:ext cx="39032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3" name="Freeform 42"/>
          <p:cNvSpPr>
            <a:spLocks/>
          </p:cNvSpPr>
          <p:nvPr userDrawn="1"/>
        </p:nvSpPr>
        <p:spPr bwMode="black">
          <a:xfrm>
            <a:off x="5845463" y="5525689"/>
            <a:ext cx="39032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4" name="Freeform 43"/>
          <p:cNvSpPr>
            <a:spLocks/>
          </p:cNvSpPr>
          <p:nvPr userDrawn="1"/>
        </p:nvSpPr>
        <p:spPr bwMode="black">
          <a:xfrm>
            <a:off x="5954852" y="5600088"/>
            <a:ext cx="39032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5" name="Freeform 44"/>
          <p:cNvSpPr>
            <a:spLocks/>
          </p:cNvSpPr>
          <p:nvPr userDrawn="1"/>
        </p:nvSpPr>
        <p:spPr bwMode="black">
          <a:xfrm>
            <a:off x="6061831" y="5654197"/>
            <a:ext cx="41443" cy="80683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6" name="Freeform 45"/>
          <p:cNvSpPr>
            <a:spLocks/>
          </p:cNvSpPr>
          <p:nvPr userDrawn="1"/>
        </p:nvSpPr>
        <p:spPr bwMode="black">
          <a:xfrm>
            <a:off x="6171222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7" name="Freeform 46"/>
          <p:cNvSpPr>
            <a:spLocks/>
          </p:cNvSpPr>
          <p:nvPr userDrawn="1"/>
        </p:nvSpPr>
        <p:spPr bwMode="black">
          <a:xfrm>
            <a:off x="6280612" y="5525689"/>
            <a:ext cx="39515" cy="24832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8" name="Freeform 47"/>
          <p:cNvSpPr>
            <a:spLocks/>
          </p:cNvSpPr>
          <p:nvPr userDrawn="1"/>
        </p:nvSpPr>
        <p:spPr bwMode="black">
          <a:xfrm>
            <a:off x="6388072" y="5600088"/>
            <a:ext cx="39515" cy="1347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9" name="Freeform 48"/>
          <p:cNvSpPr>
            <a:spLocks/>
          </p:cNvSpPr>
          <p:nvPr userDrawn="1"/>
        </p:nvSpPr>
        <p:spPr bwMode="black">
          <a:xfrm>
            <a:off x="6497462" y="5654197"/>
            <a:ext cx="39515" cy="80683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91391E-6 L -5.55556E-7 0.02314 " pathEditMode="relative" rAng="0" ptsTypes="AA">
                                      <p:cBhvr>
                                        <p:cTn id="37" dur="7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93242E-6 L 4.72222E-6 0.02962 " pathEditMode="relative" rAng="0" ptsTypes="AA">
                                      <p:cBhvr>
                                        <p:cTn id="39" dur="7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1391E-6 L 0 0.02314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93242E-6 L -4.72222E-6 0.02962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91391E-6 L 4.16667E-6 0.02314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36056E-6 L 2.77778E-7 -0.02338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36056E-6 L -8.33333E-7 -0.02338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36056E-6 L 4.44444E-6 -0.02338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056E-6 L 3.33333E-6 -0.02338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-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omplex_Gradient7.jpg"/>
          <p:cNvPicPr>
            <a:picLocks noChangeAspect="1"/>
          </p:cNvPicPr>
          <p:nvPr userDrawn="1"/>
        </p:nvPicPr>
        <p:blipFill>
          <a:blip r:embed="rId2" cstate="print"/>
          <a:srcRect l="1695" r="14438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4" name="TextBox 33"/>
          <p:cNvSpPr txBox="1"/>
          <p:nvPr userDrawn="1"/>
        </p:nvSpPr>
        <p:spPr>
          <a:xfrm>
            <a:off x="859365" y="3060489"/>
            <a:ext cx="2467343" cy="646331"/>
          </a:xfrm>
          <a:prstGeom prst="rect">
            <a:avLst/>
          </a:prstGeom>
          <a:noFill/>
        </p:spPr>
        <p:txBody>
          <a:bodyPr wrap="none" lIns="91436" tIns="45719" rIns="91436" bIns="45719" rtlCol="0">
            <a:spAutoFit/>
          </a:bodyPr>
          <a:lstStyle/>
          <a:p>
            <a:r>
              <a:rPr lang="en-US" sz="3600" dirty="0" smtClean="0">
                <a:solidFill>
                  <a:srgbClr val="FFFFFF"/>
                </a:solidFill>
                <a:latin typeface="+mj-lt"/>
              </a:rPr>
              <a:t>Thank you.</a:t>
            </a:r>
            <a:endParaRPr lang="en-US" sz="36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5" name="Rectangle 34"/>
          <p:cNvSpPr>
            <a:spLocks noChangeArrowheads="1"/>
          </p:cNvSpPr>
          <p:nvPr userDrawn="1"/>
        </p:nvSpPr>
        <p:spPr bwMode="black">
          <a:xfrm>
            <a:off x="8409358" y="3708604"/>
            <a:ext cx="116616" cy="4418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6" name="Freeform 35"/>
          <p:cNvSpPr>
            <a:spLocks/>
          </p:cNvSpPr>
          <p:nvPr userDrawn="1"/>
        </p:nvSpPr>
        <p:spPr bwMode="black">
          <a:xfrm>
            <a:off x="9088712" y="3697606"/>
            <a:ext cx="337641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1" y="80"/>
              </a:cxn>
              <a:cxn ang="0">
                <a:pos x="0" y="40"/>
              </a:cxn>
              <a:cxn ang="0">
                <a:pos x="41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8" y="23"/>
                  <a:pt x="51" y="20"/>
                  <a:pt x="42" y="20"/>
                </a:cubicBezTo>
                <a:cubicBezTo>
                  <a:pt x="30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1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1" y="0"/>
                </a:cubicBezTo>
                <a:cubicBezTo>
                  <a:pt x="50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7" name="Freeform 36"/>
          <p:cNvSpPr>
            <a:spLocks/>
          </p:cNvSpPr>
          <p:nvPr userDrawn="1"/>
        </p:nvSpPr>
        <p:spPr bwMode="black">
          <a:xfrm>
            <a:off x="7921202" y="3697606"/>
            <a:ext cx="337641" cy="466297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2" y="20"/>
              </a:cxn>
              <a:cxn ang="0">
                <a:pos x="21" y="40"/>
              </a:cxn>
              <a:cxn ang="0">
                <a:pos x="42" y="60"/>
              </a:cxn>
              <a:cxn ang="0">
                <a:pos x="58" y="56"/>
              </a:cxn>
              <a:cxn ang="0">
                <a:pos x="58" y="77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58" y="3"/>
              </a:cxn>
              <a:cxn ang="0">
                <a:pos x="58" y="24"/>
              </a:cxn>
            </a:cxnLst>
            <a:rect l="0" t="0" r="r" b="b"/>
            <a:pathLst>
              <a:path w="58" h="80">
                <a:moveTo>
                  <a:pt x="58" y="24"/>
                </a:moveTo>
                <a:cubicBezTo>
                  <a:pt x="57" y="23"/>
                  <a:pt x="51" y="20"/>
                  <a:pt x="42" y="20"/>
                </a:cubicBezTo>
                <a:cubicBezTo>
                  <a:pt x="29" y="20"/>
                  <a:pt x="21" y="28"/>
                  <a:pt x="21" y="40"/>
                </a:cubicBezTo>
                <a:cubicBezTo>
                  <a:pt x="21" y="51"/>
                  <a:pt x="29" y="60"/>
                  <a:pt x="42" y="60"/>
                </a:cubicBezTo>
                <a:cubicBezTo>
                  <a:pt x="51" y="60"/>
                  <a:pt x="57" y="57"/>
                  <a:pt x="58" y="56"/>
                </a:cubicBezTo>
                <a:cubicBezTo>
                  <a:pt x="58" y="77"/>
                  <a:pt x="58" y="77"/>
                  <a:pt x="58" y="77"/>
                </a:cubicBezTo>
                <a:cubicBezTo>
                  <a:pt x="56" y="78"/>
                  <a:pt x="49" y="80"/>
                  <a:pt x="40" y="80"/>
                </a:cubicBezTo>
                <a:cubicBezTo>
                  <a:pt x="19" y="80"/>
                  <a:pt x="0" y="65"/>
                  <a:pt x="0" y="40"/>
                </a:cubicBezTo>
                <a:cubicBezTo>
                  <a:pt x="0" y="17"/>
                  <a:pt x="17" y="0"/>
                  <a:pt x="40" y="0"/>
                </a:cubicBezTo>
                <a:cubicBezTo>
                  <a:pt x="49" y="0"/>
                  <a:pt x="56" y="3"/>
                  <a:pt x="58" y="3"/>
                </a:cubicBezTo>
                <a:lnTo>
                  <a:pt x="58" y="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8" name="Freeform 37"/>
          <p:cNvSpPr>
            <a:spLocks noEditPoints="1"/>
          </p:cNvSpPr>
          <p:nvPr userDrawn="1"/>
        </p:nvSpPr>
        <p:spPr bwMode="black">
          <a:xfrm>
            <a:off x="9548392" y="3697606"/>
            <a:ext cx="463750" cy="466297"/>
          </a:xfrm>
          <a:custGeom>
            <a:avLst/>
            <a:gdLst/>
            <a:ahLst/>
            <a:cxnLst>
              <a:cxn ang="0">
                <a:pos x="80" y="40"/>
              </a:cxn>
              <a:cxn ang="0">
                <a:pos x="40" y="80"/>
              </a:cxn>
              <a:cxn ang="0">
                <a:pos x="0" y="40"/>
              </a:cxn>
              <a:cxn ang="0">
                <a:pos x="40" y="0"/>
              </a:cxn>
              <a:cxn ang="0">
                <a:pos x="80" y="40"/>
              </a:cxn>
              <a:cxn ang="0">
                <a:pos x="40" y="20"/>
              </a:cxn>
              <a:cxn ang="0">
                <a:pos x="20" y="40"/>
              </a:cxn>
              <a:cxn ang="0">
                <a:pos x="40" y="60"/>
              </a:cxn>
              <a:cxn ang="0">
                <a:pos x="60" y="40"/>
              </a:cxn>
              <a:cxn ang="0">
                <a:pos x="40" y="20"/>
              </a:cxn>
            </a:cxnLst>
            <a:rect l="0" t="0" r="r" b="b"/>
            <a:pathLst>
              <a:path w="80" h="80">
                <a:moveTo>
                  <a:pt x="80" y="40"/>
                </a:moveTo>
                <a:cubicBezTo>
                  <a:pt x="80" y="62"/>
                  <a:pt x="64" y="80"/>
                  <a:pt x="40" y="80"/>
                </a:cubicBezTo>
                <a:cubicBezTo>
                  <a:pt x="16" y="80"/>
                  <a:pt x="0" y="62"/>
                  <a:pt x="0" y="40"/>
                </a:cubicBezTo>
                <a:cubicBezTo>
                  <a:pt x="0" y="18"/>
                  <a:pt x="16" y="0"/>
                  <a:pt x="40" y="0"/>
                </a:cubicBezTo>
                <a:cubicBezTo>
                  <a:pt x="64" y="0"/>
                  <a:pt x="80" y="18"/>
                  <a:pt x="80" y="40"/>
                </a:cubicBezTo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39" name="Freeform 38"/>
          <p:cNvSpPr>
            <a:spLocks/>
          </p:cNvSpPr>
          <p:nvPr userDrawn="1"/>
        </p:nvSpPr>
        <p:spPr bwMode="black">
          <a:xfrm>
            <a:off x="8676487" y="3697606"/>
            <a:ext cx="302387" cy="466297"/>
          </a:xfrm>
          <a:custGeom>
            <a:avLst/>
            <a:gdLst/>
            <a:ahLst/>
            <a:cxnLst>
              <a:cxn ang="0">
                <a:pos x="47" y="19"/>
              </a:cxn>
              <a:cxn ang="0">
                <a:pos x="32" y="17"/>
              </a:cxn>
              <a:cxn ang="0">
                <a:pos x="20" y="23"/>
              </a:cxn>
              <a:cxn ang="0">
                <a:pos x="29" y="30"/>
              </a:cxn>
              <a:cxn ang="0">
                <a:pos x="34" y="32"/>
              </a:cxn>
              <a:cxn ang="0">
                <a:pos x="52" y="54"/>
              </a:cxn>
              <a:cxn ang="0">
                <a:pos x="21" y="80"/>
              </a:cxn>
              <a:cxn ang="0">
                <a:pos x="0" y="77"/>
              </a:cxn>
              <a:cxn ang="0">
                <a:pos x="0" y="60"/>
              </a:cxn>
              <a:cxn ang="0">
                <a:pos x="18" y="63"/>
              </a:cxn>
              <a:cxn ang="0">
                <a:pos x="32" y="56"/>
              </a:cxn>
              <a:cxn ang="0">
                <a:pos x="23" y="48"/>
              </a:cxn>
              <a:cxn ang="0">
                <a:pos x="19" y="47"/>
              </a:cxn>
              <a:cxn ang="0">
                <a:pos x="0" y="24"/>
              </a:cxn>
              <a:cxn ang="0">
                <a:pos x="28" y="0"/>
              </a:cxn>
              <a:cxn ang="0">
                <a:pos x="47" y="3"/>
              </a:cxn>
              <a:cxn ang="0">
                <a:pos x="47" y="19"/>
              </a:cxn>
            </a:cxnLst>
            <a:rect l="0" t="0" r="r" b="b"/>
            <a:pathLst>
              <a:path w="52" h="80">
                <a:moveTo>
                  <a:pt x="47" y="19"/>
                </a:moveTo>
                <a:cubicBezTo>
                  <a:pt x="47" y="19"/>
                  <a:pt x="38" y="17"/>
                  <a:pt x="32" y="17"/>
                </a:cubicBezTo>
                <a:cubicBezTo>
                  <a:pt x="24" y="17"/>
                  <a:pt x="20" y="19"/>
                  <a:pt x="20" y="23"/>
                </a:cubicBezTo>
                <a:cubicBezTo>
                  <a:pt x="20" y="28"/>
                  <a:pt x="26" y="29"/>
                  <a:pt x="29" y="30"/>
                </a:cubicBezTo>
                <a:cubicBezTo>
                  <a:pt x="34" y="32"/>
                  <a:pt x="34" y="32"/>
                  <a:pt x="34" y="32"/>
                </a:cubicBezTo>
                <a:cubicBezTo>
                  <a:pt x="47" y="36"/>
                  <a:pt x="52" y="45"/>
                  <a:pt x="52" y="54"/>
                </a:cubicBezTo>
                <a:cubicBezTo>
                  <a:pt x="52" y="73"/>
                  <a:pt x="35" y="80"/>
                  <a:pt x="21" y="80"/>
                </a:cubicBezTo>
                <a:cubicBezTo>
                  <a:pt x="10" y="80"/>
                  <a:pt x="1" y="78"/>
                  <a:pt x="0" y="77"/>
                </a:cubicBezTo>
                <a:cubicBezTo>
                  <a:pt x="0" y="60"/>
                  <a:pt x="0" y="60"/>
                  <a:pt x="0" y="60"/>
                </a:cubicBezTo>
                <a:cubicBezTo>
                  <a:pt x="2" y="60"/>
                  <a:pt x="10" y="63"/>
                  <a:pt x="18" y="63"/>
                </a:cubicBezTo>
                <a:cubicBezTo>
                  <a:pt x="28" y="63"/>
                  <a:pt x="32" y="60"/>
                  <a:pt x="32" y="56"/>
                </a:cubicBezTo>
                <a:cubicBezTo>
                  <a:pt x="32" y="52"/>
                  <a:pt x="28" y="49"/>
                  <a:pt x="23" y="48"/>
                </a:cubicBezTo>
                <a:cubicBezTo>
                  <a:pt x="22" y="48"/>
                  <a:pt x="21" y="47"/>
                  <a:pt x="19" y="47"/>
                </a:cubicBezTo>
                <a:cubicBezTo>
                  <a:pt x="9" y="43"/>
                  <a:pt x="0" y="37"/>
                  <a:pt x="0" y="24"/>
                </a:cubicBezTo>
                <a:cubicBezTo>
                  <a:pt x="0" y="10"/>
                  <a:pt x="10" y="0"/>
                  <a:pt x="28" y="0"/>
                </a:cubicBezTo>
                <a:cubicBezTo>
                  <a:pt x="37" y="0"/>
                  <a:pt x="46" y="3"/>
                  <a:pt x="47" y="3"/>
                </a:cubicBezTo>
                <a:lnTo>
                  <a:pt x="47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0" name="Freeform 39"/>
          <p:cNvSpPr>
            <a:spLocks/>
          </p:cNvSpPr>
          <p:nvPr userDrawn="1"/>
        </p:nvSpPr>
        <p:spPr bwMode="black">
          <a:xfrm>
            <a:off x="7689324" y="3082440"/>
            <a:ext cx="109835" cy="227032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10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1" name="Freeform 40"/>
          <p:cNvSpPr>
            <a:spLocks/>
          </p:cNvSpPr>
          <p:nvPr userDrawn="1"/>
        </p:nvSpPr>
        <p:spPr bwMode="black">
          <a:xfrm>
            <a:off x="7997133" y="2930181"/>
            <a:ext cx="109835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4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2" name="Freeform 41"/>
          <p:cNvSpPr>
            <a:spLocks/>
          </p:cNvSpPr>
          <p:nvPr userDrawn="1"/>
        </p:nvSpPr>
        <p:spPr bwMode="black">
          <a:xfrm>
            <a:off x="8299524" y="2720823"/>
            <a:ext cx="109835" cy="69876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111"/>
              </a:cxn>
              <a:cxn ang="0">
                <a:pos x="10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5" y="120"/>
                  <a:pt x="10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3" name="Freeform 42"/>
          <p:cNvSpPr>
            <a:spLocks/>
          </p:cNvSpPr>
          <p:nvPr userDrawn="1"/>
        </p:nvSpPr>
        <p:spPr bwMode="black">
          <a:xfrm>
            <a:off x="8607333" y="2930182"/>
            <a:ext cx="109835" cy="379292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56"/>
              </a:cxn>
              <a:cxn ang="0">
                <a:pos x="9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9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4" name="Freeform 43"/>
          <p:cNvSpPr>
            <a:spLocks/>
          </p:cNvSpPr>
          <p:nvPr userDrawn="1"/>
        </p:nvSpPr>
        <p:spPr bwMode="black">
          <a:xfrm>
            <a:off x="8908364" y="3082442"/>
            <a:ext cx="116616" cy="227031"/>
          </a:xfrm>
          <a:custGeom>
            <a:avLst/>
            <a:gdLst/>
            <a:ahLst/>
            <a:cxnLst>
              <a:cxn ang="0">
                <a:pos x="20" y="10"/>
              </a:cxn>
              <a:cxn ang="0">
                <a:pos x="10" y="0"/>
              </a:cxn>
              <a:cxn ang="0">
                <a:pos x="0" y="10"/>
              </a:cxn>
              <a:cxn ang="0">
                <a:pos x="0" y="30"/>
              </a:cxn>
              <a:cxn ang="0">
                <a:pos x="10" y="39"/>
              </a:cxn>
              <a:cxn ang="0">
                <a:pos x="20" y="30"/>
              </a:cxn>
              <a:cxn ang="0">
                <a:pos x="20" y="10"/>
              </a:cxn>
            </a:cxnLst>
            <a:rect l="0" t="0" r="r" b="b"/>
            <a:pathLst>
              <a:path w="20" h="39">
                <a:moveTo>
                  <a:pt x="20" y="10"/>
                </a:moveTo>
                <a:cubicBezTo>
                  <a:pt x="20" y="4"/>
                  <a:pt x="15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5" y="39"/>
                  <a:pt x="10" y="39"/>
                </a:cubicBezTo>
                <a:cubicBezTo>
                  <a:pt x="15" y="39"/>
                  <a:pt x="20" y="35"/>
                  <a:pt x="20" y="30"/>
                </a:cubicBezTo>
                <a:lnTo>
                  <a:pt x="20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5" name="Freeform 44"/>
          <p:cNvSpPr>
            <a:spLocks/>
          </p:cNvSpPr>
          <p:nvPr userDrawn="1"/>
        </p:nvSpPr>
        <p:spPr bwMode="black">
          <a:xfrm>
            <a:off x="9216176" y="2930181"/>
            <a:ext cx="111191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4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6" name="Freeform 45"/>
          <p:cNvSpPr>
            <a:spLocks/>
          </p:cNvSpPr>
          <p:nvPr userDrawn="1"/>
        </p:nvSpPr>
        <p:spPr bwMode="black">
          <a:xfrm>
            <a:off x="9523988" y="2720823"/>
            <a:ext cx="111191" cy="698767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9" y="0"/>
              </a:cxn>
              <a:cxn ang="0">
                <a:pos x="0" y="9"/>
              </a:cxn>
              <a:cxn ang="0">
                <a:pos x="0" y="111"/>
              </a:cxn>
              <a:cxn ang="0">
                <a:pos x="9" y="120"/>
              </a:cxn>
              <a:cxn ang="0">
                <a:pos x="19" y="111"/>
              </a:cxn>
              <a:cxn ang="0">
                <a:pos x="19" y="9"/>
              </a:cxn>
            </a:cxnLst>
            <a:rect l="0" t="0" r="r" b="b"/>
            <a:pathLst>
              <a:path w="19" h="120">
                <a:moveTo>
                  <a:pt x="19" y="9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16"/>
                  <a:pt x="4" y="120"/>
                  <a:pt x="9" y="120"/>
                </a:cubicBezTo>
                <a:cubicBezTo>
                  <a:pt x="15" y="120"/>
                  <a:pt x="19" y="116"/>
                  <a:pt x="19" y="111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47" name="Freeform 46"/>
          <p:cNvSpPr>
            <a:spLocks/>
          </p:cNvSpPr>
          <p:nvPr userDrawn="1"/>
        </p:nvSpPr>
        <p:spPr bwMode="black">
          <a:xfrm>
            <a:off x="9826372" y="2930181"/>
            <a:ext cx="111191" cy="379291"/>
          </a:xfrm>
          <a:custGeom>
            <a:avLst/>
            <a:gdLst/>
            <a:ahLst/>
            <a:cxnLst>
              <a:cxn ang="0">
                <a:pos x="19" y="9"/>
              </a:cxn>
              <a:cxn ang="0">
                <a:pos x="10" y="0"/>
              </a:cxn>
              <a:cxn ang="0">
                <a:pos x="0" y="9"/>
              </a:cxn>
              <a:cxn ang="0">
                <a:pos x="0" y="56"/>
              </a:cxn>
              <a:cxn ang="0">
                <a:pos x="10" y="65"/>
              </a:cxn>
              <a:cxn ang="0">
                <a:pos x="19" y="56"/>
              </a:cxn>
              <a:cxn ang="0">
                <a:pos x="19" y="9"/>
              </a:cxn>
            </a:cxnLst>
            <a:rect l="0" t="0" r="r" b="b"/>
            <a:pathLst>
              <a:path w="19" h="65">
                <a:moveTo>
                  <a:pt x="19" y="9"/>
                </a:moveTo>
                <a:cubicBezTo>
                  <a:pt x="19" y="4"/>
                  <a:pt x="15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5"/>
                  <a:pt x="10" y="65"/>
                </a:cubicBezTo>
                <a:cubicBezTo>
                  <a:pt x="15" y="65"/>
                  <a:pt x="19" y="61"/>
                  <a:pt x="19" y="56"/>
                </a:cubicBezTo>
                <a:lnTo>
                  <a:pt x="1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  <p:sp>
        <p:nvSpPr>
          <p:cNvPr id="50" name="Freeform 49"/>
          <p:cNvSpPr>
            <a:spLocks/>
          </p:cNvSpPr>
          <p:nvPr userDrawn="1"/>
        </p:nvSpPr>
        <p:spPr bwMode="black">
          <a:xfrm>
            <a:off x="10134184" y="3082442"/>
            <a:ext cx="111191" cy="227031"/>
          </a:xfrm>
          <a:custGeom>
            <a:avLst/>
            <a:gdLst/>
            <a:ahLst/>
            <a:cxnLst>
              <a:cxn ang="0">
                <a:pos x="19" y="10"/>
              </a:cxn>
              <a:cxn ang="0">
                <a:pos x="9" y="0"/>
              </a:cxn>
              <a:cxn ang="0">
                <a:pos x="0" y="10"/>
              </a:cxn>
              <a:cxn ang="0">
                <a:pos x="0" y="30"/>
              </a:cxn>
              <a:cxn ang="0">
                <a:pos x="9" y="39"/>
              </a:cxn>
              <a:cxn ang="0">
                <a:pos x="19" y="30"/>
              </a:cxn>
              <a:cxn ang="0">
                <a:pos x="19" y="10"/>
              </a:cxn>
            </a:cxnLst>
            <a:rect l="0" t="0" r="r" b="b"/>
            <a:pathLst>
              <a:path w="19" h="39">
                <a:moveTo>
                  <a:pt x="19" y="10"/>
                </a:moveTo>
                <a:cubicBezTo>
                  <a:pt x="19" y="4"/>
                  <a:pt x="15" y="0"/>
                  <a:pt x="9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5"/>
                  <a:pt x="4" y="39"/>
                  <a:pt x="9" y="39"/>
                </a:cubicBezTo>
                <a:cubicBezTo>
                  <a:pt x="15" y="39"/>
                  <a:pt x="19" y="35"/>
                  <a:pt x="19" y="30"/>
                </a:cubicBezTo>
                <a:lnTo>
                  <a:pt x="19" y="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91436" tIns="45719" rIns="91436" bIns="45719"/>
          <a:lstStyle/>
          <a:p>
            <a:endParaRPr lang="en-US">
              <a:solidFill>
                <a:srgbClr val="0096D6"/>
              </a:solidFill>
              <a:latin typeface="+mj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5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4.72222E-6 0.09143 " pathEditMode="relative" rAng="0" ptsTypes="AA">
                                      <p:cBhvr>
                                        <p:cTn id="41" dur="7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5E-6 0.11157 " pathEditMode="relative" rAng="0" ptsTypes="AA">
                                      <p:cBhvr>
                                        <p:cTn id="43" dur="7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4.72222E-6 0.09143 " pathEditMode="relative" rAng="0" ptsTypes="AA">
                                      <p:cBhvr>
                                        <p:cTn id="45" dur="7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2.77778E-6 0.11157 " pathEditMode="relative" rAng="0" ptsTypes="AA">
                                      <p:cBhvr>
                                        <p:cTn id="47" dur="7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5.55556E-7 0.09143 " pathEditMode="relative" rAng="0" ptsTypes="AA">
                                      <p:cBhvr>
                                        <p:cTn id="49" dur="7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4.72222E-6 -0.10764 " pathEditMode="relative" rAng="0" ptsTypes="AA">
                                      <p:cBhvr>
                                        <p:cTn id="51" dur="7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33333E-6 L 4.44444E-6 -0.10764 " pathEditMode="relative" rAng="0" ptsTypes="AA">
                                      <p:cBhvr>
                                        <p:cTn id="53" dur="7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33333E-6 L -2.22222E-6 -0.10764 " pathEditMode="relative" rAng="0" ptsTypes="AA">
                                      <p:cBhvr>
                                        <p:cTn id="55" dur="7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1.11111E-6 -0.10764 " pathEditMode="relative" rAng="0" ptsTypes="AA">
                                      <p:cBhvr>
                                        <p:cTn id="57" dur="7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50" grpId="0" animBg="1"/>
      <p:bldP spid="50" grpId="1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egue texture.jpg"/>
          <p:cNvPicPr>
            <a:picLocks noChangeAspect="1"/>
          </p:cNvPicPr>
          <p:nvPr/>
        </p:nvPicPr>
        <p:blipFill>
          <a:blip r:embed="rId33" cstate="print"/>
          <a:srcRect t="95236" r="2996"/>
          <a:stretch>
            <a:fillRect/>
          </a:stretch>
        </p:blipFill>
        <p:spPr>
          <a:xfrm>
            <a:off x="444384" y="6381456"/>
            <a:ext cx="11300057" cy="16380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6188" y="432215"/>
            <a:ext cx="11438253" cy="838200"/>
          </a:xfrm>
          <a:prstGeom prst="rect">
            <a:avLst/>
          </a:prstGeom>
        </p:spPr>
        <p:txBody>
          <a:bodyPr vert="horz" lIns="82292" tIns="45719" rIns="82292" bIns="45719" rtlCol="0" anchor="b" anchorCtr="0">
            <a:noAutofit/>
          </a:bodyPr>
          <a:lstStyle/>
          <a:p>
            <a:r>
              <a:rPr lang="en-US" dirty="0" smtClean="0"/>
              <a:t>Slide Title Goes Here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6188" y="1339747"/>
            <a:ext cx="11438253" cy="4965699"/>
          </a:xfrm>
          <a:prstGeom prst="rect">
            <a:avLst/>
          </a:prstGeom>
        </p:spPr>
        <p:txBody>
          <a:bodyPr vert="horz" lIns="91436" tIns="45719" rIns="91436" bIns="45719" rtlCol="0">
            <a:noAutofit/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ltGray">
          <a:xfrm>
            <a:off x="11563186" y="6565025"/>
            <a:ext cx="275556" cy="1906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82120" tIns="41059" rIns="82120" bIns="41059" anchor="b">
            <a:spAutoFit/>
          </a:bodyPr>
          <a:lstStyle/>
          <a:p>
            <a:pPr algn="r" defTabSz="814353">
              <a:lnSpc>
                <a:spcPct val="100000"/>
              </a:lnSpc>
            </a:pPr>
            <a:fld id="{DFCF27A5-1A5B-48D3-A060-2758FFBB1ADD}" type="slidenum">
              <a:rPr lang="en-US" sz="700">
                <a:solidFill>
                  <a:srgbClr val="C0C0C0"/>
                </a:solidFill>
                <a:latin typeface="+mj-lt"/>
              </a:rPr>
              <a:pPr algn="r" defTabSz="814353">
                <a:lnSpc>
                  <a:spcPct val="100000"/>
                </a:lnSpc>
              </a:pPr>
              <a:t>‹#›</a:t>
            </a:fld>
            <a:endParaRPr lang="en-US" sz="700" dirty="0">
              <a:solidFill>
                <a:srgbClr val="C0C0C0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931" r:id="rId2"/>
    <p:sldLayoutId id="2147483899" r:id="rId3"/>
    <p:sldLayoutId id="2147483930" r:id="rId4"/>
    <p:sldLayoutId id="2147483900" r:id="rId5"/>
    <p:sldLayoutId id="2147483932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  <p:sldLayoutId id="2147483917" r:id="rId23"/>
    <p:sldLayoutId id="2147483918" r:id="rId24"/>
    <p:sldLayoutId id="2147483919" r:id="rId25"/>
    <p:sldLayoutId id="2147483921" r:id="rId26"/>
    <p:sldLayoutId id="2147483922" r:id="rId27"/>
    <p:sldLayoutId id="2147483924" r:id="rId28"/>
    <p:sldLayoutId id="2147483925" r:id="rId29"/>
    <p:sldLayoutId id="2147483926" r:id="rId30"/>
    <p:sldLayoutId id="2147483927" r:id="rId3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defTabSz="914361" rtl="0" eaLnBrk="1" latinLnBrk="0" hangingPunct="1">
        <a:lnSpc>
          <a:spcPct val="80000"/>
        </a:lnSpc>
        <a:spcBef>
          <a:spcPct val="0"/>
        </a:spcBef>
        <a:buNone/>
        <a:defRPr lang="en-US" sz="3600" b="0" kern="1200" spc="0" baseline="0" dirty="0">
          <a:gradFill>
            <a:gsLst>
              <a:gs pos="0">
                <a:schemeClr val="tx1"/>
              </a:gs>
              <a:gs pos="44000">
                <a:srgbClr val="01BBBB"/>
              </a:gs>
              <a:gs pos="100000">
                <a:schemeClr val="accent4"/>
              </a:gs>
            </a:gsLst>
            <a:lin ang="4800000" scaled="0"/>
          </a:gra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5000"/>
        </a:lnSpc>
        <a:spcBef>
          <a:spcPts val="1440"/>
        </a:spcBef>
        <a:buClr>
          <a:schemeClr val="tx2"/>
        </a:buClr>
        <a:buSzPct val="90000"/>
        <a:buFont typeface="Arial" pitchFamily="34" charset="0"/>
        <a:buChar char="•"/>
        <a:tabLst/>
        <a:defRPr lang="en-US" sz="2000" kern="1200" dirty="0" smtClean="0">
          <a:solidFill>
            <a:srgbClr val="546568"/>
          </a:solidFill>
          <a:latin typeface="+mj-lt"/>
          <a:ea typeface="+mn-ea"/>
          <a:cs typeface="+mn-cs"/>
        </a:defRPr>
      </a:lvl1pPr>
      <a:lvl2pPr marL="406384" indent="0" algn="l" defTabSz="914361" rtl="0" eaLnBrk="1" latinLnBrk="0" hangingPunct="1">
        <a:lnSpc>
          <a:spcPct val="95000"/>
        </a:lnSpc>
        <a:spcBef>
          <a:spcPts val="840"/>
        </a:spcBef>
        <a:buClr>
          <a:schemeClr val="tx2"/>
        </a:buClr>
        <a:buFontTx/>
        <a:buNone/>
        <a:defRPr lang="en-US" sz="1900" kern="1200" dirty="0" smtClean="0">
          <a:solidFill>
            <a:srgbClr val="546568"/>
          </a:solidFill>
          <a:latin typeface="+mj-lt"/>
          <a:ea typeface="+mn-ea"/>
          <a:cs typeface="+mn-cs"/>
        </a:defRPr>
      </a:lvl2pPr>
      <a:lvl3pPr marL="571476" indent="-1588" algn="l" defTabSz="914361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600" kern="1200" dirty="0" smtClean="0">
          <a:solidFill>
            <a:srgbClr val="546568"/>
          </a:solidFill>
          <a:latin typeface="+mj-lt"/>
          <a:ea typeface="+mn-ea"/>
          <a:cs typeface="+mn-cs"/>
        </a:defRPr>
      </a:lvl3pPr>
      <a:lvl4pPr marL="688946" indent="0" algn="l" defTabSz="914361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500" kern="1200" dirty="0" smtClean="0">
          <a:solidFill>
            <a:srgbClr val="546568"/>
          </a:solidFill>
          <a:latin typeface="+mj-lt"/>
          <a:ea typeface="+mn-ea"/>
          <a:cs typeface="+mn-cs"/>
        </a:defRPr>
      </a:lvl4pPr>
      <a:lvl5pPr marL="801654" indent="0" algn="l" defTabSz="914361" rtl="0" eaLnBrk="1" latinLnBrk="0" hangingPunct="1">
        <a:lnSpc>
          <a:spcPct val="95000"/>
        </a:lnSpc>
        <a:spcBef>
          <a:spcPts val="840"/>
        </a:spcBef>
        <a:buFont typeface="Arial" pitchFamily="34" charset="0"/>
        <a:buNone/>
        <a:defRPr lang="en-US" sz="1500" kern="1200" dirty="0">
          <a:solidFill>
            <a:srgbClr val="546568"/>
          </a:solidFill>
          <a:latin typeface="+mj-lt"/>
          <a:ea typeface="+mn-ea"/>
          <a:cs typeface="+mn-cs"/>
        </a:defRPr>
      </a:lvl5pPr>
      <a:lvl6pPr marL="2514495" indent="-228591" algn="l" defTabSz="914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1" algn="l" defTabSz="91436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5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7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8" algn="l" defTabSz="9143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s://github.com/YangModels/yang/tree/master/experimental/ietf/SYSLOG-MODE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95114" y="1349579"/>
            <a:ext cx="10813350" cy="2918779"/>
          </a:xfrm>
          <a:prstGeom prst="rect">
            <a:avLst/>
          </a:prstGeom>
        </p:spPr>
        <p:txBody>
          <a:bodyPr vert="horz" lIns="82292" tIns="45719" rIns="82292" bIns="45719" rtlCol="0" anchor="b" anchorCtr="0">
            <a:noAutofit/>
          </a:bodyPr>
          <a:lstStyle>
            <a:lvl1pPr algn="l" defTabSz="914361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600" b="0" kern="1200" spc="0" baseline="0">
                <a:gradFill>
                  <a:gsLst>
                    <a:gs pos="0">
                      <a:schemeClr val="tx1"/>
                    </a:gs>
                    <a:gs pos="44000">
                      <a:srgbClr val="01BBBB"/>
                    </a:gs>
                    <a:gs pos="100000">
                      <a:schemeClr val="accent4"/>
                    </a:gs>
                  </a:gsLst>
                  <a:lin ang="48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err="1"/>
              <a:t>i</a:t>
            </a:r>
            <a:r>
              <a:rPr lang="en-US" sz="5400" dirty="0" err="1" smtClean="0"/>
              <a:t>etf</a:t>
            </a:r>
            <a:r>
              <a:rPr lang="en-US" sz="5400" dirty="0" smtClean="0"/>
              <a:t>-syslog Model Status</a:t>
            </a:r>
          </a:p>
          <a:p>
            <a:endParaRPr lang="en-US" sz="1800" dirty="0"/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240343" y="4782758"/>
            <a:ext cx="10814050" cy="384175"/>
          </a:xfrm>
          <a:prstGeom prst="rect">
            <a:avLst/>
          </a:prstGeom>
        </p:spPr>
        <p:txBody>
          <a:bodyPr/>
          <a:lstStyle>
            <a:lvl1pPr marL="228591" indent="-228591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chemeClr val="tx2"/>
              </a:buClr>
              <a:buSzPct val="90000"/>
              <a:buFont typeface="Arial" pitchFamily="34" charset="0"/>
              <a:buChar char="•"/>
              <a:tabLst/>
              <a:defRPr lang="en-US" sz="20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1pPr>
            <a:lvl2pPr marL="406384" indent="0" algn="l" defTabSz="914361" rtl="0" eaLnBrk="1" latinLnBrk="0" hangingPunct="1">
              <a:lnSpc>
                <a:spcPct val="95000"/>
              </a:lnSpc>
              <a:spcBef>
                <a:spcPts val="840"/>
              </a:spcBef>
              <a:buClr>
                <a:schemeClr val="tx2"/>
              </a:buClr>
              <a:buFontTx/>
              <a:buNone/>
              <a:defRPr lang="en-US" sz="19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2pPr>
            <a:lvl3pPr marL="571476" indent="-1588" algn="l" defTabSz="914361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6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3pPr>
            <a:lvl4pPr marL="688946" indent="0" algn="l" defTabSz="914361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5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4pPr>
            <a:lvl5pPr marL="801654" indent="0" algn="l" defTabSz="914361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500" kern="1200" dirty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5pPr>
            <a:lvl6pPr marL="2514495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76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57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Kiran</a:t>
            </a:r>
            <a:r>
              <a:rPr lang="en-US" sz="2400" dirty="0"/>
              <a:t> </a:t>
            </a:r>
            <a:r>
              <a:rPr lang="en-US" sz="2400" dirty="0" err="1"/>
              <a:t>Koushik</a:t>
            </a:r>
            <a:r>
              <a:rPr lang="en-US" sz="2400" dirty="0"/>
              <a:t> </a:t>
            </a:r>
            <a:r>
              <a:rPr lang="en-US" sz="2400" dirty="0" err="1"/>
              <a:t>Agrahara</a:t>
            </a:r>
            <a:r>
              <a:rPr lang="en-US" sz="2400" dirty="0"/>
              <a:t> </a:t>
            </a:r>
            <a:r>
              <a:rPr lang="en-US" sz="2400" dirty="0" err="1" smtClean="0"/>
              <a:t>Sreenivasa</a:t>
            </a:r>
            <a:r>
              <a:rPr lang="en-US" sz="2400" dirty="0" smtClean="0"/>
              <a:t> / Clyde </a:t>
            </a:r>
            <a:r>
              <a:rPr lang="en-US" sz="2400" dirty="0" err="1" smtClean="0"/>
              <a:t>Wildes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40343" y="5273253"/>
            <a:ext cx="10814050" cy="384175"/>
          </a:xfrm>
          <a:prstGeom prst="rect">
            <a:avLst/>
          </a:prstGeom>
        </p:spPr>
        <p:txBody>
          <a:bodyPr/>
          <a:lstStyle>
            <a:lvl1pPr marL="228591" indent="-228591" algn="l" defTabSz="914361" rtl="0" eaLnBrk="1" latinLnBrk="0" hangingPunct="1">
              <a:lnSpc>
                <a:spcPct val="95000"/>
              </a:lnSpc>
              <a:spcBef>
                <a:spcPts val="1440"/>
              </a:spcBef>
              <a:buClr>
                <a:schemeClr val="tx2"/>
              </a:buClr>
              <a:buSzPct val="90000"/>
              <a:buFont typeface="Arial" pitchFamily="34" charset="0"/>
              <a:buChar char="•"/>
              <a:tabLst/>
              <a:defRPr lang="en-US" sz="20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1pPr>
            <a:lvl2pPr marL="406384" indent="0" algn="l" defTabSz="914361" rtl="0" eaLnBrk="1" latinLnBrk="0" hangingPunct="1">
              <a:lnSpc>
                <a:spcPct val="95000"/>
              </a:lnSpc>
              <a:spcBef>
                <a:spcPts val="840"/>
              </a:spcBef>
              <a:buClr>
                <a:schemeClr val="tx2"/>
              </a:buClr>
              <a:buFontTx/>
              <a:buNone/>
              <a:defRPr lang="en-US" sz="19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2pPr>
            <a:lvl3pPr marL="571476" indent="-1588" algn="l" defTabSz="914361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6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3pPr>
            <a:lvl4pPr marL="688946" indent="0" algn="l" defTabSz="914361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500" kern="1200" dirty="0" smtClean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4pPr>
            <a:lvl5pPr marL="801654" indent="0" algn="l" defTabSz="914361" rtl="0" eaLnBrk="1" latinLnBrk="0" hangingPunct="1">
              <a:lnSpc>
                <a:spcPct val="95000"/>
              </a:lnSpc>
              <a:spcBef>
                <a:spcPts val="840"/>
              </a:spcBef>
              <a:buFont typeface="Arial" pitchFamily="34" charset="0"/>
              <a:buNone/>
              <a:defRPr lang="en-US" sz="1500" kern="1200" dirty="0">
                <a:solidFill>
                  <a:srgbClr val="546568"/>
                </a:solidFill>
                <a:latin typeface="+mj-lt"/>
                <a:ea typeface="+mn-ea"/>
                <a:cs typeface="+mn-cs"/>
              </a:defRPr>
            </a:lvl5pPr>
            <a:lvl6pPr marL="2514495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76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57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8" indent="-228591" algn="l" defTabSz="91436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2016-11-15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9626001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Since Berlin - Details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9234" y="1566333"/>
            <a:ext cx="113457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In-depth reviews </a:t>
            </a:r>
            <a:r>
              <a:rPr lang="en-US" sz="1800" dirty="0"/>
              <a:t>of </a:t>
            </a:r>
            <a:r>
              <a:rPr lang="en-US" sz="1800" dirty="0" smtClean="0"/>
              <a:t>draft-ietf-netmod-syslog-model-09 by Phil Shafer, and </a:t>
            </a:r>
            <a:r>
              <a:rPr lang="en-US" sz="1800" dirty="0" err="1" smtClean="0"/>
              <a:t>Jüergen</a:t>
            </a:r>
            <a:r>
              <a:rPr lang="en-US" sz="1800" dirty="0" smtClean="0"/>
              <a:t> </a:t>
            </a:r>
            <a:r>
              <a:rPr lang="en-US" sz="1800" dirty="0" err="1" smtClean="0"/>
              <a:t>Schoenwaelder</a:t>
            </a:r>
            <a:endParaRPr lang="en-US" sz="1800" dirty="0" smtClean="0"/>
          </a:p>
          <a:p>
            <a:r>
              <a:rPr lang="en-US" sz="1800" dirty="0" smtClean="0"/>
              <a:t>Result is the draft-ietf-netmod-syslog-model-11 </a:t>
            </a:r>
            <a:r>
              <a:rPr lang="en-US" sz="1800" dirty="0"/>
              <a:t>update</a:t>
            </a:r>
            <a:r>
              <a:rPr lang="en-US" sz="1800" dirty="0" smtClean="0"/>
              <a:t>:</a:t>
            </a:r>
          </a:p>
          <a:p>
            <a:pPr marL="342900" indent="-342900">
              <a:buFontTx/>
              <a:buAutoNum type="arabicPeriod"/>
            </a:pPr>
            <a:r>
              <a:rPr lang="en-US" sz="1800" dirty="0" smtClean="0"/>
              <a:t>Greater model clarity:</a:t>
            </a:r>
          </a:p>
          <a:p>
            <a:pPr marL="800081" lvl="1" indent="-342900">
              <a:buFontTx/>
              <a:buAutoNum type="alphaLcParenR"/>
            </a:pPr>
            <a:r>
              <a:rPr lang="en-US" sz="1800" dirty="0" err="1"/>
              <a:t>i</a:t>
            </a:r>
            <a:r>
              <a:rPr lang="en-US" sz="1800" dirty="0" err="1" smtClean="0"/>
              <a:t>etf</a:t>
            </a:r>
            <a:r>
              <a:rPr lang="en-US" sz="1800" dirty="0" smtClean="0"/>
              <a:t>-syslog-types </a:t>
            </a:r>
            <a:r>
              <a:rPr lang="mr-IN" sz="1800" dirty="0" smtClean="0"/>
              <a:t>–</a:t>
            </a:r>
            <a:r>
              <a:rPr lang="en-US" sz="1800" dirty="0" smtClean="0"/>
              <a:t> improved descriptions to match RFC 5424.</a:t>
            </a:r>
          </a:p>
          <a:p>
            <a:pPr marL="800081" lvl="1" indent="-342900">
              <a:buFontTx/>
              <a:buAutoNum type="alphaLcParenR"/>
            </a:pPr>
            <a:r>
              <a:rPr lang="en-US" sz="1800" dirty="0"/>
              <a:t>r</a:t>
            </a:r>
            <a:r>
              <a:rPr lang="en-US" sz="1800" dirty="0" smtClean="0"/>
              <a:t>emoved TLS </a:t>
            </a:r>
            <a:r>
              <a:rPr lang="en-US" sz="1800" dirty="0" smtClean="0"/>
              <a:t>support lines </a:t>
            </a:r>
            <a:r>
              <a:rPr lang="en-US" sz="1800" dirty="0" smtClean="0"/>
              <a:t>until the </a:t>
            </a:r>
            <a:r>
              <a:rPr lang="en-US" sz="1800" dirty="0" err="1" smtClean="0"/>
              <a:t>ietf-tls-client.yang</a:t>
            </a:r>
            <a:r>
              <a:rPr lang="en-US" sz="1800" dirty="0" smtClean="0"/>
              <a:t> file is available.</a:t>
            </a:r>
          </a:p>
          <a:p>
            <a:pPr marL="800081" lvl="1" indent="-342900">
              <a:buFontTx/>
              <a:buAutoNum type="alphaLcParenR"/>
            </a:pPr>
            <a:r>
              <a:rPr lang="en-US" sz="1800" dirty="0" smtClean="0"/>
              <a:t>shortened names as a simplification.</a:t>
            </a:r>
          </a:p>
          <a:p>
            <a:pPr marL="800081" lvl="1" indent="-342900">
              <a:buFontTx/>
              <a:buAutoNum type="alphaLcParenR"/>
            </a:pPr>
            <a:r>
              <a:rPr lang="en-US" sz="1800" dirty="0"/>
              <a:t>c</a:t>
            </a:r>
            <a:r>
              <a:rPr lang="en-US" sz="1800" dirty="0" smtClean="0"/>
              <a:t>hanged log file ‘archive’ to log file ‘rotation’.</a:t>
            </a:r>
          </a:p>
          <a:p>
            <a:pPr marL="800081" lvl="1" indent="-342900">
              <a:buFontTx/>
              <a:buAutoNum type="alphaLcParenR"/>
            </a:pPr>
            <a:r>
              <a:rPr lang="en-US" sz="1800" dirty="0"/>
              <a:t>c</a:t>
            </a:r>
            <a:r>
              <a:rPr lang="en-US" sz="1800" dirty="0" smtClean="0"/>
              <a:t>hanged “syslog-sign</a:t>
            </a:r>
            <a:r>
              <a:rPr lang="en-US" sz="1800" dirty="0"/>
              <a:t>” leaf to “signing-options</a:t>
            </a:r>
            <a:r>
              <a:rPr lang="en-US" sz="1800" dirty="0" smtClean="0"/>
              <a:t>”, </a:t>
            </a:r>
            <a:r>
              <a:rPr lang="en-US" sz="1800" dirty="0"/>
              <a:t>and </a:t>
            </a:r>
            <a:r>
              <a:rPr lang="en-US" sz="1800" dirty="0" smtClean="0"/>
              <a:t>removed </a:t>
            </a:r>
            <a:r>
              <a:rPr lang="en-US" sz="1800" dirty="0"/>
              <a:t>the “sig-</a:t>
            </a:r>
            <a:r>
              <a:rPr lang="en-US" sz="1800" dirty="0" smtClean="0"/>
              <a:t>“ prefix.</a:t>
            </a:r>
          </a:p>
          <a:p>
            <a:pPr marL="800081" lvl="1" indent="-342900">
              <a:buFontTx/>
              <a:buAutoNum type="alphaLcParenR"/>
            </a:pPr>
            <a:r>
              <a:rPr lang="en-US" sz="1800" dirty="0"/>
              <a:t>m</a:t>
            </a:r>
            <a:r>
              <a:rPr lang="en-US" sz="1800" dirty="0" smtClean="0"/>
              <a:t>ade ‘action buffer’ a feature since only Cisco and Alcatel implement this.</a:t>
            </a:r>
          </a:p>
          <a:p>
            <a:pPr marL="342900" indent="-342900">
              <a:buAutoNum type="arabicPeriod"/>
            </a:pPr>
            <a:r>
              <a:rPr lang="en-US" sz="1800" dirty="0" smtClean="0"/>
              <a:t>Addressed all editorial comments from </a:t>
            </a:r>
            <a:r>
              <a:rPr lang="en-US" sz="1800" dirty="0" err="1" smtClean="0"/>
              <a:t>Jüergen</a:t>
            </a:r>
            <a:r>
              <a:rPr lang="en-US" sz="18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sz="1800" dirty="0" smtClean="0"/>
              <a:t>Addressed all editorial comments from Phil.</a:t>
            </a:r>
          </a:p>
        </p:txBody>
      </p:sp>
    </p:spTree>
    <p:extLst>
      <p:ext uri="{BB962C8B-B14F-4D97-AF65-F5344CB8AC3E}">
        <p14:creationId xmlns:p14="http://schemas.microsoft.com/office/powerpoint/2010/main" val="8869875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Since Berlin - Details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9234" y="1566333"/>
            <a:ext cx="113457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The latest </a:t>
            </a:r>
            <a:r>
              <a:rPr lang="en-US" sz="1800" dirty="0"/>
              <a:t>models </a:t>
            </a:r>
            <a:r>
              <a:rPr lang="en-US" sz="1800" dirty="0" smtClean="0"/>
              <a:t>and tree can be fetched from the </a:t>
            </a:r>
            <a:r>
              <a:rPr lang="en-US" sz="1800" dirty="0" err="1" smtClean="0"/>
              <a:t>GitHub</a:t>
            </a:r>
            <a:r>
              <a:rPr lang="en-US" sz="1800" dirty="0" smtClean="0"/>
              <a:t> repository at</a:t>
            </a:r>
            <a:r>
              <a:rPr lang="en-US" sz="1800" dirty="0"/>
              <a:t>:</a:t>
            </a:r>
          </a:p>
          <a:p>
            <a:r>
              <a:rPr lang="en-US" sz="1800" u="sng" dirty="0">
                <a:hlinkClick r:id="rId2"/>
              </a:rPr>
              <a:t>https://github.com/YangModels/yang/tree/master/experimental/ietf/SYSLOG-MODEL</a:t>
            </a:r>
          </a:p>
          <a:p>
            <a:endParaRPr lang="en-US" sz="1800" dirty="0"/>
          </a:p>
          <a:p>
            <a:r>
              <a:rPr lang="en-US" sz="1800" dirty="0" err="1" smtClean="0"/>
              <a:t>ietf</a:t>
            </a:r>
            <a:r>
              <a:rPr lang="en-US" sz="1800" dirty="0" smtClean="0"/>
              <a:t>-syslog-</a:t>
            </a:r>
            <a:r>
              <a:rPr lang="en-US" sz="1800" dirty="0" err="1" smtClean="0"/>
              <a:t>types.yang</a:t>
            </a:r>
            <a:endParaRPr lang="en-US" sz="1800" dirty="0"/>
          </a:p>
          <a:p>
            <a:r>
              <a:rPr lang="en-US" sz="1800" dirty="0" err="1" smtClean="0"/>
              <a:t>ietf-syslog.yang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dirty="0" err="1" smtClean="0"/>
              <a:t>ietf-syslog.tree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You can review the diffs </a:t>
            </a:r>
            <a:r>
              <a:rPr lang="en-US" sz="1800" dirty="0" smtClean="0"/>
              <a:t>between the 09 and 11 draft versions at</a:t>
            </a:r>
            <a:r>
              <a:rPr lang="en-US" sz="1800" dirty="0"/>
              <a:t>:</a:t>
            </a:r>
          </a:p>
          <a:p>
            <a:r>
              <a:rPr lang="en-US" sz="1800" u="sng" dirty="0"/>
              <a:t>https://</a:t>
            </a:r>
            <a:r>
              <a:rPr lang="en-US" sz="1800" u="sng" dirty="0" err="1" smtClean="0"/>
              <a:t>www.ietf.org</a:t>
            </a:r>
            <a:r>
              <a:rPr lang="en-US" sz="1800" u="sng" dirty="0" smtClean="0"/>
              <a:t>/rfcdiff?url1=draft-ietf-netmod-syslog-model-09&amp;url2=draft-ietf-netmod-syslog-model-11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245415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Since Berlin – Conclusion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9234" y="1566333"/>
            <a:ext cx="1134578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Draft </a:t>
            </a:r>
            <a:r>
              <a:rPr lang="en-US" sz="1800" dirty="0" smtClean="0"/>
              <a:t>draft-ietf-netmod-syslog-model-11 incorporating these changes was published 2016-11-13.</a:t>
            </a:r>
          </a:p>
          <a:p>
            <a:endParaRPr lang="en-US" sz="1800" dirty="0" smtClean="0"/>
          </a:p>
          <a:p>
            <a:r>
              <a:rPr lang="en-US" sz="1800" dirty="0" smtClean="0"/>
              <a:t>Further review and last call?</a:t>
            </a:r>
          </a:p>
          <a:p>
            <a:endParaRPr lang="en-US" sz="1800" dirty="0"/>
          </a:p>
          <a:p>
            <a:r>
              <a:rPr lang="en-US" sz="1800" dirty="0" smtClean="0"/>
              <a:t>Thanks!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393884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isco Arial 16x9 template">
  <a:themeElements>
    <a:clrScheme name="Cisco 2010 Color Palette">
      <a:dk1>
        <a:srgbClr val="0096D6"/>
      </a:dk1>
      <a:lt1>
        <a:srgbClr val="FFFFFF"/>
      </a:lt1>
      <a:dk2>
        <a:srgbClr val="6DB344"/>
      </a:dk2>
      <a:lt2>
        <a:srgbClr val="FFFFFF"/>
      </a:lt2>
      <a:accent1>
        <a:srgbClr val="0096D6"/>
      </a:accent1>
      <a:accent2>
        <a:srgbClr val="6DB344"/>
      </a:accent2>
      <a:accent3>
        <a:srgbClr val="ABDFF0"/>
      </a:accent3>
      <a:accent4>
        <a:srgbClr val="008041"/>
      </a:accent4>
      <a:accent5>
        <a:srgbClr val="B7D333"/>
      </a:accent5>
      <a:accent6>
        <a:srgbClr val="652D89"/>
      </a:accent6>
      <a:hlink>
        <a:srgbClr val="3CBADC"/>
      </a:hlink>
      <a:folHlink>
        <a:srgbClr val="A6A8AB"/>
      </a:folHlink>
    </a:clrScheme>
    <a:fontScheme name="Cisco 2010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96D6"/>
        </a:solidFill>
        <a:ln>
          <a:noFill/>
        </a:ln>
        <a:effectLst>
          <a:outerShdw blurRad="76200" dist="50800" dir="5400000" algn="ctr" rotWithShape="0">
            <a:srgbClr val="000000">
              <a:alpha val="27000"/>
            </a:srgbClr>
          </a:outerShdw>
        </a:effectLst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Cisco Arial 16x9 template.potx</Template>
  <TotalTime>38679</TotalTime>
  <Words>186</Words>
  <Application>Microsoft Macintosh PowerPoint</Application>
  <PresentationFormat>Custom</PresentationFormat>
  <Paragraphs>33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Ciscolight</vt:lpstr>
      <vt:lpstr>Arial</vt:lpstr>
      <vt:lpstr>Cisco Arial 16x9 template</vt:lpstr>
      <vt:lpstr>PowerPoint Presentation</vt:lpstr>
      <vt:lpstr>Status Since Berlin - Details</vt:lpstr>
      <vt:lpstr>Status Since Berlin - Details</vt:lpstr>
      <vt:lpstr>Status Since Berlin – Conclusion</vt:lpstr>
    </vt:vector>
  </TitlesOfParts>
  <Company>Cisco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Installing Template Theme Files</dc:title>
  <dc:creator>drew lamers</dc:creator>
  <cp:lastModifiedBy>Microsoft Office User</cp:lastModifiedBy>
  <cp:revision>540</cp:revision>
  <dcterms:created xsi:type="dcterms:W3CDTF">2011-03-02T17:56:28Z</dcterms:created>
  <dcterms:modified xsi:type="dcterms:W3CDTF">2016-11-13T20:09:06Z</dcterms:modified>
</cp:coreProperties>
</file>