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2" r:id="rId10"/>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4"/>
  </p:normalViewPr>
  <p:slideViewPr>
    <p:cSldViewPr snapToGrid="0" snapToObjects="1">
      <p:cViewPr>
        <p:scale>
          <a:sx n="123" d="100"/>
          <a:sy n="123" d="100"/>
        </p:scale>
        <p:origin x="784" y="-5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368208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368208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604520"/>
            <a:ext cx="822924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604520"/>
            <a:ext cx="822924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079000" y="1604520"/>
            <a:ext cx="4984920" cy="3977280"/>
          </a:xfrm>
          <a:prstGeom prst="rect">
            <a:avLst/>
          </a:prstGeom>
          <a:ln>
            <a:noFill/>
          </a:ln>
        </p:spPr>
      </p:pic>
      <p:pic>
        <p:nvPicPr>
          <p:cNvPr id="35" name="Picture 34"/>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368208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604520"/>
            <a:ext cx="401580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de-DE"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lstStyle/>
          <a:p>
            <a:endParaRPr lang="de-DE"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de-DE" sz="4400" b="0" strike="noStrike" spc="-1">
                <a:solidFill>
                  <a:srgbClr val="000000"/>
                </a:solidFill>
                <a:uFill>
                  <a:solidFill>
                    <a:srgbClr val="FFFFFF"/>
                  </a:solidFill>
                </a:uFill>
                <a:latin typeface="Arial"/>
              </a:rPr>
              <a:t>Format des Titeltextes durch Klicken bearbeiten</a:t>
            </a:r>
          </a:p>
        </p:txBody>
      </p:sp>
      <p:sp>
        <p:nvSpPr>
          <p:cNvPr id="3" name="PlaceHolder 2"/>
          <p:cNvSpPr>
            <a:spLocks noGrp="1"/>
          </p:cNvSpPr>
          <p:nvPr>
            <p:ph type="body"/>
          </p:nvPr>
        </p:nvSpPr>
        <p:spPr>
          <a:xfrm>
            <a:off x="457200" y="1604520"/>
            <a:ext cx="8229240" cy="3977280"/>
          </a:xfrm>
          <a:prstGeom prst="rect">
            <a:avLst/>
          </a:prstGeom>
        </p:spPr>
        <p:txBody>
          <a:bodyPr lIns="0" tIns="0" rIns="0" bIns="0"/>
          <a:lstStyle/>
          <a:p>
            <a:pPr marL="432000" indent="-324000">
              <a:buClr>
                <a:srgbClr val="000000"/>
              </a:buClr>
              <a:buSzPct val="45000"/>
              <a:buFont typeface="Wingdings" charset="2"/>
              <a:buChar char=""/>
            </a:pPr>
            <a:r>
              <a:rPr lang="de-DE" sz="3200" b="0" strike="noStrike" spc="-1">
                <a:solidFill>
                  <a:srgbClr val="000000"/>
                </a:solidFill>
                <a:uFill>
                  <a:solidFill>
                    <a:srgbClr val="FFFFFF"/>
                  </a:solidFill>
                </a:uFill>
                <a:latin typeface="Arial"/>
              </a:rPr>
              <a:t>Format des Gliederungstextes durch Klicken bearbeiten</a:t>
            </a:r>
          </a:p>
          <a:p>
            <a:pPr marL="864000" lvl="1" indent="-324000">
              <a:buClr>
                <a:srgbClr val="000000"/>
              </a:buClr>
              <a:buSzPct val="75000"/>
              <a:buFont typeface="Symbol" charset="2"/>
              <a:buChar char=""/>
            </a:pPr>
            <a:r>
              <a:rPr lang="de-DE" sz="2800" b="0" strike="noStrike" spc="-1">
                <a:solidFill>
                  <a:srgbClr val="000000"/>
                </a:solidFill>
                <a:uFill>
                  <a:solidFill>
                    <a:srgbClr val="FFFFFF"/>
                  </a:solidFill>
                </a:uFill>
                <a:latin typeface="Arial"/>
              </a:rPr>
              <a:t>Zweite Gliederungsebene</a:t>
            </a:r>
          </a:p>
          <a:p>
            <a:pPr marL="1296000" lvl="2" indent="-288000">
              <a:buClr>
                <a:srgbClr val="000000"/>
              </a:buClr>
              <a:buSzPct val="45000"/>
              <a:buFont typeface="Wingdings" charset="2"/>
              <a:buChar char=""/>
            </a:pPr>
            <a:r>
              <a:rPr lang="de-DE" sz="2400" b="0" strike="noStrike" spc="-1">
                <a:solidFill>
                  <a:srgbClr val="000000"/>
                </a:solidFill>
                <a:uFill>
                  <a:solidFill>
                    <a:srgbClr val="FFFFFF"/>
                  </a:solidFill>
                </a:uFill>
                <a:latin typeface="Arial"/>
              </a:rPr>
              <a:t>Dritte Gliederungsebene</a:t>
            </a:r>
          </a:p>
          <a:p>
            <a:pPr marL="1728000" lvl="3" indent="-216000">
              <a:buClr>
                <a:srgbClr val="000000"/>
              </a:buClr>
              <a:buSzPct val="75000"/>
              <a:buFont typeface="Symbol" charset="2"/>
              <a:buChar char=""/>
            </a:pPr>
            <a:r>
              <a:rPr lang="de-DE" sz="2000" b="0" strike="noStrike" spc="-1">
                <a:solidFill>
                  <a:srgbClr val="000000"/>
                </a:solidFill>
                <a:uFill>
                  <a:solidFill>
                    <a:srgbClr val="FFFFFF"/>
                  </a:solidFill>
                </a:uFill>
                <a:latin typeface="Arial"/>
              </a:rPr>
              <a:t>Vierte Gliederungsebene</a:t>
            </a:r>
          </a:p>
          <a:p>
            <a:pPr marL="2160000" lvl="4" indent="-216000">
              <a:buClr>
                <a:srgbClr val="000000"/>
              </a:buClr>
              <a:buSzPct val="45000"/>
              <a:buFont typeface="Wingdings" charset="2"/>
              <a:buChar char=""/>
            </a:pPr>
            <a:r>
              <a:rPr lang="de-DE" sz="2000" b="0" strike="noStrike" spc="-1">
                <a:solidFill>
                  <a:srgbClr val="000000"/>
                </a:solidFill>
                <a:uFill>
                  <a:solidFill>
                    <a:srgbClr val="FFFFFF"/>
                  </a:solidFill>
                </a:uFill>
                <a:latin typeface="Arial"/>
              </a:rPr>
              <a:t>Fünfte Gliederungsebene</a:t>
            </a:r>
          </a:p>
          <a:p>
            <a:pPr marL="2592000" lvl="5" indent="-216000">
              <a:buClr>
                <a:srgbClr val="000000"/>
              </a:buClr>
              <a:buSzPct val="45000"/>
              <a:buFont typeface="Wingdings" charset="2"/>
              <a:buChar char=""/>
            </a:pPr>
            <a:r>
              <a:rPr lang="de-DE" sz="2000" b="0" strike="noStrike" spc="-1">
                <a:solidFill>
                  <a:srgbClr val="000000"/>
                </a:solidFill>
                <a:uFill>
                  <a:solidFill>
                    <a:srgbClr val="FFFFFF"/>
                  </a:solidFill>
                </a:uFill>
                <a:latin typeface="Arial"/>
              </a:rPr>
              <a:t>Sechste Gliederungsebene</a:t>
            </a:r>
          </a:p>
          <a:p>
            <a:pPr marL="3024000" lvl="6" indent="-216000">
              <a:buClr>
                <a:srgbClr val="000000"/>
              </a:buClr>
              <a:buSzPct val="45000"/>
              <a:buFont typeface="Wingdings" charset="2"/>
              <a:buChar char=""/>
            </a:pPr>
            <a:r>
              <a:rPr lang="de-DE" sz="2000" b="0" strike="noStrike" spc="-1">
                <a:solidFill>
                  <a:srgbClr val="000000"/>
                </a:solidFill>
                <a:uFill>
                  <a:solidFill>
                    <a:srgbClr val="FFFFFF"/>
                  </a:solidFill>
                </a:uFill>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CustomShape 1"/>
          <p:cNvSpPr/>
          <p:nvPr/>
        </p:nvSpPr>
        <p:spPr>
          <a:xfrm>
            <a:off x="250920" y="2205000"/>
            <a:ext cx="8641800" cy="1944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4800" b="1" strike="noStrike" spc="-1">
                <a:solidFill>
                  <a:srgbClr val="000000"/>
                </a:solidFill>
                <a:uFill>
                  <a:solidFill>
                    <a:srgbClr val="FFFFFF"/>
                  </a:solidFill>
                </a:uFill>
                <a:latin typeface="Calibri"/>
              </a:rPr>
              <a:t>NFVRG Meeting</a:t>
            </a:r>
            <a:r>
              <a:rPr lang="de-DE" sz="3200" b="1" strike="noStrike" spc="-1">
                <a:solidFill>
                  <a:srgbClr val="000000"/>
                </a:solidFill>
                <a:uFill>
                  <a:solidFill>
                    <a:srgbClr val="FFFFFF"/>
                  </a:solidFill>
                </a:uFill>
                <a:latin typeface="Calibri"/>
              </a:rPr>
              <a:t> </a:t>
            </a:r>
            <a:endParaRPr lang="de-DE" sz="1800" b="0" strike="noStrike" spc="-1">
              <a:solidFill>
                <a:srgbClr val="000000"/>
              </a:solidFill>
              <a:uFill>
                <a:solidFill>
                  <a:srgbClr val="FFFFFF"/>
                </a:solidFill>
              </a:uFill>
              <a:latin typeface="Arial"/>
            </a:endParaRPr>
          </a:p>
        </p:txBody>
      </p:sp>
      <p:sp>
        <p:nvSpPr>
          <p:cNvPr id="37" name="CustomShape 2"/>
          <p:cNvSpPr/>
          <p:nvPr/>
        </p:nvSpPr>
        <p:spPr>
          <a:xfrm>
            <a:off x="682560" y="4149720"/>
            <a:ext cx="7776360" cy="2277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70000"/>
              </a:lnSpc>
            </a:pPr>
            <a:endParaRPr lang="de-DE" sz="1800" b="0" strike="noStrike" spc="-1" dirty="0">
              <a:solidFill>
                <a:srgbClr val="000000"/>
              </a:solidFill>
              <a:uFill>
                <a:solidFill>
                  <a:srgbClr val="FFFFFF"/>
                </a:solidFill>
              </a:uFill>
              <a:latin typeface="Arial"/>
            </a:endParaRPr>
          </a:p>
          <a:p>
            <a:pPr algn="ctr">
              <a:lnSpc>
                <a:spcPct val="70000"/>
              </a:lnSpc>
            </a:pPr>
            <a:endParaRPr lang="de-DE" sz="1800" b="0" strike="noStrike" spc="-1" dirty="0">
              <a:solidFill>
                <a:srgbClr val="000000"/>
              </a:solidFill>
              <a:uFill>
                <a:solidFill>
                  <a:srgbClr val="FFFFFF"/>
                </a:solidFill>
              </a:uFill>
              <a:latin typeface="Arial"/>
            </a:endParaRPr>
          </a:p>
          <a:p>
            <a:pPr algn="ctr">
              <a:lnSpc>
                <a:spcPct val="70000"/>
              </a:lnSpc>
            </a:pPr>
            <a:r>
              <a:rPr lang="de-DE" sz="2800" b="0" strike="noStrike" spc="-1" dirty="0">
                <a:solidFill>
                  <a:srgbClr val="898989"/>
                </a:solidFill>
                <a:uFill>
                  <a:solidFill>
                    <a:srgbClr val="FFFFFF"/>
                  </a:solidFill>
                </a:uFill>
                <a:latin typeface="Calibri"/>
                <a:ea typeface="ＭＳ Ｐゴシック"/>
              </a:rPr>
              <a:t>Seoul, 15th November </a:t>
            </a:r>
            <a:r>
              <a:rPr lang="de-DE" sz="2800" b="0" strike="noStrike" spc="-1" dirty="0" smtClean="0">
                <a:solidFill>
                  <a:srgbClr val="898989"/>
                </a:solidFill>
                <a:uFill>
                  <a:solidFill>
                    <a:srgbClr val="FFFFFF"/>
                  </a:solidFill>
                </a:uFill>
                <a:latin typeface="Calibri"/>
                <a:ea typeface="ＭＳ Ｐゴシック"/>
              </a:rPr>
              <a:t>2016</a:t>
            </a:r>
          </a:p>
          <a:p>
            <a:pPr algn="ctr">
              <a:lnSpc>
                <a:spcPct val="70000"/>
              </a:lnSpc>
            </a:pPr>
            <a:r>
              <a:rPr lang="de-DE" sz="2800" spc="-1" dirty="0" smtClean="0">
                <a:solidFill>
                  <a:srgbClr val="898989"/>
                </a:solidFill>
                <a:uFill>
                  <a:solidFill>
                    <a:srgbClr val="FFFFFF"/>
                  </a:solidFill>
                </a:uFill>
                <a:latin typeface="Calibri"/>
                <a:ea typeface="ＭＳ Ｐゴシック"/>
              </a:rPr>
              <a:t>Dirk Kutscher, Sarah Banks</a:t>
            </a:r>
          </a:p>
          <a:p>
            <a:pPr algn="ctr">
              <a:lnSpc>
                <a:spcPct val="70000"/>
              </a:lnSpc>
            </a:pPr>
            <a:r>
              <a:rPr lang="de-DE" sz="2800" b="0" strike="noStrike" spc="-1" dirty="0" smtClean="0">
                <a:solidFill>
                  <a:srgbClr val="898989"/>
                </a:solidFill>
                <a:uFill>
                  <a:solidFill>
                    <a:srgbClr val="FFFFFF"/>
                  </a:solidFill>
                </a:uFill>
                <a:latin typeface="Calibri"/>
                <a:ea typeface="ＭＳ Ｐゴシック"/>
              </a:rPr>
              <a:t>(</a:t>
            </a:r>
            <a:r>
              <a:rPr lang="de-DE" sz="2800" b="0" strike="noStrike" spc="-1" dirty="0" err="1" smtClean="0">
                <a:solidFill>
                  <a:srgbClr val="898989"/>
                </a:solidFill>
                <a:uFill>
                  <a:solidFill>
                    <a:srgbClr val="FFFFFF"/>
                  </a:solidFill>
                </a:uFill>
                <a:latin typeface="Calibri"/>
                <a:ea typeface="ＭＳ Ｐゴシック"/>
              </a:rPr>
              <a:t>Acting</a:t>
            </a:r>
            <a:r>
              <a:rPr lang="de-DE" sz="2800" b="0" strike="noStrike" spc="-1" dirty="0" smtClean="0">
                <a:solidFill>
                  <a:srgbClr val="898989"/>
                </a:solidFill>
                <a:uFill>
                  <a:solidFill>
                    <a:srgbClr val="FFFFFF"/>
                  </a:solidFill>
                </a:uFill>
                <a:latin typeface="Calibri"/>
                <a:ea typeface="ＭＳ Ｐゴシック"/>
              </a:rPr>
              <a:t> </a:t>
            </a:r>
            <a:r>
              <a:rPr lang="de-DE" sz="2800" b="0" strike="noStrike" spc="-1" dirty="0" err="1" smtClean="0">
                <a:solidFill>
                  <a:srgbClr val="898989"/>
                </a:solidFill>
                <a:uFill>
                  <a:solidFill>
                    <a:srgbClr val="FFFFFF"/>
                  </a:solidFill>
                </a:uFill>
                <a:latin typeface="Calibri"/>
                <a:ea typeface="ＭＳ Ｐゴシック"/>
              </a:rPr>
              <a:t>Chairs</a:t>
            </a:r>
            <a:r>
              <a:rPr lang="de-DE" sz="2800" b="0" strike="noStrike" spc="-1" dirty="0" smtClean="0">
                <a:solidFill>
                  <a:srgbClr val="898989"/>
                </a:solidFill>
                <a:uFill>
                  <a:solidFill>
                    <a:srgbClr val="FFFFFF"/>
                  </a:solidFill>
                </a:uFill>
                <a:latin typeface="Calibri"/>
                <a:ea typeface="ＭＳ Ｐゴシック"/>
              </a:rPr>
              <a:t>)</a:t>
            </a:r>
            <a:endParaRPr lang="de-DE" sz="1800" b="0" strike="noStrike" spc="-1" dirty="0">
              <a:solidFill>
                <a:srgbClr val="000000"/>
              </a:solidFill>
              <a:uFill>
                <a:solidFill>
                  <a:srgbClr val="FFFFFF"/>
                </a:solidFill>
              </a:uFill>
              <a:latin typeface="Arial"/>
            </a:endParaRPr>
          </a:p>
        </p:txBody>
      </p:sp>
      <p:sp>
        <p:nvSpPr>
          <p:cNvPr id="38" name="CustomShape 3"/>
          <p:cNvSpPr/>
          <p:nvPr/>
        </p:nvSpPr>
        <p:spPr>
          <a:xfrm>
            <a:off x="6553080" y="6356520"/>
            <a:ext cx="213300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AA87717F-235A-439E-8F22-78F46D448A7D}" type="slidenum">
              <a:rPr lang="de-DE" sz="1200" b="0" strike="noStrike" spc="-1">
                <a:solidFill>
                  <a:srgbClr val="898989"/>
                </a:solidFill>
                <a:uFill>
                  <a:solidFill>
                    <a:srgbClr val="FFFFFF"/>
                  </a:solidFill>
                </a:uFill>
                <a:latin typeface="Calibri"/>
                <a:ea typeface="ＭＳ Ｐゴシック"/>
              </a:rPr>
              <a:t>1</a:t>
            </a:fld>
            <a:endParaRPr lang="de-DE" sz="1800" b="0" strike="noStrike" spc="-1">
              <a:solidFill>
                <a:srgbClr val="000000"/>
              </a:solidFill>
              <a:uFill>
                <a:solidFill>
                  <a:srgbClr val="FFFFFF"/>
                </a:solidFill>
              </a:uFill>
              <a:latin typeface="Arial"/>
            </a:endParaRPr>
          </a:p>
        </p:txBody>
      </p:sp>
      <p:pic>
        <p:nvPicPr>
          <p:cNvPr id="39" name="Picture 7"/>
          <p:cNvPicPr/>
          <p:nvPr/>
        </p:nvPicPr>
        <p:blipFill>
          <a:blip r:embed="rId2"/>
          <a:stretch/>
        </p:blipFill>
        <p:spPr>
          <a:xfrm>
            <a:off x="3438360" y="333360"/>
            <a:ext cx="2285280" cy="1635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ustomShape 1"/>
          <p:cNvSpPr/>
          <p:nvPr/>
        </p:nvSpPr>
        <p:spPr>
          <a:xfrm>
            <a:off x="457200" y="44280"/>
            <a:ext cx="822888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a:solidFill>
                  <a:srgbClr val="000000"/>
                </a:solidFill>
                <a:uFill>
                  <a:solidFill>
                    <a:srgbClr val="FFFFFF"/>
                  </a:solidFill>
                </a:uFill>
                <a:latin typeface="Calibri"/>
                <a:ea typeface="ＭＳ Ｐゴシック"/>
              </a:rPr>
              <a:t>IRTF IPR Policy</a:t>
            </a:r>
            <a:endParaRPr lang="de-DE" sz="1800" b="0" strike="noStrike" spc="-1">
              <a:solidFill>
                <a:srgbClr val="000000"/>
              </a:solidFill>
              <a:uFill>
                <a:solidFill>
                  <a:srgbClr val="FFFFFF"/>
                </a:solidFill>
              </a:uFill>
              <a:latin typeface="Arial"/>
            </a:endParaRPr>
          </a:p>
        </p:txBody>
      </p:sp>
      <p:sp>
        <p:nvSpPr>
          <p:cNvPr id="41" name="CustomShape 2"/>
          <p:cNvSpPr/>
          <p:nvPr/>
        </p:nvSpPr>
        <p:spPr>
          <a:xfrm>
            <a:off x="457200" y="981000"/>
            <a:ext cx="822888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de-DE" sz="2000" b="1" strike="noStrike" spc="-1">
                <a:solidFill>
                  <a:srgbClr val="953735"/>
                </a:solidFill>
                <a:uFill>
                  <a:solidFill>
                    <a:srgbClr val="FFFFFF"/>
                  </a:solidFill>
                </a:uFill>
                <a:latin typeface="Calibri"/>
                <a:ea typeface="ＭＳ Ｐゴシック"/>
              </a:rPr>
              <a:t>The IRTF follows the IETF Intellectual Property Rights (IPR) disclosure rules</a:t>
            </a:r>
            <a:endParaRPr lang="de-DE" sz="1800" b="0" strike="noStrike" spc="-1">
              <a:solidFill>
                <a:srgbClr val="000000"/>
              </a:solidFill>
              <a:uFill>
                <a:solidFill>
                  <a:srgbClr val="FFFFFF"/>
                </a:solidFill>
              </a:uFill>
              <a:latin typeface="Arial"/>
            </a:endParaRPr>
          </a:p>
          <a:p>
            <a:pPr>
              <a:lnSpc>
                <a:spcPct val="90000"/>
              </a:lnSpc>
            </a:pPr>
            <a:r>
              <a:rPr lang="de-DE" sz="2000" b="1" strike="noStrike" spc="-1">
                <a:solidFill>
                  <a:srgbClr val="953735"/>
                </a:solidFill>
                <a:uFill>
                  <a:solidFill>
                    <a:srgbClr val="FFFFFF"/>
                  </a:solidFill>
                </a:uFill>
                <a:latin typeface="Calibri"/>
                <a:ea typeface="ＭＳ Ｐゴシック"/>
              </a:rPr>
              <a:t>(https://www.ietf.org/ipr/policy.html) </a:t>
            </a:r>
            <a:endParaRPr lang="de-DE" sz="1800" b="0" strike="noStrike" spc="-1">
              <a:solidFill>
                <a:srgbClr val="000000"/>
              </a:solidFill>
              <a:uFill>
                <a:solidFill>
                  <a:srgbClr val="FFFFFF"/>
                </a:solidFill>
              </a:uFill>
              <a:latin typeface="Arial"/>
            </a:endParaRPr>
          </a:p>
          <a:p>
            <a:pPr>
              <a:lnSpc>
                <a:spcPct val="90000"/>
              </a:lnSpc>
            </a:pPr>
            <a:r>
              <a:rPr lang="de-DE" sz="2000" b="0" strike="noStrike" spc="-1">
                <a:solidFill>
                  <a:srgbClr val="000000"/>
                </a:solidFill>
                <a:uFill>
                  <a:solidFill>
                    <a:srgbClr val="FFFFFF"/>
                  </a:solidFill>
                </a:uFill>
                <a:latin typeface="Calibri"/>
                <a:ea typeface="ＭＳ Ｐゴシック"/>
              </a:rPr>
              <a:t>This is a summary of these rules as they relate to IRTF research group discussions, mailing lists and Internet Drafts: </a:t>
            </a:r>
            <a:endParaRPr lang="de-DE" sz="1800" b="0" strike="noStrike" spc="-1">
              <a:solidFill>
                <a:srgbClr val="000000"/>
              </a:solidFill>
              <a:uFill>
                <a:solidFill>
                  <a:srgbClr val="FFFFFF"/>
                </a:solidFill>
              </a:uFill>
              <a:latin typeface="Arial"/>
            </a:endParaRPr>
          </a:p>
          <a:p>
            <a:pPr marL="399960" lvl="1" indent="-216000">
              <a:lnSpc>
                <a:spcPct val="90000"/>
              </a:lnSpc>
              <a:buClr>
                <a:srgbClr val="000000"/>
              </a:buClr>
              <a:buFont typeface="Arial"/>
              <a:buChar char="–"/>
            </a:pPr>
            <a:r>
              <a:rPr lang="de-DE" sz="1600" b="0" strike="noStrike" spc="-1">
                <a:solidFill>
                  <a:srgbClr val="000000"/>
                </a:solidFill>
                <a:uFill>
                  <a:solidFill>
                    <a:srgbClr val="FFFFFF"/>
                  </a:solidFill>
                </a:uFill>
                <a:latin typeface="Calibri"/>
                <a:ea typeface="ＭＳ Ｐゴシック"/>
              </a:rPr>
              <a:t> If you include your own or your employer’s IPR in a contribution to an IRTF research group, then you must file an IPR disclosure with the IETF. </a:t>
            </a:r>
            <a:endParaRPr lang="de-DE" sz="1800" b="0" strike="noStrike" spc="-1">
              <a:solidFill>
                <a:srgbClr val="000000"/>
              </a:solidFill>
              <a:uFill>
                <a:solidFill>
                  <a:srgbClr val="FFFFFF"/>
                </a:solidFill>
              </a:uFill>
              <a:latin typeface="Arial"/>
            </a:endParaRPr>
          </a:p>
          <a:p>
            <a:pPr marL="399960" lvl="1" indent="-216000">
              <a:lnSpc>
                <a:spcPct val="90000"/>
              </a:lnSpc>
              <a:buClr>
                <a:srgbClr val="000000"/>
              </a:buClr>
              <a:buFont typeface="Arial"/>
              <a:buChar char="–"/>
            </a:pPr>
            <a:r>
              <a:rPr lang="de-DE" sz="1600" b="0" strike="noStrike" spc="-1">
                <a:solidFill>
                  <a:srgbClr val="000000"/>
                </a:solidFill>
                <a:uFill>
                  <a:solidFill>
                    <a:srgbClr val="FFFFFF"/>
                  </a:solidFill>
                </a:uFill>
                <a:latin typeface="Calibri"/>
                <a:ea typeface="ＭＳ Ｐゴシック"/>
              </a:rPr>
              <a:t>If you recognize your own or your employer’s IPR in someone else’s contribution and you are participating in the discussions in the research group relating to that contribution, then you must file an IPR disclosure with the IETF. Even if you are not participating in the discussion, the IRTF still requests that you file an IPR disclosure with the IETF. </a:t>
            </a:r>
            <a:endParaRPr lang="de-DE" sz="1800" b="0" strike="noStrike" spc="-1">
              <a:solidFill>
                <a:srgbClr val="000000"/>
              </a:solidFill>
              <a:uFill>
                <a:solidFill>
                  <a:srgbClr val="FFFFFF"/>
                </a:solidFill>
              </a:uFill>
              <a:latin typeface="Arial"/>
            </a:endParaRPr>
          </a:p>
          <a:p>
            <a:pPr marL="399960" lvl="1" indent="-216000">
              <a:lnSpc>
                <a:spcPct val="90000"/>
              </a:lnSpc>
              <a:buClr>
                <a:srgbClr val="000000"/>
              </a:buClr>
              <a:buFont typeface="Arial"/>
              <a:buChar char="–"/>
            </a:pPr>
            <a:r>
              <a:rPr lang="de-DE" sz="1600" b="0" strike="noStrike" spc="-1">
                <a:solidFill>
                  <a:srgbClr val="000000"/>
                </a:solidFill>
                <a:uFill>
                  <a:solidFill>
                    <a:srgbClr val="FFFFFF"/>
                  </a:solidFill>
                </a:uFill>
                <a:latin typeface="Calibri"/>
                <a:ea typeface="ＭＳ Ｐゴシック"/>
              </a:rPr>
              <a:t>Finally, the IRTF requests that you file an IPR disclosure with the IETF if you recognize IPR owned by others in any IRTF contribution. </a:t>
            </a:r>
            <a:endParaRPr lang="de-DE" sz="1800" b="0" strike="noStrike" spc="-1">
              <a:solidFill>
                <a:srgbClr val="000000"/>
              </a:solidFill>
              <a:uFill>
                <a:solidFill>
                  <a:srgbClr val="FFFFFF"/>
                </a:solidFill>
              </a:uFill>
              <a:latin typeface="Arial"/>
            </a:endParaRPr>
          </a:p>
          <a:p>
            <a:pPr>
              <a:lnSpc>
                <a:spcPct val="90000"/>
              </a:lnSpc>
            </a:pPr>
            <a:endParaRPr lang="de-DE" sz="1800" b="0" strike="noStrike" spc="-1">
              <a:solidFill>
                <a:srgbClr val="000000"/>
              </a:solidFill>
              <a:uFill>
                <a:solidFill>
                  <a:srgbClr val="FFFFFF"/>
                </a:solidFill>
              </a:uFill>
              <a:latin typeface="Arial"/>
            </a:endParaRPr>
          </a:p>
          <a:p>
            <a:pPr>
              <a:lnSpc>
                <a:spcPct val="90000"/>
              </a:lnSpc>
            </a:pPr>
            <a:r>
              <a:rPr lang="de-DE" sz="2000" b="1" strike="noStrike" spc="-1">
                <a:solidFill>
                  <a:srgbClr val="953735"/>
                </a:solidFill>
                <a:uFill>
                  <a:solidFill>
                    <a:srgbClr val="FFFFFF"/>
                  </a:solidFill>
                </a:uFill>
                <a:latin typeface="Calibri"/>
                <a:ea typeface="ＭＳ Ｐゴシック"/>
              </a:rPr>
              <a:t>The IRTF expects that you file IPR disclosures in a timely manner, i.e., in a period measured in days or weeks, not months. The IRTF prefers that the most liberal licensing terms possible are available for IRTF Stream documents, see RFC 5743. </a:t>
            </a:r>
            <a:endParaRPr lang="de-DE" sz="1800" b="0" strike="noStrike" spc="-1">
              <a:solidFill>
                <a:srgbClr val="000000"/>
              </a:solidFill>
              <a:uFill>
                <a:solidFill>
                  <a:srgbClr val="FFFFFF"/>
                </a:solidFill>
              </a:uFill>
              <a:latin typeface="Arial"/>
            </a:endParaRPr>
          </a:p>
          <a:p>
            <a:pPr>
              <a:lnSpc>
                <a:spcPct val="90000"/>
              </a:lnSpc>
            </a:pPr>
            <a:r>
              <a:rPr lang="de-DE" sz="2000" b="0" strike="noStrike" spc="-1">
                <a:solidFill>
                  <a:srgbClr val="000000"/>
                </a:solidFill>
                <a:uFill>
                  <a:solidFill>
                    <a:srgbClr val="FFFFFF"/>
                  </a:solidFill>
                </a:uFill>
                <a:latin typeface="Calibri"/>
                <a:ea typeface="ＭＳ Ｐゴシック"/>
              </a:rPr>
              <a:t>You may file an IPR disclosure here: http://www.ietf.org/ipr/file-disclosure </a:t>
            </a:r>
            <a:endParaRPr lang="de-DE" sz="1800" b="0" strike="noStrike" spc="-1">
              <a:solidFill>
                <a:srgbClr val="000000"/>
              </a:solidFill>
              <a:uFill>
                <a:solidFill>
                  <a:srgbClr val="FFFFFF"/>
                </a:solidFill>
              </a:uFill>
              <a:latin typeface="Arial"/>
            </a:endParaRPr>
          </a:p>
          <a:p>
            <a:pPr>
              <a:lnSpc>
                <a:spcPct val="90000"/>
              </a:lnSpc>
            </a:pPr>
            <a:endParaRPr lang="de-DE" sz="1800" b="0" strike="noStrike" spc="-1">
              <a:solidFill>
                <a:srgbClr val="000000"/>
              </a:solidFill>
              <a:uFill>
                <a:solidFill>
                  <a:srgbClr val="FFFFFF"/>
                </a:solidFill>
              </a:uFill>
              <a:latin typeface="Arial"/>
            </a:endParaRPr>
          </a:p>
          <a:p>
            <a:pPr>
              <a:lnSpc>
                <a:spcPct val="90000"/>
              </a:lnSpc>
            </a:pPr>
            <a:r>
              <a:rPr lang="de-DE" sz="2000" b="0" strike="noStrike" spc="-1">
                <a:solidFill>
                  <a:srgbClr val="000000"/>
                </a:solidFill>
                <a:uFill>
                  <a:solidFill>
                    <a:srgbClr val="FFFFFF"/>
                  </a:solidFill>
                </a:uFill>
                <a:latin typeface="Calibri"/>
                <a:ea typeface="ＭＳ Ｐゴシック"/>
              </a:rPr>
              <a:t>See RFC 3979 (BCP 79) for definitions of “IPR” and “contribution” and for the detailed rules (substituting “IRTF” for “IETF”) </a:t>
            </a:r>
            <a:endParaRPr lang="de-DE" sz="1800" b="0" strike="noStrike" spc="-1">
              <a:solidFill>
                <a:srgbClr val="000000"/>
              </a:solidFill>
              <a:uFill>
                <a:solidFill>
                  <a:srgbClr val="FFFFFF"/>
                </a:solidFill>
              </a:uFill>
              <a:latin typeface="Arial"/>
            </a:endParaRPr>
          </a:p>
          <a:p>
            <a:pPr>
              <a:lnSpc>
                <a:spcPct val="100000"/>
              </a:lnSpc>
            </a:pPr>
            <a:endParaRPr lang="de-DE"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ustomShape 1"/>
          <p:cNvSpPr/>
          <p:nvPr/>
        </p:nvSpPr>
        <p:spPr>
          <a:xfrm>
            <a:off x="457200" y="44280"/>
            <a:ext cx="822888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a:solidFill>
                  <a:srgbClr val="000000"/>
                </a:solidFill>
                <a:uFill>
                  <a:solidFill>
                    <a:srgbClr val="FFFFFF"/>
                  </a:solidFill>
                </a:uFill>
                <a:latin typeface="Calibri"/>
                <a:ea typeface="ＭＳ Ｐゴシック"/>
              </a:rPr>
              <a:t>Document Review Request</a:t>
            </a:r>
            <a:endParaRPr lang="de-DE" sz="1800" b="0" strike="noStrike" spc="-1">
              <a:solidFill>
                <a:srgbClr val="000000"/>
              </a:solidFill>
              <a:uFill>
                <a:solidFill>
                  <a:srgbClr val="FFFFFF"/>
                </a:solidFill>
              </a:uFill>
              <a:latin typeface="Arial"/>
            </a:endParaRPr>
          </a:p>
        </p:txBody>
      </p:sp>
      <p:sp>
        <p:nvSpPr>
          <p:cNvPr id="43" name="CustomShape 2"/>
          <p:cNvSpPr/>
          <p:nvPr/>
        </p:nvSpPr>
        <p:spPr>
          <a:xfrm>
            <a:off x="457200" y="981000"/>
            <a:ext cx="822888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90000"/>
              </a:lnSpc>
            </a:pPr>
            <a:r>
              <a:rPr lang="de-DE" sz="2800" b="1" strike="noStrike" spc="-1">
                <a:solidFill>
                  <a:srgbClr val="953735"/>
                </a:solidFill>
                <a:uFill>
                  <a:solidFill>
                    <a:srgbClr val="FFFFFF"/>
                  </a:solidFill>
                </a:uFill>
                <a:latin typeface="Calibri"/>
                <a:ea typeface="ＭＳ Ｐゴシック"/>
              </a:rPr>
              <a:t>Document quality relies on reviews</a:t>
            </a:r>
            <a:endParaRPr lang="de-DE" sz="1800" b="0" strike="noStrike" spc="-1">
              <a:solidFill>
                <a:srgbClr val="000000"/>
              </a:solidFill>
              <a:uFill>
                <a:solidFill>
                  <a:srgbClr val="FFFFFF"/>
                </a:solidFill>
              </a:uFill>
              <a:latin typeface="Arial"/>
            </a:endParaRPr>
          </a:p>
          <a:p>
            <a:pPr>
              <a:lnSpc>
                <a:spcPct val="90000"/>
              </a:lnSpc>
            </a:pPr>
            <a:r>
              <a:rPr lang="de-DE" sz="2800" b="0" strike="noStrike" spc="-1">
                <a:solidFill>
                  <a:srgbClr val="000000"/>
                </a:solidFill>
                <a:uFill>
                  <a:solidFill>
                    <a:srgbClr val="FFFFFF"/>
                  </a:solidFill>
                </a:uFill>
                <a:latin typeface="Calibri"/>
                <a:ea typeface="ＭＳ Ｐゴシック"/>
              </a:rPr>
              <a:t>Please review documents in your group and at least one other document from another research and working groups</a:t>
            </a:r>
            <a:endParaRPr lang="de-DE" sz="1800" b="0" strike="noStrike" spc="-1">
              <a:solidFill>
                <a:srgbClr val="000000"/>
              </a:solidFill>
              <a:uFill>
                <a:solidFill>
                  <a:srgbClr val="FFFFFF"/>
                </a:solidFill>
              </a:uFill>
              <a:latin typeface="Arial"/>
            </a:endParaRPr>
          </a:p>
          <a:p>
            <a:pPr>
              <a:lnSpc>
                <a:spcPct val="90000"/>
              </a:lnSpc>
            </a:pPr>
            <a:endParaRPr lang="de-DE" sz="1800" b="0" strike="noStrike" spc="-1">
              <a:solidFill>
                <a:srgbClr val="000000"/>
              </a:solidFill>
              <a:uFill>
                <a:solidFill>
                  <a:srgbClr val="FFFFFF"/>
                </a:solidFill>
              </a:uFill>
              <a:latin typeface="Arial"/>
            </a:endParaRPr>
          </a:p>
          <a:p>
            <a:pPr>
              <a:lnSpc>
                <a:spcPct val="90000"/>
              </a:lnSpc>
            </a:pPr>
            <a:r>
              <a:rPr lang="de-DE" sz="2800" b="1" strike="noStrike" spc="-1">
                <a:solidFill>
                  <a:srgbClr val="823634"/>
                </a:solidFill>
                <a:uFill>
                  <a:solidFill>
                    <a:srgbClr val="FFFFFF"/>
                  </a:solidFill>
                </a:uFill>
                <a:latin typeface="Calibri"/>
                <a:ea typeface="ＭＳ Ｐゴシック"/>
              </a:rPr>
              <a:t>If you’d like your documents reviewed, put the effort in to review other documents</a:t>
            </a:r>
            <a:endParaRPr lang="de-DE" sz="1800" b="0" strike="noStrike" spc="-1">
              <a:solidFill>
                <a:srgbClr val="000000"/>
              </a:solidFill>
              <a:uFill>
                <a:solidFill>
                  <a:srgbClr val="FFFFFF"/>
                </a:solidFill>
              </a:uFill>
              <a:latin typeface="Arial"/>
            </a:endParaRPr>
          </a:p>
          <a:p>
            <a:pPr>
              <a:lnSpc>
                <a:spcPct val="90000"/>
              </a:lnSpc>
            </a:pPr>
            <a:endParaRPr lang="de-DE" sz="1800" b="0" strike="noStrike" spc="-1">
              <a:solidFill>
                <a:srgbClr val="000000"/>
              </a:solidFill>
              <a:uFill>
                <a:solidFill>
                  <a:srgbClr val="FFFFFF"/>
                </a:solidFill>
              </a:uFill>
              <a:latin typeface="Arial"/>
            </a:endParaRPr>
          </a:p>
          <a:p>
            <a:pPr>
              <a:lnSpc>
                <a:spcPct val="90000"/>
              </a:lnSpc>
            </a:pPr>
            <a:r>
              <a:rPr lang="de-DE" sz="2800" b="1" strike="noStrike" spc="-1">
                <a:solidFill>
                  <a:srgbClr val="823634"/>
                </a:solidFill>
                <a:uFill>
                  <a:solidFill>
                    <a:srgbClr val="FFFFFF"/>
                  </a:solidFill>
                </a:uFill>
                <a:latin typeface="Calibri"/>
                <a:ea typeface="ＭＳ Ｐゴシック"/>
              </a:rPr>
              <a:t>Use the RG mailing list for any comments and contributions resulting from your reviews</a:t>
            </a:r>
            <a:endParaRPr lang="de-DE"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ustomShape 1"/>
          <p:cNvSpPr/>
          <p:nvPr/>
        </p:nvSpPr>
        <p:spPr>
          <a:xfrm>
            <a:off x="457200" y="44280"/>
            <a:ext cx="822888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a:solidFill>
                  <a:srgbClr val="000000"/>
                </a:solidFill>
                <a:uFill>
                  <a:solidFill>
                    <a:srgbClr val="FFFFFF"/>
                  </a:solidFill>
                </a:uFill>
                <a:latin typeface="Calibri"/>
                <a:ea typeface="ＭＳ Ｐゴシック"/>
              </a:rPr>
              <a:t>Administrivia</a:t>
            </a:r>
            <a:endParaRPr lang="de-DE" sz="1800" b="0" strike="noStrike" spc="-1">
              <a:solidFill>
                <a:srgbClr val="000000"/>
              </a:solidFill>
              <a:uFill>
                <a:solidFill>
                  <a:srgbClr val="FFFFFF"/>
                </a:solidFill>
              </a:uFill>
              <a:latin typeface="Arial"/>
            </a:endParaRPr>
          </a:p>
        </p:txBody>
      </p:sp>
      <p:sp>
        <p:nvSpPr>
          <p:cNvPr id="45" name="CustomShape 2"/>
          <p:cNvSpPr/>
          <p:nvPr/>
        </p:nvSpPr>
        <p:spPr>
          <a:xfrm>
            <a:off x="457200" y="981000"/>
            <a:ext cx="822888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953735"/>
              </a:buClr>
              <a:buFont typeface="Arial"/>
              <a:buChar char="•"/>
            </a:pPr>
            <a:r>
              <a:rPr lang="de-DE" sz="2400" b="1" strike="noStrike" spc="-1">
                <a:solidFill>
                  <a:srgbClr val="953735"/>
                </a:solidFill>
                <a:uFill>
                  <a:solidFill>
                    <a:srgbClr val="FFFFFF"/>
                  </a:solidFill>
                </a:uFill>
                <a:latin typeface="Calibri"/>
                <a:ea typeface="ＭＳ Ｐゴシック"/>
              </a:rPr>
              <a:t>Today’s slides</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https://datatracker.ietf.org/meeting/97/materials.html/#irtf</a:t>
            </a:r>
            <a:endParaRPr lang="de-DE" sz="1800" b="0" strike="noStrike" spc="-1">
              <a:solidFill>
                <a:srgbClr val="000000"/>
              </a:solidFill>
              <a:uFill>
                <a:solidFill>
                  <a:srgbClr val="FFFFFF"/>
                </a:solidFill>
              </a:uFill>
              <a:latin typeface="Arial"/>
            </a:endParaRPr>
          </a:p>
          <a:p>
            <a:pPr marL="343080" indent="-342360">
              <a:lnSpc>
                <a:spcPct val="100000"/>
              </a:lnSpc>
              <a:buClr>
                <a:srgbClr val="953735"/>
              </a:buClr>
              <a:buFont typeface="Arial"/>
              <a:buChar char="•"/>
            </a:pPr>
            <a:r>
              <a:rPr lang="de-DE" sz="2400" b="1" strike="noStrike" spc="-1">
                <a:solidFill>
                  <a:srgbClr val="953735"/>
                </a:solidFill>
                <a:uFill>
                  <a:solidFill>
                    <a:srgbClr val="FFFFFF"/>
                  </a:solidFill>
                </a:uFill>
                <a:latin typeface="Calibri"/>
                <a:ea typeface="ＭＳ Ｐゴシック"/>
              </a:rPr>
              <a:t>Remote participation</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https://www.ietf.org/meeting/97/remote-participation.html</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xmpp:nfvrg@jabber.ietf.org</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http://ietf97.conf.meetecho.com/#nfvrg</a:t>
            </a:r>
            <a:endParaRPr lang="de-DE" sz="1800" b="0" strike="noStrike" spc="-1">
              <a:solidFill>
                <a:srgbClr val="000000"/>
              </a:solidFill>
              <a:uFill>
                <a:solidFill>
                  <a:srgbClr val="FFFFFF"/>
                </a:solidFill>
              </a:uFill>
              <a:latin typeface="Arial"/>
            </a:endParaRPr>
          </a:p>
          <a:p>
            <a:pPr marL="343080" indent="-342360">
              <a:lnSpc>
                <a:spcPct val="100000"/>
              </a:lnSpc>
              <a:buClr>
                <a:srgbClr val="953735"/>
              </a:buClr>
              <a:buFont typeface="Arial"/>
              <a:buChar char="•"/>
            </a:pPr>
            <a:r>
              <a:rPr lang="de-DE" sz="2400" b="1" strike="noStrike" spc="-1">
                <a:solidFill>
                  <a:srgbClr val="953735"/>
                </a:solidFill>
                <a:uFill>
                  <a:solidFill>
                    <a:srgbClr val="FFFFFF"/>
                  </a:solidFill>
                </a:uFill>
                <a:latin typeface="Calibri"/>
                <a:ea typeface="ＭＳ Ｐゴシック"/>
              </a:rPr>
              <a:t>Mailing list</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https://www.irtf.org/mailman/listinfo/nfvrg</a:t>
            </a:r>
            <a:endParaRPr lang="de-DE" sz="1800" b="0" strike="noStrike" spc="-1">
              <a:solidFill>
                <a:srgbClr val="000000"/>
              </a:solidFill>
              <a:uFill>
                <a:solidFill>
                  <a:srgbClr val="FFFFFF"/>
                </a:solidFill>
              </a:uFill>
              <a:latin typeface="Arial"/>
            </a:endParaRPr>
          </a:p>
          <a:p>
            <a:pPr marL="343080" indent="-342360">
              <a:lnSpc>
                <a:spcPct val="100000"/>
              </a:lnSpc>
              <a:buClr>
                <a:srgbClr val="953735"/>
              </a:buClr>
              <a:buFont typeface="Arial"/>
              <a:buChar char="•"/>
            </a:pPr>
            <a:r>
              <a:rPr lang="de-DE" sz="2400" b="1" strike="noStrike" spc="-1">
                <a:solidFill>
                  <a:srgbClr val="953735"/>
                </a:solidFill>
                <a:uFill>
                  <a:solidFill>
                    <a:srgbClr val="FFFFFF"/>
                  </a:solidFill>
                </a:uFill>
                <a:latin typeface="Calibri"/>
                <a:ea typeface="ＭＳ Ｐゴシック"/>
              </a:rPr>
              <a:t>Web and wiki</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https://datatracker.ietf.org/rg/nfvrg/ </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000" b="0" strike="noStrike" spc="-1">
                <a:solidFill>
                  <a:srgbClr val="000000"/>
                </a:solidFill>
                <a:uFill>
                  <a:solidFill>
                    <a:srgbClr val="FFFFFF"/>
                  </a:solidFill>
                </a:uFill>
                <a:latin typeface="Calibri"/>
                <a:ea typeface="ＭＳ Ｐゴシック"/>
              </a:rPr>
              <a:t>http://trac.tools.ietf.org/group/irtf/trac/wiki/nfvrg</a:t>
            </a:r>
            <a:endParaRPr lang="de-DE" sz="1800" b="0" strike="noStrike" spc="-1">
              <a:solidFill>
                <a:srgbClr val="000000"/>
              </a:solidFill>
              <a:uFill>
                <a:solidFill>
                  <a:srgbClr val="FFFFFF"/>
                </a:solidFill>
              </a:uFill>
              <a:latin typeface="Arial"/>
            </a:endParaRPr>
          </a:p>
          <a:p>
            <a:pPr>
              <a:lnSpc>
                <a:spcPct val="100000"/>
              </a:lnSpc>
            </a:pPr>
            <a:endParaRPr lang="de-DE" sz="1800" b="0" strike="noStrike" spc="-1">
              <a:solidFill>
                <a:srgbClr val="000000"/>
              </a:solidFill>
              <a:uFill>
                <a:solidFill>
                  <a:srgbClr val="FFFFFF"/>
                </a:solidFill>
              </a:uFill>
              <a:latin typeface="Arial"/>
            </a:endParaRPr>
          </a:p>
          <a:p>
            <a:pPr marL="343080" indent="-342360">
              <a:lnSpc>
                <a:spcPct val="100000"/>
              </a:lnSpc>
              <a:buClr>
                <a:srgbClr val="953735"/>
              </a:buClr>
              <a:buFont typeface="Arial"/>
              <a:buChar char="•"/>
            </a:pPr>
            <a:r>
              <a:rPr lang="de-DE" sz="2400" b="1" strike="noStrike" spc="-1">
                <a:solidFill>
                  <a:srgbClr val="953735"/>
                </a:solidFill>
                <a:uFill>
                  <a:solidFill>
                    <a:srgbClr val="FFFFFF"/>
                  </a:solidFill>
                </a:uFill>
                <a:latin typeface="Calibri"/>
                <a:ea typeface="ＭＳ Ｐゴシック"/>
              </a:rPr>
              <a:t>Note takers and scribes needed and appreciated</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1600" b="0" strike="noStrike" spc="-1">
                <a:solidFill>
                  <a:srgbClr val="000000"/>
                </a:solidFill>
                <a:uFill>
                  <a:solidFill>
                    <a:srgbClr val="FFFFFF"/>
                  </a:solidFill>
                </a:uFill>
                <a:latin typeface="Lucida Sans Typewriter"/>
                <a:ea typeface="Lucida Sans Typewriter"/>
              </a:rPr>
              <a:t>&lt;Your name here with great appreciation&gt;</a:t>
            </a:r>
            <a:endParaRPr lang="de-DE"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CustomShape 1"/>
          <p:cNvSpPr/>
          <p:nvPr/>
        </p:nvSpPr>
        <p:spPr>
          <a:xfrm>
            <a:off x="324000" y="44280"/>
            <a:ext cx="843372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a:solidFill>
                  <a:srgbClr val="000000"/>
                </a:solidFill>
                <a:uFill>
                  <a:solidFill>
                    <a:srgbClr val="FFFFFF"/>
                  </a:solidFill>
                </a:uFill>
                <a:latin typeface="Calibri"/>
                <a:ea typeface="ＭＳ Ｐゴシック"/>
              </a:rPr>
              <a:t>NFV Research-Related Events</a:t>
            </a:r>
            <a:endParaRPr lang="de-DE" sz="1800" b="0" strike="noStrike" spc="-1">
              <a:solidFill>
                <a:srgbClr val="000000"/>
              </a:solidFill>
              <a:uFill>
                <a:solidFill>
                  <a:srgbClr val="FFFFFF"/>
                </a:solidFill>
              </a:uFill>
              <a:latin typeface="Arial"/>
            </a:endParaRPr>
          </a:p>
        </p:txBody>
      </p:sp>
      <p:sp>
        <p:nvSpPr>
          <p:cNvPr id="47" name="CustomShape 2"/>
          <p:cNvSpPr/>
          <p:nvPr/>
        </p:nvSpPr>
        <p:spPr>
          <a:xfrm>
            <a:off x="179280" y="981000"/>
            <a:ext cx="885600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84312E"/>
              </a:buClr>
              <a:buFont typeface="Arial"/>
              <a:buChar char="•"/>
            </a:pPr>
            <a:r>
              <a:rPr lang="de-DE" sz="3200" b="1" strike="noStrike" spc="-1">
                <a:solidFill>
                  <a:srgbClr val="84312E"/>
                </a:solidFill>
                <a:uFill>
                  <a:solidFill>
                    <a:srgbClr val="FFFFFF"/>
                  </a:solidFill>
                </a:uFill>
                <a:latin typeface="Calibri"/>
                <a:ea typeface="ＭＳ Ｐゴシック"/>
              </a:rPr>
              <a:t>Too many of them nowadays</a:t>
            </a:r>
            <a:endParaRPr lang="de-DE" sz="1800" b="0" strike="noStrike" spc="-1">
              <a:solidFill>
                <a:srgbClr val="000000"/>
              </a:solidFill>
              <a:uFill>
                <a:solidFill>
                  <a:srgbClr val="FFFFFF"/>
                </a:solidFill>
              </a:uFill>
              <a:latin typeface="Arial"/>
            </a:endParaRPr>
          </a:p>
          <a:p>
            <a:pPr marL="343080" indent="-342360">
              <a:lnSpc>
                <a:spcPct val="100000"/>
              </a:lnSpc>
              <a:buClr>
                <a:srgbClr val="84312E"/>
              </a:buClr>
              <a:buFont typeface="Arial"/>
              <a:buChar char="•"/>
            </a:pPr>
            <a:r>
              <a:rPr lang="de-DE" sz="3200" b="1" strike="noStrike" spc="-1">
                <a:solidFill>
                  <a:srgbClr val="84312E"/>
                </a:solidFill>
                <a:uFill>
                  <a:solidFill>
                    <a:srgbClr val="FFFFFF"/>
                  </a:solidFill>
                </a:uFill>
                <a:latin typeface="Calibri"/>
                <a:ea typeface="ＭＳ Ｐゴシック"/>
              </a:rPr>
              <a:t>Showing a list here would not be accurate nor useful</a:t>
            </a:r>
            <a:endParaRPr lang="de-DE" sz="1800" b="0" strike="noStrike" spc="-1">
              <a:solidFill>
                <a:srgbClr val="000000"/>
              </a:solidFill>
              <a:uFill>
                <a:solidFill>
                  <a:srgbClr val="FFFFFF"/>
                </a:solidFill>
              </a:uFill>
              <a:latin typeface="Arial"/>
            </a:endParaRPr>
          </a:p>
          <a:p>
            <a:pPr marL="343080" indent="-342360">
              <a:lnSpc>
                <a:spcPct val="100000"/>
              </a:lnSpc>
              <a:buClr>
                <a:srgbClr val="84312E"/>
              </a:buClr>
              <a:buFont typeface="Arial"/>
              <a:buChar char="•"/>
            </a:pPr>
            <a:r>
              <a:rPr lang="de-DE" sz="3200" b="1" strike="noStrike" spc="-1">
                <a:solidFill>
                  <a:srgbClr val="84312E"/>
                </a:solidFill>
                <a:uFill>
                  <a:solidFill>
                    <a:srgbClr val="FFFFFF"/>
                  </a:solidFill>
                </a:uFill>
                <a:latin typeface="Calibri"/>
                <a:ea typeface="ＭＳ Ｐゴシック"/>
              </a:rPr>
              <a:t>You are welcome to use the list for CFPs and announcements</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a:solidFill>
                  <a:srgbClr val="000000"/>
                </a:solidFill>
                <a:uFill>
                  <a:solidFill>
                    <a:srgbClr val="FFFFFF"/>
                  </a:solidFill>
                </a:uFill>
                <a:latin typeface="Calibri"/>
                <a:ea typeface="ＭＳ Ｐゴシック"/>
              </a:rPr>
              <a:t>Or tell your friendly chairs</a:t>
            </a:r>
            <a:endParaRPr lang="de-DE" sz="1800" b="0" strike="noStrike" spc="-1">
              <a:solidFill>
                <a:srgbClr val="000000"/>
              </a:solidFill>
              <a:uFill>
                <a:solidFill>
                  <a:srgbClr val="FFFFFF"/>
                </a:solidFill>
              </a:uFill>
              <a:latin typeface="Arial"/>
            </a:endParaRPr>
          </a:p>
          <a:p>
            <a:pPr marL="343080" indent="-342360">
              <a:lnSpc>
                <a:spcPct val="100000"/>
              </a:lnSpc>
              <a:buClr>
                <a:srgbClr val="84312E"/>
              </a:buClr>
              <a:buFont typeface="Arial"/>
              <a:buChar char="•"/>
            </a:pPr>
            <a:r>
              <a:rPr lang="de-DE" sz="3200" b="1" strike="noStrike" spc="-1">
                <a:solidFill>
                  <a:srgbClr val="84312E"/>
                </a:solidFill>
                <a:uFill>
                  <a:solidFill>
                    <a:srgbClr val="FFFFFF"/>
                  </a:solidFill>
                </a:uFill>
                <a:latin typeface="Calibri"/>
                <a:ea typeface="ＭＳ Ｐゴシック"/>
              </a:rPr>
              <a:t>Limit announcements to research-relevant ones</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a:solidFill>
                  <a:srgbClr val="000000"/>
                </a:solidFill>
                <a:uFill>
                  <a:solidFill>
                    <a:srgbClr val="FFFFFF"/>
                  </a:solidFill>
                </a:uFill>
                <a:latin typeface="Calibri"/>
                <a:ea typeface="ＭＳ Ｐゴシック"/>
              </a:rPr>
              <a:t>CFPs</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a:solidFill>
                  <a:srgbClr val="000000"/>
                </a:solidFill>
                <a:uFill>
                  <a:solidFill>
                    <a:srgbClr val="FFFFFF"/>
                  </a:solidFill>
                </a:uFill>
                <a:latin typeface="Calibri"/>
                <a:ea typeface="ＭＳ Ｐゴシック"/>
              </a:rPr>
              <a:t>New journals or special issues</a:t>
            </a:r>
            <a:endParaRPr lang="de-DE" sz="1800" b="0" strike="noStrike" spc="-1">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a:solidFill>
                  <a:srgbClr val="000000"/>
                </a:solidFill>
                <a:uFill>
                  <a:solidFill>
                    <a:srgbClr val="FFFFFF"/>
                  </a:solidFill>
                </a:uFill>
                <a:latin typeface="Calibri"/>
                <a:ea typeface="ＭＳ Ｐゴシック"/>
              </a:rPr>
              <a:t>Open-source releases</a:t>
            </a:r>
            <a:endParaRPr lang="de-DE" sz="1800" b="0" strike="noStrike" spc="-1">
              <a:solidFill>
                <a:srgbClr val="000000"/>
              </a:solidFill>
              <a:uFill>
                <a:solidFill>
                  <a:srgbClr val="FFFFFF"/>
                </a:solidFill>
              </a:uFill>
              <a:latin typeface="Arial"/>
            </a:endParaRPr>
          </a:p>
          <a:p>
            <a:pPr marL="343080" indent="-342360">
              <a:lnSpc>
                <a:spcPct val="100000"/>
              </a:lnSpc>
              <a:buClr>
                <a:srgbClr val="823634"/>
              </a:buClr>
              <a:buFont typeface="Arial"/>
              <a:buChar char="•"/>
            </a:pPr>
            <a:r>
              <a:rPr lang="de-DE" sz="3200" b="1" strike="noStrike" spc="-1">
                <a:solidFill>
                  <a:srgbClr val="823634"/>
                </a:solidFill>
                <a:uFill>
                  <a:solidFill>
                    <a:srgbClr val="FFFFFF"/>
                  </a:solidFill>
                </a:uFill>
                <a:latin typeface="Calibri"/>
                <a:ea typeface="ＭＳ Ｐゴシック"/>
              </a:rPr>
              <a:t>When in doubt, your friendly chairs will be happy to help</a:t>
            </a:r>
            <a:endParaRPr lang="de-DE"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324000" y="44280"/>
            <a:ext cx="843372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dirty="0">
                <a:solidFill>
                  <a:srgbClr val="000000"/>
                </a:solidFill>
                <a:uFill>
                  <a:solidFill>
                    <a:srgbClr val="FFFFFF"/>
                  </a:solidFill>
                </a:uFill>
                <a:latin typeface="Calibri"/>
                <a:ea typeface="ＭＳ Ｐゴシック"/>
              </a:rPr>
              <a:t>A </a:t>
            </a:r>
            <a:r>
              <a:rPr lang="de-DE" sz="3600" b="0" strike="noStrike" spc="-1" dirty="0" err="1">
                <a:solidFill>
                  <a:srgbClr val="000000"/>
                </a:solidFill>
                <a:uFill>
                  <a:solidFill>
                    <a:srgbClr val="FFFFFF"/>
                  </a:solidFill>
                </a:uFill>
                <a:latin typeface="Calibri"/>
                <a:ea typeface="ＭＳ Ｐゴシック"/>
              </a:rPr>
              <a:t>Few</a:t>
            </a:r>
            <a:r>
              <a:rPr lang="de-DE" sz="3600" b="0" strike="noStrike" spc="-1" dirty="0">
                <a:solidFill>
                  <a:srgbClr val="000000"/>
                </a:solidFill>
                <a:uFill>
                  <a:solidFill>
                    <a:srgbClr val="FFFFFF"/>
                  </a:solidFill>
                </a:uFill>
                <a:latin typeface="Calibri"/>
                <a:ea typeface="ＭＳ Ｐゴシック"/>
              </a:rPr>
              <a:t> News on </a:t>
            </a:r>
            <a:r>
              <a:rPr lang="de-DE" sz="3600" b="0" strike="noStrike" spc="-1" dirty="0" err="1">
                <a:solidFill>
                  <a:srgbClr val="000000"/>
                </a:solidFill>
                <a:uFill>
                  <a:solidFill>
                    <a:srgbClr val="FFFFFF"/>
                  </a:solidFill>
                </a:uFill>
                <a:latin typeface="Calibri"/>
                <a:ea typeface="ＭＳ Ｐゴシック"/>
              </a:rPr>
              <a:t>the</a:t>
            </a:r>
            <a:r>
              <a:rPr lang="de-DE" sz="3600" b="0" strike="noStrike" spc="-1" dirty="0">
                <a:solidFill>
                  <a:srgbClr val="000000"/>
                </a:solidFill>
                <a:uFill>
                  <a:solidFill>
                    <a:srgbClr val="FFFFFF"/>
                  </a:solidFill>
                </a:uFill>
                <a:latin typeface="Calibri"/>
                <a:ea typeface="ＭＳ Ｐゴシック"/>
              </a:rPr>
              <a:t> </a:t>
            </a:r>
            <a:r>
              <a:rPr lang="de-DE" sz="3600" b="0" strike="noStrike" spc="-1" dirty="0" smtClean="0">
                <a:solidFill>
                  <a:srgbClr val="000000"/>
                </a:solidFill>
                <a:uFill>
                  <a:solidFill>
                    <a:srgbClr val="FFFFFF"/>
                  </a:solidFill>
                </a:uFill>
                <a:latin typeface="Calibri"/>
                <a:ea typeface="ＭＳ Ｐゴシック"/>
              </a:rPr>
              <a:t>NFVRG, </a:t>
            </a:r>
            <a:r>
              <a:rPr lang="de-DE" sz="3600" b="0" strike="noStrike" spc="-1" dirty="0" err="1" smtClean="0">
                <a:solidFill>
                  <a:srgbClr val="000000"/>
                </a:solidFill>
                <a:uFill>
                  <a:solidFill>
                    <a:srgbClr val="FFFFFF"/>
                  </a:solidFill>
                </a:uFill>
                <a:latin typeface="Calibri"/>
                <a:ea typeface="ＭＳ Ｐゴシック"/>
              </a:rPr>
              <a:t>part</a:t>
            </a:r>
            <a:r>
              <a:rPr lang="de-DE" sz="3600" b="0" strike="noStrike" spc="-1" dirty="0" smtClean="0">
                <a:solidFill>
                  <a:srgbClr val="000000"/>
                </a:solidFill>
                <a:uFill>
                  <a:solidFill>
                    <a:srgbClr val="FFFFFF"/>
                  </a:solidFill>
                </a:uFill>
                <a:latin typeface="Calibri"/>
                <a:ea typeface="ＭＳ Ｐゴシック"/>
              </a:rPr>
              <a:t> 1</a:t>
            </a:r>
            <a:endParaRPr lang="de-DE" sz="1800" b="0" strike="noStrike" spc="-1" dirty="0">
              <a:solidFill>
                <a:srgbClr val="000000"/>
              </a:solidFill>
              <a:uFill>
                <a:solidFill>
                  <a:srgbClr val="FFFFFF"/>
                </a:solidFill>
              </a:uFill>
              <a:latin typeface="Arial"/>
            </a:endParaRPr>
          </a:p>
        </p:txBody>
      </p:sp>
      <p:sp>
        <p:nvSpPr>
          <p:cNvPr id="49" name="CustomShape 2"/>
          <p:cNvSpPr/>
          <p:nvPr/>
        </p:nvSpPr>
        <p:spPr>
          <a:xfrm>
            <a:off x="179280" y="981000"/>
            <a:ext cx="885600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84312E"/>
              </a:buClr>
              <a:buFont typeface="Arial"/>
              <a:buChar char="•"/>
            </a:pPr>
            <a:r>
              <a:rPr lang="de-DE" sz="3200" b="1" strike="noStrike" spc="-1" dirty="0">
                <a:solidFill>
                  <a:srgbClr val="84312E"/>
                </a:solidFill>
                <a:uFill>
                  <a:solidFill>
                    <a:srgbClr val="FFFFFF"/>
                  </a:solidFill>
                </a:uFill>
                <a:latin typeface="Calibri"/>
                <a:ea typeface="ＭＳ Ｐゴシック"/>
              </a:rPr>
              <a:t>New NFVRG </a:t>
            </a:r>
            <a:r>
              <a:rPr lang="de-DE" sz="3200" b="1" strike="noStrike" spc="-1" dirty="0" err="1">
                <a:solidFill>
                  <a:srgbClr val="84312E"/>
                </a:solidFill>
                <a:uFill>
                  <a:solidFill>
                    <a:srgbClr val="FFFFFF"/>
                  </a:solidFill>
                </a:uFill>
                <a:latin typeface="Calibri"/>
                <a:ea typeface="ＭＳ Ｐゴシック"/>
              </a:rPr>
              <a:t>secretary</a:t>
            </a:r>
            <a:r>
              <a:rPr lang="de-DE" sz="3200" b="1" strike="noStrike" spc="-1" dirty="0">
                <a:solidFill>
                  <a:srgbClr val="84312E"/>
                </a:solidFill>
                <a:uFill>
                  <a:solidFill>
                    <a:srgbClr val="FFFFFF"/>
                  </a:solidFill>
                </a:uFill>
                <a:latin typeface="Calibri"/>
                <a:ea typeface="ＭＳ Ｐゴシック"/>
              </a:rPr>
              <a:t> </a:t>
            </a:r>
            <a:r>
              <a:rPr lang="de-DE" sz="3200" b="1" strike="noStrike" spc="-1" dirty="0" err="1">
                <a:solidFill>
                  <a:srgbClr val="84312E"/>
                </a:solidFill>
                <a:uFill>
                  <a:solidFill>
                    <a:srgbClr val="FFFFFF"/>
                  </a:solidFill>
                </a:uFill>
                <a:latin typeface="Calibri"/>
                <a:ea typeface="ＭＳ Ｐゴシック"/>
              </a:rPr>
              <a:t>appointed</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a:solidFill>
                  <a:srgbClr val="000000"/>
                </a:solidFill>
                <a:uFill>
                  <a:solidFill>
                    <a:srgbClr val="FFFFFF"/>
                  </a:solidFill>
                </a:uFill>
                <a:latin typeface="Calibri"/>
                <a:ea typeface="ＭＳ Ｐゴシック"/>
              </a:rPr>
              <a:t>Welcome Sarah!</a:t>
            </a:r>
            <a:endParaRPr lang="de-DE" sz="1800" b="0" strike="noStrike" spc="-1" dirty="0">
              <a:solidFill>
                <a:srgbClr val="000000"/>
              </a:solidFill>
              <a:uFill>
                <a:solidFill>
                  <a:srgbClr val="FFFFFF"/>
                </a:solidFill>
              </a:uFill>
              <a:latin typeface="Arial"/>
            </a:endParaRPr>
          </a:p>
          <a:p>
            <a:pPr marL="343080" indent="-342360">
              <a:lnSpc>
                <a:spcPct val="100000"/>
              </a:lnSpc>
              <a:buClr>
                <a:srgbClr val="823634"/>
              </a:buClr>
              <a:buFont typeface="Arial"/>
              <a:buChar char="•"/>
            </a:pPr>
            <a:r>
              <a:rPr lang="de-DE" sz="3200" b="1" strike="noStrike" spc="-1" dirty="0">
                <a:solidFill>
                  <a:srgbClr val="823634"/>
                </a:solidFill>
                <a:uFill>
                  <a:solidFill>
                    <a:srgbClr val="FFFFFF"/>
                  </a:solidFill>
                </a:uFill>
                <a:latin typeface="Calibri"/>
                <a:ea typeface="ＭＳ Ｐゴシック"/>
              </a:rPr>
              <a:t>Working on a </a:t>
            </a:r>
            <a:r>
              <a:rPr lang="de-DE" sz="3200" b="1" strike="noStrike" spc="-1" dirty="0" err="1">
                <a:solidFill>
                  <a:srgbClr val="823634"/>
                </a:solidFill>
                <a:uFill>
                  <a:solidFill>
                    <a:srgbClr val="FFFFFF"/>
                  </a:solidFill>
                </a:uFill>
                <a:latin typeface="Calibri"/>
                <a:ea typeface="ＭＳ Ｐゴシック"/>
              </a:rPr>
              <a:t>general</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rebuild</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of</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the</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wiki</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err="1">
                <a:solidFill>
                  <a:srgbClr val="000000"/>
                </a:solidFill>
                <a:uFill>
                  <a:solidFill>
                    <a:srgbClr val="FFFFFF"/>
                  </a:solidFill>
                </a:uFill>
                <a:latin typeface="Calibri"/>
                <a:ea typeface="ＭＳ Ｐゴシック"/>
              </a:rPr>
              <a:t>Taking</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advantage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of</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the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new</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general</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arrangement</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of</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wikis</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err="1">
                <a:solidFill>
                  <a:srgbClr val="000000"/>
                </a:solidFill>
                <a:uFill>
                  <a:solidFill>
                    <a:srgbClr val="FFFFFF"/>
                  </a:solidFill>
                </a:uFill>
                <a:latin typeface="Calibri"/>
                <a:ea typeface="ＭＳ Ｐゴシック"/>
              </a:rPr>
              <a:t>Please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keep</a:t>
            </a:r>
            <a:r>
              <a:rPr lang="de-DE" sz="2800" b="0" strike="noStrike" spc="-1" dirty="0">
                <a:solidFill>
                  <a:srgbClr val="000000"/>
                </a:solidFill>
                <a:uFill>
                  <a:solidFill>
                    <a:srgbClr val="FFFFFF"/>
                  </a:solidFill>
                </a:uFill>
                <a:latin typeface="Calibri"/>
                <a:ea typeface="ＭＳ Ｐゴシック"/>
              </a:rPr>
              <a:t> an </a:t>
            </a:r>
            <a:r>
              <a:rPr lang="de-DE" sz="2800" b="0" strike="noStrike" spc="-1" dirty="0" err="1">
                <a:solidFill>
                  <a:srgbClr val="000000"/>
                </a:solidFill>
                <a:uFill>
                  <a:solidFill>
                    <a:srgbClr val="FFFFFF"/>
                  </a:solidFill>
                </a:uFill>
                <a:latin typeface="Calibri"/>
                <a:ea typeface="ＭＳ Ｐゴシック"/>
              </a:rPr>
              <a:t>eye</a:t>
            </a:r>
            <a:r>
              <a:rPr lang="de-DE" sz="2800" b="0" strike="noStrike" spc="-1" dirty="0">
                <a:solidFill>
                  <a:srgbClr val="000000"/>
                </a:solidFill>
                <a:uFill>
                  <a:solidFill>
                    <a:srgbClr val="FFFFFF"/>
                  </a:solidFill>
                </a:uFill>
                <a:latin typeface="Calibri"/>
                <a:ea typeface="ＭＳ Ｐゴシック"/>
              </a:rPr>
              <a:t> on </a:t>
            </a:r>
            <a:r>
              <a:rPr lang="de-DE" sz="2800" b="0" strike="noStrike" spc="-1" dirty="0" err="1">
                <a:solidFill>
                  <a:srgbClr val="000000"/>
                </a:solidFill>
                <a:uFill>
                  <a:solidFill>
                    <a:srgbClr val="FFFFFF"/>
                  </a:solidFill>
                </a:uFill>
                <a:latin typeface="Calibri"/>
                <a:ea typeface="ＭＳ Ｐゴシック"/>
              </a:rPr>
              <a:t>it</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err="1">
                <a:solidFill>
                  <a:srgbClr val="000000"/>
                </a:solidFill>
                <a:uFill>
                  <a:solidFill>
                    <a:srgbClr val="FFFFFF"/>
                  </a:solidFill>
                </a:uFill>
                <a:latin typeface="Calibri"/>
                <a:ea typeface="ＭＳ Ｐゴシック"/>
              </a:rPr>
              <a:t>Suggestions</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welcome</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err="1">
                <a:solidFill>
                  <a:srgbClr val="000000"/>
                </a:solidFill>
                <a:uFill>
                  <a:solidFill>
                    <a:srgbClr val="FFFFFF"/>
                  </a:solidFill>
                </a:uFill>
                <a:latin typeface="Calibri"/>
                <a:ea typeface="ＭＳ Ｐゴシック"/>
              </a:rPr>
              <a:t>And</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contributions</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much</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more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smtClean="0">
                <a:solidFill>
                  <a:srgbClr val="000000"/>
                </a:solidFill>
                <a:uFill>
                  <a:solidFill>
                    <a:srgbClr val="FFFFFF"/>
                  </a:solidFill>
                </a:uFill>
                <a:latin typeface="Calibri"/>
                <a:ea typeface="ＭＳ Ｐゴシック"/>
              </a:rPr>
              <a:t>welcome</a:t>
            </a:r>
            <a:endParaRPr lang="de-DE"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324000" y="44280"/>
            <a:ext cx="843372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dirty="0">
                <a:solidFill>
                  <a:srgbClr val="000000"/>
                </a:solidFill>
                <a:uFill>
                  <a:solidFill>
                    <a:srgbClr val="FFFFFF"/>
                  </a:solidFill>
                </a:uFill>
                <a:latin typeface="Calibri"/>
                <a:ea typeface="ＭＳ Ｐゴシック"/>
              </a:rPr>
              <a:t>A </a:t>
            </a:r>
            <a:r>
              <a:rPr lang="de-DE" sz="3600" b="0" strike="noStrike" spc="-1" dirty="0" err="1">
                <a:solidFill>
                  <a:srgbClr val="000000"/>
                </a:solidFill>
                <a:uFill>
                  <a:solidFill>
                    <a:srgbClr val="FFFFFF"/>
                  </a:solidFill>
                </a:uFill>
                <a:latin typeface="Calibri"/>
                <a:ea typeface="ＭＳ Ｐゴシック"/>
              </a:rPr>
              <a:t>Few</a:t>
            </a:r>
            <a:r>
              <a:rPr lang="de-DE" sz="3600" b="0" strike="noStrike" spc="-1" dirty="0">
                <a:solidFill>
                  <a:srgbClr val="000000"/>
                </a:solidFill>
                <a:uFill>
                  <a:solidFill>
                    <a:srgbClr val="FFFFFF"/>
                  </a:solidFill>
                </a:uFill>
                <a:latin typeface="Calibri"/>
                <a:ea typeface="ＭＳ Ｐゴシック"/>
              </a:rPr>
              <a:t> News on </a:t>
            </a:r>
            <a:r>
              <a:rPr lang="de-DE" sz="3600" b="0" strike="noStrike" spc="-1" dirty="0" err="1">
                <a:solidFill>
                  <a:srgbClr val="000000"/>
                </a:solidFill>
                <a:uFill>
                  <a:solidFill>
                    <a:srgbClr val="FFFFFF"/>
                  </a:solidFill>
                </a:uFill>
                <a:latin typeface="Calibri"/>
                <a:ea typeface="ＭＳ Ｐゴシック"/>
              </a:rPr>
              <a:t>the</a:t>
            </a:r>
            <a:r>
              <a:rPr lang="de-DE" sz="3600" b="0" strike="noStrike" spc="-1" dirty="0">
                <a:solidFill>
                  <a:srgbClr val="000000"/>
                </a:solidFill>
                <a:uFill>
                  <a:solidFill>
                    <a:srgbClr val="FFFFFF"/>
                  </a:solidFill>
                </a:uFill>
                <a:latin typeface="Calibri"/>
                <a:ea typeface="ＭＳ Ｐゴシック"/>
              </a:rPr>
              <a:t> </a:t>
            </a:r>
            <a:r>
              <a:rPr lang="de-DE" sz="3600" b="0" strike="noStrike" spc="-1" dirty="0" smtClean="0">
                <a:solidFill>
                  <a:srgbClr val="000000"/>
                </a:solidFill>
                <a:uFill>
                  <a:solidFill>
                    <a:srgbClr val="FFFFFF"/>
                  </a:solidFill>
                </a:uFill>
                <a:latin typeface="Calibri"/>
                <a:ea typeface="ＭＳ Ｐゴシック"/>
              </a:rPr>
              <a:t>NFVRG, </a:t>
            </a:r>
            <a:r>
              <a:rPr lang="de-DE" sz="3600" b="0" strike="noStrike" spc="-1" dirty="0" err="1" smtClean="0">
                <a:solidFill>
                  <a:srgbClr val="000000"/>
                </a:solidFill>
                <a:uFill>
                  <a:solidFill>
                    <a:srgbClr val="FFFFFF"/>
                  </a:solidFill>
                </a:uFill>
                <a:latin typeface="Calibri"/>
                <a:ea typeface="ＭＳ Ｐゴシック"/>
              </a:rPr>
              <a:t>part</a:t>
            </a:r>
            <a:r>
              <a:rPr lang="de-DE" sz="3600" b="0" strike="noStrike" spc="-1" dirty="0" smtClean="0">
                <a:solidFill>
                  <a:srgbClr val="000000"/>
                </a:solidFill>
                <a:uFill>
                  <a:solidFill>
                    <a:srgbClr val="FFFFFF"/>
                  </a:solidFill>
                </a:uFill>
                <a:latin typeface="Calibri"/>
                <a:ea typeface="ＭＳ Ｐゴシック"/>
              </a:rPr>
              <a:t> 2</a:t>
            </a:r>
            <a:endParaRPr lang="de-DE" sz="1800" b="0" strike="noStrike" spc="-1" dirty="0">
              <a:solidFill>
                <a:srgbClr val="000000"/>
              </a:solidFill>
              <a:uFill>
                <a:solidFill>
                  <a:srgbClr val="FFFFFF"/>
                </a:solidFill>
              </a:uFill>
              <a:latin typeface="Arial"/>
            </a:endParaRPr>
          </a:p>
        </p:txBody>
      </p:sp>
      <p:sp>
        <p:nvSpPr>
          <p:cNvPr id="49" name="CustomShape 2"/>
          <p:cNvSpPr/>
          <p:nvPr/>
        </p:nvSpPr>
        <p:spPr>
          <a:xfrm>
            <a:off x="179280" y="981000"/>
            <a:ext cx="885600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823634"/>
              </a:buClr>
              <a:buFont typeface="Arial"/>
              <a:buChar char="•"/>
            </a:pPr>
            <a:r>
              <a:rPr lang="de-DE" sz="3200" b="1" strike="noStrike" spc="-1" dirty="0" smtClean="0">
                <a:solidFill>
                  <a:srgbClr val="823634"/>
                </a:solidFill>
                <a:uFill>
                  <a:solidFill>
                    <a:srgbClr val="FFFFFF"/>
                  </a:solidFill>
                </a:uFill>
                <a:latin typeface="Calibri"/>
                <a:ea typeface="ＭＳ Ｐゴシック"/>
              </a:rPr>
              <a:t>Watch </a:t>
            </a:r>
            <a:r>
              <a:rPr lang="de-DE" sz="3200" b="1" strike="noStrike" spc="-1" dirty="0">
                <a:solidFill>
                  <a:srgbClr val="823634"/>
                </a:solidFill>
                <a:uFill>
                  <a:solidFill>
                    <a:srgbClr val="FFFFFF"/>
                  </a:solidFill>
                </a:uFill>
                <a:latin typeface="Calibri"/>
                <a:ea typeface="ＭＳ Ｐゴシック"/>
              </a:rPr>
              <a:t>out </a:t>
            </a:r>
            <a:r>
              <a:rPr lang="de-DE" sz="3200" b="1" strike="noStrike" spc="-1" dirty="0" err="1">
                <a:solidFill>
                  <a:srgbClr val="823634"/>
                </a:solidFill>
                <a:uFill>
                  <a:solidFill>
                    <a:srgbClr val="FFFFFF"/>
                  </a:solidFill>
                </a:uFill>
                <a:latin typeface="Calibri"/>
                <a:ea typeface="ＭＳ Ｐゴシック"/>
              </a:rPr>
              <a:t>the</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discussion</a:t>
            </a:r>
            <a:r>
              <a:rPr lang="de-DE" sz="3200" b="1" strike="noStrike" spc="-1" dirty="0">
                <a:solidFill>
                  <a:srgbClr val="823634"/>
                </a:solidFill>
                <a:uFill>
                  <a:solidFill>
                    <a:srgbClr val="FFFFFF"/>
                  </a:solidFill>
                </a:uFill>
                <a:latin typeface="Calibri"/>
                <a:ea typeface="ＭＳ Ｐゴシック"/>
              </a:rPr>
              <a:t> on </a:t>
            </a:r>
            <a:r>
              <a:rPr lang="de-DE" sz="3200" b="1" strike="noStrike" spc="-1" dirty="0" err="1">
                <a:solidFill>
                  <a:srgbClr val="823634"/>
                </a:solidFill>
                <a:uFill>
                  <a:solidFill>
                    <a:srgbClr val="FFFFFF"/>
                  </a:solidFill>
                </a:uFill>
                <a:latin typeface="Calibri"/>
                <a:ea typeface="ＭＳ Ｐゴシック"/>
              </a:rPr>
              <a:t>network</a:t>
            </a:r>
            <a:r>
              <a:rPr lang="de-DE" sz="3200" b="1" strike="noStrike" spc="-1" dirty="0">
                <a:solidFill>
                  <a:srgbClr val="823634"/>
                </a:solidFill>
                <a:uFill>
                  <a:solidFill>
                    <a:srgbClr val="FFFFFF"/>
                  </a:solidFill>
                </a:uFill>
                <a:latin typeface="Calibri"/>
                <a:ea typeface="ＭＳ Ｐゴシック"/>
              </a:rPr>
              <a:t> </a:t>
            </a:r>
            <a:r>
              <a:rPr lang="de-DE" sz="3200" b="1" strike="noStrike" spc="-1" dirty="0" err="1">
                <a:solidFill>
                  <a:srgbClr val="823634"/>
                </a:solidFill>
                <a:uFill>
                  <a:solidFill>
                    <a:srgbClr val="FFFFFF"/>
                  </a:solidFill>
                </a:uFill>
                <a:latin typeface="Calibri"/>
                <a:ea typeface="ＭＳ Ｐゴシック"/>
              </a:rPr>
              <a:t>slicing</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a:solidFill>
                  <a:srgbClr val="000000"/>
                </a:solidFill>
                <a:uFill>
                  <a:solidFill>
                    <a:srgbClr val="FFFFFF"/>
                  </a:solidFill>
                </a:uFill>
                <a:latin typeface="Calibri"/>
                <a:ea typeface="ＭＳ Ｐゴシック"/>
              </a:rPr>
              <a:t>On </a:t>
            </a:r>
            <a:r>
              <a:rPr lang="de-DE" sz="2800" b="0" strike="noStrike" spc="-1" dirty="0" err="1">
                <a:solidFill>
                  <a:srgbClr val="000000"/>
                </a:solidFill>
                <a:uFill>
                  <a:solidFill>
                    <a:srgbClr val="FFFFFF"/>
                  </a:solidFill>
                </a:uFill>
                <a:latin typeface="Calibri"/>
                <a:ea typeface="ＭＳ Ｐゴシック"/>
              </a:rPr>
              <a:t>the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list</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and</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drafts</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a:solidFill>
                  <a:srgbClr val="000000"/>
                </a:solidFill>
                <a:uFill>
                  <a:solidFill>
                    <a:srgbClr val="FFFFFF"/>
                  </a:solidFill>
                </a:uFill>
                <a:latin typeface="Calibri"/>
                <a:ea typeface="ＭＳ Ｐゴシック"/>
              </a:rPr>
              <a:t>https://</a:t>
            </a:r>
            <a:r>
              <a:rPr lang="de-DE" sz="2400" b="0" strike="noStrike" spc="-1" dirty="0" err="1">
                <a:solidFill>
                  <a:srgbClr val="000000"/>
                </a:solidFill>
                <a:uFill>
                  <a:solidFill>
                    <a:srgbClr val="FFFFFF"/>
                  </a:solidFill>
                </a:uFill>
                <a:latin typeface="Calibri"/>
                <a:ea typeface="ＭＳ Ｐゴシック"/>
              </a:rPr>
              <a:t>tools.ietf.org</a:t>
            </a:r>
            <a:r>
              <a:rPr lang="de-DE" sz="2400" b="0" strike="noStrike" spc="-1" dirty="0">
                <a:solidFill>
                  <a:srgbClr val="000000"/>
                </a:solidFill>
                <a:uFill>
                  <a:solidFill>
                    <a:srgbClr val="FFFFFF"/>
                  </a:solidFill>
                </a:uFill>
                <a:latin typeface="Calibri"/>
                <a:ea typeface="ＭＳ Ｐゴシック"/>
              </a:rPr>
              <a:t>/</a:t>
            </a:r>
            <a:r>
              <a:rPr lang="de-DE" sz="2400" b="0" strike="noStrike" spc="-1" dirty="0" err="1">
                <a:solidFill>
                  <a:srgbClr val="000000"/>
                </a:solidFill>
                <a:uFill>
                  <a:solidFill>
                    <a:srgbClr val="FFFFFF"/>
                  </a:solidFill>
                </a:uFill>
                <a:latin typeface="Calibri"/>
                <a:ea typeface="ＭＳ Ｐゴシック"/>
              </a:rPr>
              <a:t>html</a:t>
            </a:r>
            <a:r>
              <a:rPr lang="de-DE" sz="2400" b="0" strike="noStrike" spc="-1" dirty="0">
                <a:solidFill>
                  <a:srgbClr val="000000"/>
                </a:solidFill>
                <a:uFill>
                  <a:solidFill>
                    <a:srgbClr val="FFFFFF"/>
                  </a:solidFill>
                </a:uFill>
                <a:latin typeface="Calibri"/>
                <a:ea typeface="ＭＳ Ｐゴシック"/>
              </a:rPr>
              <a:t>/draft-dong-network-slicing-problem-statement-00</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a:solidFill>
                  <a:srgbClr val="000000"/>
                </a:solidFill>
                <a:uFill>
                  <a:solidFill>
                    <a:srgbClr val="FFFFFF"/>
                  </a:solidFill>
                </a:uFill>
                <a:latin typeface="Calibri"/>
                <a:ea typeface="ＭＳ Ｐゴシック"/>
              </a:rPr>
              <a:t>https://</a:t>
            </a:r>
            <a:r>
              <a:rPr lang="de-DE" sz="2400" b="0" strike="noStrike" spc="-1" dirty="0" err="1">
                <a:solidFill>
                  <a:srgbClr val="000000"/>
                </a:solidFill>
                <a:uFill>
                  <a:solidFill>
                    <a:srgbClr val="FFFFFF"/>
                  </a:solidFill>
                </a:uFill>
                <a:latin typeface="Calibri"/>
                <a:ea typeface="ＭＳ Ｐゴシック"/>
              </a:rPr>
              <a:t>tools.ietf.org</a:t>
            </a:r>
            <a:r>
              <a:rPr lang="de-DE" sz="2400" b="0" strike="noStrike" spc="-1" dirty="0">
                <a:solidFill>
                  <a:srgbClr val="000000"/>
                </a:solidFill>
                <a:uFill>
                  <a:solidFill>
                    <a:srgbClr val="FFFFFF"/>
                  </a:solidFill>
                </a:uFill>
                <a:latin typeface="Calibri"/>
                <a:ea typeface="ＭＳ Ｐゴシック"/>
              </a:rPr>
              <a:t>/</a:t>
            </a:r>
            <a:r>
              <a:rPr lang="de-DE" sz="2400" b="0" strike="noStrike" spc="-1" dirty="0" err="1">
                <a:solidFill>
                  <a:srgbClr val="000000"/>
                </a:solidFill>
                <a:uFill>
                  <a:solidFill>
                    <a:srgbClr val="FFFFFF"/>
                  </a:solidFill>
                </a:uFill>
                <a:latin typeface="Calibri"/>
                <a:ea typeface="ＭＳ Ｐゴシック"/>
              </a:rPr>
              <a:t>html</a:t>
            </a:r>
            <a:r>
              <a:rPr lang="de-DE" sz="2400" b="0" strike="noStrike" spc="-1" dirty="0">
                <a:solidFill>
                  <a:srgbClr val="000000"/>
                </a:solidFill>
                <a:uFill>
                  <a:solidFill>
                    <a:srgbClr val="FFFFFF"/>
                  </a:solidFill>
                </a:uFill>
                <a:latin typeface="Calibri"/>
                <a:ea typeface="ＭＳ Ｐゴシック"/>
              </a:rPr>
              <a:t>/draft-galis-anima-autonomic-slice-networking-00</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a:solidFill>
                  <a:srgbClr val="000000"/>
                </a:solidFill>
                <a:uFill>
                  <a:solidFill>
                    <a:srgbClr val="FFFFFF"/>
                  </a:solidFill>
                </a:uFill>
                <a:latin typeface="Calibri"/>
                <a:ea typeface="ＭＳ Ｐゴシック"/>
              </a:rPr>
              <a:t>https://</a:t>
            </a:r>
            <a:r>
              <a:rPr lang="de-DE" sz="2400" b="0" strike="noStrike" spc="-1" dirty="0" err="1">
                <a:solidFill>
                  <a:srgbClr val="000000"/>
                </a:solidFill>
                <a:uFill>
                  <a:solidFill>
                    <a:srgbClr val="FFFFFF"/>
                  </a:solidFill>
                </a:uFill>
                <a:latin typeface="Calibri"/>
                <a:ea typeface="ＭＳ Ｐゴシック"/>
              </a:rPr>
              <a:t>tools.ietf.org</a:t>
            </a:r>
            <a:r>
              <a:rPr lang="de-DE" sz="2400" b="0" strike="noStrike" spc="-1" dirty="0">
                <a:solidFill>
                  <a:srgbClr val="000000"/>
                </a:solidFill>
                <a:uFill>
                  <a:solidFill>
                    <a:srgbClr val="FFFFFF"/>
                  </a:solidFill>
                </a:uFill>
                <a:latin typeface="Calibri"/>
                <a:ea typeface="ＭＳ Ｐゴシック"/>
              </a:rPr>
              <a:t>/</a:t>
            </a:r>
            <a:r>
              <a:rPr lang="de-DE" sz="2400" b="0" strike="noStrike" spc="-1" dirty="0" err="1">
                <a:solidFill>
                  <a:srgbClr val="000000"/>
                </a:solidFill>
                <a:uFill>
                  <a:solidFill>
                    <a:srgbClr val="FFFFFF"/>
                  </a:solidFill>
                </a:uFill>
                <a:latin typeface="Calibri"/>
                <a:ea typeface="ＭＳ Ｐゴシック"/>
              </a:rPr>
              <a:t>html</a:t>
            </a:r>
            <a:r>
              <a:rPr lang="de-DE" sz="2400" b="0" strike="noStrike" spc="-1" dirty="0">
                <a:solidFill>
                  <a:srgbClr val="000000"/>
                </a:solidFill>
                <a:uFill>
                  <a:solidFill>
                    <a:srgbClr val="FFFFFF"/>
                  </a:solidFill>
                </a:uFill>
                <a:latin typeface="Calibri"/>
                <a:ea typeface="ＭＳ Ｐゴシック"/>
              </a:rPr>
              <a:t>/draft-xuan-dmm-multicast-mobility-slicing-00</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a:solidFill>
                  <a:srgbClr val="000000"/>
                </a:solidFill>
                <a:uFill>
                  <a:solidFill>
                    <a:srgbClr val="FFFFFF"/>
                  </a:solidFill>
                </a:uFill>
                <a:latin typeface="Calibri"/>
                <a:ea typeface="ＭＳ Ｐゴシック"/>
              </a:rPr>
              <a:t>At </a:t>
            </a:r>
            <a:r>
              <a:rPr lang="de-DE" sz="2800" b="0" strike="noStrike" spc="-1" dirty="0" err="1">
                <a:solidFill>
                  <a:srgbClr val="000000"/>
                </a:solidFill>
                <a:uFill>
                  <a:solidFill>
                    <a:srgbClr val="FFFFFF"/>
                  </a:solidFill>
                </a:uFill>
                <a:latin typeface="Calibri"/>
                <a:ea typeface="ＭＳ Ｐゴシック"/>
              </a:rPr>
              <a:t>the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side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meeting</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organized</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for</a:t>
            </a:r>
            <a:r>
              <a:rPr lang="de-DE" sz="2800" b="0" strike="noStrike" spc="-1" dirty="0">
                <a:solidFill>
                  <a:srgbClr val="000000"/>
                </a:solidFill>
                <a:uFill>
                  <a:solidFill>
                    <a:srgbClr val="FFFFFF"/>
                  </a:solidFill>
                </a:uFill>
                <a:latin typeface="Calibri"/>
                <a:ea typeface="ＭＳ Ｐゴシック"/>
              </a:rPr>
              <a:t> IETF 97</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a:solidFill>
                  <a:srgbClr val="000000"/>
                </a:solidFill>
                <a:uFill>
                  <a:solidFill>
                    <a:srgbClr val="FFFFFF"/>
                  </a:solidFill>
                </a:uFill>
                <a:latin typeface="Calibri"/>
                <a:ea typeface="ＭＳ Ｐゴシック"/>
              </a:rPr>
              <a:t>Meeting Name: 5G Network </a:t>
            </a:r>
            <a:r>
              <a:rPr lang="de-DE" sz="2400" b="0" strike="noStrike" spc="-1" dirty="0" err="1">
                <a:solidFill>
                  <a:srgbClr val="000000"/>
                </a:solidFill>
                <a:uFill>
                  <a:solidFill>
                    <a:srgbClr val="FFFFFF"/>
                  </a:solidFill>
                </a:uFill>
                <a:latin typeface="Calibri"/>
                <a:ea typeface="ＭＳ Ｐゴシック"/>
              </a:rPr>
              <a:t>Slicing</a:t>
            </a:r>
            <a:r>
              <a:rPr lang="de-DE" sz="2400" b="0" strike="noStrike" spc="-1" dirty="0">
                <a:solidFill>
                  <a:srgbClr val="000000"/>
                </a:solidFill>
                <a:uFill>
                  <a:solidFill>
                    <a:srgbClr val="FFFFFF"/>
                  </a:solidFill>
                </a:uFill>
                <a:latin typeface="Calibri"/>
                <a:ea typeface="ＭＳ Ｐゴシック"/>
              </a:rPr>
              <a:t> Side Meeting </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err="1">
                <a:solidFill>
                  <a:srgbClr val="000000"/>
                </a:solidFill>
                <a:uFill>
                  <a:solidFill>
                    <a:srgbClr val="FFFFFF"/>
                  </a:solidFill>
                </a:uFill>
                <a:latin typeface="Calibri"/>
                <a:ea typeface="ＭＳ Ｐゴシック"/>
              </a:rPr>
              <a:t>Assigned</a:t>
            </a:r>
            <a:r>
              <a:rPr lang="de-DE" sz="2400" b="0" strike="noStrike" spc="-1" dirty="0">
                <a:solidFill>
                  <a:srgbClr val="000000"/>
                </a:solidFill>
                <a:uFill>
                  <a:solidFill>
                    <a:srgbClr val="FFFFFF"/>
                  </a:solidFill>
                </a:uFill>
                <a:latin typeface="Calibri"/>
                <a:ea typeface="ＭＳ Ｐゴシック"/>
              </a:rPr>
              <a:t> </a:t>
            </a:r>
            <a:r>
              <a:rPr lang="de-DE" sz="2400" b="0" strike="noStrike" spc="-1" dirty="0" err="1">
                <a:solidFill>
                  <a:srgbClr val="000000"/>
                </a:solidFill>
                <a:uFill>
                  <a:solidFill>
                    <a:srgbClr val="FFFFFF"/>
                  </a:solidFill>
                </a:uFill>
                <a:latin typeface="Calibri"/>
                <a:ea typeface="ＭＳ Ｐゴシック"/>
              </a:rPr>
              <a:t>Room</a:t>
            </a:r>
            <a:r>
              <a:rPr lang="de-DE" sz="2400" b="0" strike="noStrike" spc="-1" dirty="0">
                <a:solidFill>
                  <a:srgbClr val="000000"/>
                </a:solidFill>
                <a:uFill>
                  <a:solidFill>
                    <a:srgbClr val="FFFFFF"/>
                  </a:solidFill>
                </a:uFill>
                <a:latin typeface="Calibri"/>
                <a:ea typeface="ＭＳ Ｐゴシック"/>
              </a:rPr>
              <a:t>: Studio 3 </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err="1">
                <a:solidFill>
                  <a:srgbClr val="000000"/>
                </a:solidFill>
                <a:uFill>
                  <a:solidFill>
                    <a:srgbClr val="FFFFFF"/>
                  </a:solidFill>
                </a:uFill>
                <a:latin typeface="Calibri"/>
                <a:ea typeface="ＭＳ Ｐゴシック"/>
              </a:rPr>
              <a:t>Assigned</a:t>
            </a:r>
            <a:r>
              <a:rPr lang="de-DE" sz="2400" b="0" strike="noStrike" spc="-1" dirty="0">
                <a:solidFill>
                  <a:srgbClr val="000000"/>
                </a:solidFill>
                <a:uFill>
                  <a:solidFill>
                    <a:srgbClr val="FFFFFF"/>
                  </a:solidFill>
                </a:uFill>
                <a:latin typeface="Calibri"/>
                <a:ea typeface="ＭＳ Ｐゴシック"/>
              </a:rPr>
              <a:t> Date: 15 November (</a:t>
            </a:r>
            <a:r>
              <a:rPr lang="de-DE" sz="2400" b="0" strike="noStrike" spc="-1" dirty="0" err="1">
                <a:solidFill>
                  <a:srgbClr val="000000"/>
                </a:solidFill>
                <a:uFill>
                  <a:solidFill>
                    <a:srgbClr val="FFFFFF"/>
                  </a:solidFill>
                </a:uFill>
                <a:latin typeface="Calibri"/>
                <a:ea typeface="ＭＳ Ｐゴシック"/>
              </a:rPr>
              <a:t>Tuesday</a:t>
            </a:r>
            <a:r>
              <a:rPr lang="de-DE" sz="2400" b="0" strike="noStrike" spc="-1" dirty="0">
                <a:solidFill>
                  <a:srgbClr val="000000"/>
                </a:solidFill>
                <a:uFill>
                  <a:solidFill>
                    <a:srgbClr val="FFFFFF"/>
                  </a:solidFill>
                </a:uFill>
                <a:latin typeface="Calibri"/>
                <a:ea typeface="ＭＳ Ｐゴシック"/>
              </a:rPr>
              <a:t>)</a:t>
            </a:r>
            <a:endParaRPr lang="de-DE" sz="1800" b="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2400" b="0" strike="noStrike" spc="-1" dirty="0" err="1">
                <a:solidFill>
                  <a:srgbClr val="000000"/>
                </a:solidFill>
                <a:uFill>
                  <a:solidFill>
                    <a:srgbClr val="FFFFFF"/>
                  </a:solidFill>
                </a:uFill>
                <a:latin typeface="Calibri"/>
                <a:ea typeface="ＭＳ Ｐゴシック"/>
              </a:rPr>
              <a:t>Assigned</a:t>
            </a:r>
            <a:r>
              <a:rPr lang="de-DE" sz="2400" b="0" strike="noStrike" spc="-1" dirty="0">
                <a:solidFill>
                  <a:srgbClr val="000000"/>
                </a:solidFill>
                <a:uFill>
                  <a:solidFill>
                    <a:srgbClr val="FFFFFF"/>
                  </a:solidFill>
                </a:uFill>
                <a:latin typeface="Calibri"/>
                <a:ea typeface="ＭＳ Ｐゴシック"/>
              </a:rPr>
              <a:t> Time: 19:00 - 21:00</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b="0" strike="noStrike" spc="-1" dirty="0">
                <a:solidFill>
                  <a:srgbClr val="000000"/>
                </a:solidFill>
                <a:uFill>
                  <a:solidFill>
                    <a:srgbClr val="FFFFFF"/>
                  </a:solidFill>
                </a:uFill>
                <a:latin typeface="Calibri"/>
                <a:ea typeface="ＭＳ Ｐゴシック"/>
              </a:rPr>
              <a:t>Do </a:t>
            </a:r>
            <a:r>
              <a:rPr lang="de-DE" sz="2800" b="0" strike="noStrike" spc="-1" dirty="0" err="1">
                <a:solidFill>
                  <a:srgbClr val="000000"/>
                </a:solidFill>
                <a:uFill>
                  <a:solidFill>
                    <a:srgbClr val="FFFFFF"/>
                  </a:solidFill>
                </a:uFill>
                <a:latin typeface="Calibri"/>
                <a:ea typeface="ＭＳ Ｐゴシック"/>
              </a:rPr>
              <a:t>we</a:t>
            </a:r>
            <a:r>
              <a:rPr lang="de-DE" sz="2800" b="0" strike="noStrike" spc="-1" dirty="0">
                <a:solidFill>
                  <a:srgbClr val="000000"/>
                </a:solidFill>
                <a:uFill>
                  <a:solidFill>
                    <a:srgbClr val="FFFFFF"/>
                  </a:solidFill>
                </a:uFill>
                <a:latin typeface="Calibri"/>
                <a:ea typeface="ＭＳ Ｐゴシック"/>
              </a:rPr>
              <a:t> </a:t>
            </a:r>
            <a:r>
              <a:rPr lang="de-DE" sz="2800" b="0" strike="noStrike" spc="-1" dirty="0" err="1">
                <a:solidFill>
                  <a:srgbClr val="000000"/>
                </a:solidFill>
                <a:uFill>
                  <a:solidFill>
                    <a:srgbClr val="FFFFFF"/>
                  </a:solidFill>
                </a:uFill>
                <a:latin typeface="Calibri"/>
                <a:ea typeface="ＭＳ Ｐゴシック"/>
              </a:rPr>
              <a:t>need</a:t>
            </a:r>
            <a:r>
              <a:rPr lang="de-DE" sz="2800" b="0" strike="noStrike" spc="-1" dirty="0">
                <a:solidFill>
                  <a:srgbClr val="000000"/>
                </a:solidFill>
                <a:uFill>
                  <a:solidFill>
                    <a:srgbClr val="FFFFFF"/>
                  </a:solidFill>
                </a:uFill>
                <a:latin typeface="Calibri"/>
                <a:ea typeface="ＭＳ Ｐゴシック"/>
              </a:rPr>
              <a:t> a </a:t>
            </a:r>
            <a:r>
              <a:rPr lang="de-DE" sz="2800" b="0" strike="noStrike" spc="-1" dirty="0" err="1">
                <a:solidFill>
                  <a:srgbClr val="000000"/>
                </a:solidFill>
                <a:uFill>
                  <a:solidFill>
                    <a:srgbClr val="FFFFFF"/>
                  </a:solidFill>
                </a:uFill>
                <a:latin typeface="Calibri"/>
                <a:ea typeface="ＭＳ Ｐゴシック"/>
              </a:rPr>
              <a:t>discussion</a:t>
            </a:r>
            <a:r>
              <a:rPr lang="de-DE" sz="2800" b="0" strike="noStrike" spc="-1" dirty="0">
                <a:solidFill>
                  <a:srgbClr val="000000"/>
                </a:solidFill>
                <a:uFill>
                  <a:solidFill>
                    <a:srgbClr val="FFFFFF"/>
                  </a:solidFill>
                </a:uFill>
                <a:latin typeface="Calibri"/>
                <a:ea typeface="ＭＳ Ｐゴシック"/>
              </a:rPr>
              <a:t> on </a:t>
            </a:r>
            <a:r>
              <a:rPr lang="de-DE" sz="2800" b="0" strike="noStrike" spc="-1" dirty="0" err="1">
                <a:solidFill>
                  <a:srgbClr val="000000"/>
                </a:solidFill>
                <a:uFill>
                  <a:solidFill>
                    <a:srgbClr val="FFFFFF"/>
                  </a:solidFill>
                </a:uFill>
                <a:latin typeface="Calibri"/>
                <a:ea typeface="ＭＳ Ｐゴシック"/>
              </a:rPr>
              <a:t>the</a:t>
            </a:r>
            <a:r>
              <a:rPr lang="de-DE" sz="2800" b="0" strike="noStrike" spc="-1" dirty="0">
                <a:solidFill>
                  <a:srgbClr val="000000"/>
                </a:solidFill>
                <a:uFill>
                  <a:solidFill>
                    <a:srgbClr val="FFFFFF"/>
                  </a:solidFill>
                </a:uFill>
                <a:latin typeface="Calibri"/>
                <a:ea typeface="ＭＳ Ｐゴシック"/>
              </a:rPr>
              <a:t> “NFV </a:t>
            </a:r>
            <a:r>
              <a:rPr lang="de-DE" sz="2800" b="0" strike="noStrike" spc="-1" dirty="0" err="1">
                <a:solidFill>
                  <a:srgbClr val="000000"/>
                </a:solidFill>
                <a:uFill>
                  <a:solidFill>
                    <a:srgbClr val="FFFFFF"/>
                  </a:solidFill>
                </a:uFill>
                <a:latin typeface="Calibri"/>
                <a:ea typeface="ＭＳ Ｐゴシック"/>
              </a:rPr>
              <a:t>view</a:t>
            </a:r>
            <a:r>
              <a:rPr lang="de-DE" sz="2800" b="0" strike="noStrike" spc="-1" dirty="0">
                <a:solidFill>
                  <a:srgbClr val="000000"/>
                </a:solidFill>
                <a:uFill>
                  <a:solidFill>
                    <a:srgbClr val="FFFFFF"/>
                  </a:solidFill>
                </a:uFill>
                <a:latin typeface="Calibri"/>
                <a:ea typeface="ＭＳ Ｐゴシック"/>
              </a:rPr>
              <a:t>” on </a:t>
            </a:r>
            <a:r>
              <a:rPr lang="de-DE" sz="2800" b="0" strike="noStrike" spc="-1" dirty="0" err="1">
                <a:solidFill>
                  <a:srgbClr val="000000"/>
                </a:solidFill>
                <a:uFill>
                  <a:solidFill>
                    <a:srgbClr val="FFFFFF"/>
                  </a:solidFill>
                </a:uFill>
                <a:latin typeface="Calibri"/>
                <a:ea typeface="ＭＳ Ｐゴシック"/>
              </a:rPr>
              <a:t>slicing</a:t>
            </a:r>
            <a:r>
              <a:rPr lang="de-DE" sz="2800" b="0" strike="noStrike" spc="-1" dirty="0">
                <a:solidFill>
                  <a:srgbClr val="000000"/>
                </a:solidFill>
                <a:uFill>
                  <a:solidFill>
                    <a:srgbClr val="FFFFFF"/>
                  </a:solidFill>
                </a:uFill>
                <a:latin typeface="Calibri"/>
                <a:ea typeface="ＭＳ Ｐゴシック"/>
              </a:rPr>
              <a:t>?</a:t>
            </a:r>
            <a:endParaRPr lang="de-DE" sz="1800"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90559412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324000" y="44280"/>
            <a:ext cx="843372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dirty="0" smtClean="0">
                <a:solidFill>
                  <a:srgbClr val="000000"/>
                </a:solidFill>
                <a:uFill>
                  <a:solidFill>
                    <a:srgbClr val="FFFFFF"/>
                  </a:solidFill>
                </a:uFill>
                <a:latin typeface="Calibri"/>
                <a:ea typeface="ＭＳ Ｐゴシック"/>
              </a:rPr>
              <a:t>Mode </a:t>
            </a:r>
            <a:r>
              <a:rPr lang="de-DE" sz="3600" b="0" strike="noStrike" spc="-1" dirty="0" err="1" smtClean="0">
                <a:solidFill>
                  <a:srgbClr val="000000"/>
                </a:solidFill>
                <a:uFill>
                  <a:solidFill>
                    <a:srgbClr val="FFFFFF"/>
                  </a:solidFill>
                </a:uFill>
                <a:latin typeface="Calibri"/>
                <a:ea typeface="ＭＳ Ｐゴシック"/>
              </a:rPr>
              <a:t>of</a:t>
            </a:r>
            <a:r>
              <a:rPr lang="de-DE" sz="3600" b="0" strike="noStrike" spc="-1" dirty="0" smtClean="0">
                <a:solidFill>
                  <a:srgbClr val="000000"/>
                </a:solidFill>
                <a:uFill>
                  <a:solidFill>
                    <a:srgbClr val="FFFFFF"/>
                  </a:solidFill>
                </a:uFill>
                <a:latin typeface="Calibri"/>
                <a:ea typeface="ＭＳ Ｐゴシック"/>
              </a:rPr>
              <a:t> Operation</a:t>
            </a:r>
            <a:endParaRPr lang="de-DE" sz="1800" b="0" strike="noStrike" spc="-1" dirty="0">
              <a:solidFill>
                <a:srgbClr val="000000"/>
              </a:solidFill>
              <a:uFill>
                <a:solidFill>
                  <a:srgbClr val="FFFFFF"/>
                </a:solidFill>
              </a:uFill>
              <a:latin typeface="Arial"/>
            </a:endParaRPr>
          </a:p>
        </p:txBody>
      </p:sp>
      <p:sp>
        <p:nvSpPr>
          <p:cNvPr id="49" name="CustomShape 2"/>
          <p:cNvSpPr/>
          <p:nvPr/>
        </p:nvSpPr>
        <p:spPr>
          <a:xfrm>
            <a:off x="179280" y="981000"/>
            <a:ext cx="8856000" cy="5616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823634"/>
              </a:buClr>
              <a:buFont typeface="Arial"/>
              <a:buChar char="•"/>
            </a:pPr>
            <a:r>
              <a:rPr lang="de-DE" sz="3200" b="1" strike="noStrike" spc="-1" dirty="0" smtClean="0">
                <a:solidFill>
                  <a:srgbClr val="823634"/>
                </a:solidFill>
                <a:uFill>
                  <a:solidFill>
                    <a:srgbClr val="FFFFFF"/>
                  </a:solidFill>
                </a:uFill>
                <a:latin typeface="Calibri"/>
                <a:ea typeface="ＭＳ Ｐゴシック"/>
              </a:rPr>
              <a:t>Time Management</a:t>
            </a:r>
            <a:endParaRPr lang="de-DE" sz="1800" b="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2800" spc="-1" dirty="0" err="1" smtClean="0">
                <a:solidFill>
                  <a:srgbClr val="000000"/>
                </a:solidFill>
                <a:uFill>
                  <a:solidFill>
                    <a:srgbClr val="FFFFFF"/>
                  </a:solidFill>
                </a:uFill>
                <a:latin typeface="Calibri"/>
                <a:ea typeface="ＭＳ Ｐゴシック"/>
              </a:rPr>
              <a:t>There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are</a:t>
            </a:r>
            <a:r>
              <a:rPr lang="de-DE" sz="2800" spc="-1" dirty="0" smtClean="0">
                <a:solidFill>
                  <a:srgbClr val="000000"/>
                </a:solidFill>
                <a:uFill>
                  <a:solidFill>
                    <a:srgbClr val="FFFFFF"/>
                  </a:solidFill>
                </a:uFill>
                <a:latin typeface="Calibri"/>
                <a:ea typeface="ＭＳ Ｐゴシック"/>
              </a:rPr>
              <a:t> a </a:t>
            </a:r>
            <a:r>
              <a:rPr lang="de-DE" sz="2800" spc="-1" dirty="0" err="1" smtClean="0">
                <a:solidFill>
                  <a:srgbClr val="000000"/>
                </a:solidFill>
                <a:uFill>
                  <a:solidFill>
                    <a:srgbClr val="FFFFFF"/>
                  </a:solidFill>
                </a:uFill>
                <a:latin typeface="Calibri"/>
                <a:ea typeface="ＭＳ Ｐゴシック"/>
              </a:rPr>
              <a:t>lot</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of</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presentations</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to</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work</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through</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today</a:t>
            </a:r>
            <a:endParaRPr lang="de-DE" sz="2800" spc="-1" dirty="0" smtClean="0">
              <a:solidFill>
                <a:srgbClr val="000000"/>
              </a:solidFill>
              <a:uFill>
                <a:solidFill>
                  <a:srgbClr val="FFFFFF"/>
                </a:solidFill>
              </a:uFill>
              <a:latin typeface="Calibri"/>
              <a:ea typeface="ＭＳ Ｐゴシック"/>
            </a:endParaRPr>
          </a:p>
          <a:p>
            <a:pPr marL="1200240" lvl="2" indent="-285120">
              <a:buClr>
                <a:srgbClr val="000000"/>
              </a:buClr>
              <a:buFont typeface="Arial"/>
              <a:buChar char="–"/>
            </a:pPr>
            <a:r>
              <a:rPr lang="de-DE" sz="2800" spc="-1" dirty="0" smtClean="0">
                <a:solidFill>
                  <a:srgbClr val="000000"/>
                </a:solidFill>
                <a:uFill>
                  <a:solidFill>
                    <a:srgbClr val="FFFFFF"/>
                  </a:solidFill>
                </a:uFill>
                <a:latin typeface="Calibri"/>
                <a:ea typeface="ＭＳ Ｐゴシック"/>
              </a:rPr>
              <a:t>Time </a:t>
            </a:r>
            <a:r>
              <a:rPr lang="de-DE" sz="2800" spc="-1" dirty="0" err="1" smtClean="0">
                <a:solidFill>
                  <a:srgbClr val="000000"/>
                </a:solidFill>
                <a:uFill>
                  <a:solidFill>
                    <a:srgbClr val="FFFFFF"/>
                  </a:solidFill>
                </a:uFill>
                <a:latin typeface="Calibri"/>
                <a:ea typeface="ＭＳ Ｐゴシック"/>
              </a:rPr>
              <a:t>allotments</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are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posted</a:t>
            </a:r>
            <a:r>
              <a:rPr lang="de-DE" sz="2800" spc="-1" dirty="0" smtClean="0">
                <a:solidFill>
                  <a:srgbClr val="000000"/>
                </a:solidFill>
                <a:uFill>
                  <a:solidFill>
                    <a:srgbClr val="FFFFFF"/>
                  </a:solidFill>
                </a:uFill>
                <a:latin typeface="Calibri"/>
                <a:ea typeface="ＭＳ Ｐゴシック"/>
              </a:rPr>
              <a:t> on </a:t>
            </a:r>
            <a:r>
              <a:rPr lang="de-DE" sz="2800" spc="-1" dirty="0" err="1" smtClean="0">
                <a:solidFill>
                  <a:srgbClr val="000000"/>
                </a:solidFill>
                <a:uFill>
                  <a:solidFill>
                    <a:srgbClr val="FFFFFF"/>
                  </a:solidFill>
                </a:uFill>
                <a:latin typeface="Calibri"/>
                <a:ea typeface="ＭＳ Ｐゴシック"/>
              </a:rPr>
              <a:t>the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agenda</a:t>
            </a:r>
            <a:endParaRPr lang="de-DE" sz="2800" spc="-1" dirty="0" smtClean="0">
              <a:solidFill>
                <a:srgbClr val="000000"/>
              </a:solidFill>
              <a:uFill>
                <a:solidFill>
                  <a:srgbClr val="FFFFFF"/>
                </a:solidFill>
              </a:uFill>
              <a:latin typeface="Calibri"/>
              <a:ea typeface="ＭＳ Ｐゴシック"/>
            </a:endParaRPr>
          </a:p>
          <a:p>
            <a:pPr marL="1200240" lvl="2" indent="-285120">
              <a:buClr>
                <a:srgbClr val="000000"/>
              </a:buClr>
              <a:buFont typeface="Arial"/>
              <a:buChar char="–"/>
            </a:pPr>
            <a:r>
              <a:rPr lang="de-DE" sz="2800" spc="-1" dirty="0" err="1" smtClean="0">
                <a:solidFill>
                  <a:srgbClr val="000000"/>
                </a:solidFill>
                <a:uFill>
                  <a:solidFill>
                    <a:srgbClr val="FFFFFF"/>
                  </a:solidFill>
                </a:uFill>
                <a:latin typeface="Calibri"/>
                <a:ea typeface="ＭＳ Ｐゴシック"/>
              </a:rPr>
              <a:t>We</a:t>
            </a:r>
            <a:r>
              <a:rPr lang="de-DE" sz="2800" spc="-1" dirty="0" smtClean="0">
                <a:solidFill>
                  <a:srgbClr val="000000"/>
                </a:solidFill>
                <a:uFill>
                  <a:solidFill>
                    <a:srgbClr val="FFFFFF"/>
                  </a:solidFill>
                </a:uFill>
                <a:latin typeface="Calibri"/>
                <a:ea typeface="ＭＳ Ｐゴシック"/>
              </a:rPr>
              <a:t> will stick </a:t>
            </a:r>
            <a:r>
              <a:rPr lang="de-DE" sz="2800" spc="-1" dirty="0" err="1" smtClean="0">
                <a:solidFill>
                  <a:srgbClr val="000000"/>
                </a:solidFill>
                <a:uFill>
                  <a:solidFill>
                    <a:srgbClr val="FFFFFF"/>
                  </a:solidFill>
                </a:uFill>
                <a:latin typeface="Calibri"/>
                <a:ea typeface="ＭＳ Ｐゴシック"/>
              </a:rPr>
              <a:t>to</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the</a:t>
            </a:r>
            <a:r>
              <a:rPr lang="de-DE" sz="2800" spc="-1" dirty="0" smtClean="0">
                <a:solidFill>
                  <a:srgbClr val="000000"/>
                </a:solidFill>
                <a:uFill>
                  <a:solidFill>
                    <a:srgbClr val="FFFFFF"/>
                  </a:solidFill>
                </a:uFill>
                <a:latin typeface="Calibri"/>
                <a:ea typeface="ＭＳ Ｐゴシック"/>
              </a:rPr>
              <a:t> plan</a:t>
            </a:r>
          </a:p>
          <a:p>
            <a:pPr marL="1200240" lvl="2" indent="-285120">
              <a:buClr>
                <a:srgbClr val="000000"/>
              </a:buClr>
              <a:buFont typeface="Arial"/>
              <a:buChar char="–"/>
            </a:pPr>
            <a:r>
              <a:rPr lang="de-DE" sz="2800" spc="-1" dirty="0" err="1" smtClean="0">
                <a:solidFill>
                  <a:srgbClr val="000000"/>
                </a:solidFill>
                <a:uFill>
                  <a:solidFill>
                    <a:srgbClr val="FFFFFF"/>
                  </a:solidFill>
                </a:uFill>
                <a:latin typeface="Calibri"/>
                <a:ea typeface="ＭＳ Ｐゴシック"/>
              </a:rPr>
              <a:t>Unfortunately</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we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cannot</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extend</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your</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timeslot</a:t>
            </a:r>
            <a:endParaRPr lang="de-DE" sz="2800" spc="-1" dirty="0" smtClean="0">
              <a:solidFill>
                <a:srgbClr val="000000"/>
              </a:solidFill>
              <a:uFill>
                <a:solidFill>
                  <a:srgbClr val="FFFFFF"/>
                </a:solidFill>
              </a:uFill>
              <a:latin typeface="Calibri"/>
              <a:ea typeface="ＭＳ Ｐゴシック"/>
            </a:endParaRPr>
          </a:p>
          <a:p>
            <a:pPr marL="1200240" lvl="2" indent="-285120">
              <a:buClr>
                <a:srgbClr val="000000"/>
              </a:buClr>
              <a:buFont typeface="Arial"/>
              <a:buChar char="–"/>
            </a:pPr>
            <a:r>
              <a:rPr lang="de-DE" sz="2800" spc="-1" dirty="0" err="1" smtClean="0">
                <a:solidFill>
                  <a:srgbClr val="000000"/>
                </a:solidFill>
                <a:uFill>
                  <a:solidFill>
                    <a:srgbClr val="FFFFFF"/>
                  </a:solidFill>
                </a:uFill>
                <a:latin typeface="Calibri"/>
                <a:ea typeface="ＭＳ Ｐゴシック"/>
              </a:rPr>
              <a:t>We</a:t>
            </a:r>
            <a:r>
              <a:rPr lang="de-DE" sz="2800" spc="-1" dirty="0" smtClean="0">
                <a:solidFill>
                  <a:srgbClr val="000000"/>
                </a:solidFill>
                <a:uFill>
                  <a:solidFill>
                    <a:srgbClr val="FFFFFF"/>
                  </a:solidFill>
                </a:uFill>
                <a:latin typeface="Calibri"/>
                <a:ea typeface="ＭＳ Ｐゴシック"/>
              </a:rPr>
              <a:t> will </a:t>
            </a:r>
            <a:r>
              <a:rPr lang="de-DE" sz="2800" spc="-1" dirty="0" err="1" smtClean="0">
                <a:solidFill>
                  <a:srgbClr val="000000"/>
                </a:solidFill>
                <a:uFill>
                  <a:solidFill>
                    <a:srgbClr val="FFFFFF"/>
                  </a:solidFill>
                </a:uFill>
                <a:latin typeface="Calibri"/>
                <a:ea typeface="ＭＳ Ｐゴシック"/>
              </a:rPr>
              <a:t>give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you</a:t>
            </a:r>
            <a:r>
              <a:rPr lang="de-DE" sz="2800" spc="-1" dirty="0" smtClean="0">
                <a:solidFill>
                  <a:srgbClr val="000000"/>
                </a:solidFill>
                <a:uFill>
                  <a:solidFill>
                    <a:srgbClr val="FFFFFF"/>
                  </a:solidFill>
                </a:uFill>
                <a:latin typeface="Calibri"/>
                <a:ea typeface="ＭＳ Ｐゴシック"/>
              </a:rPr>
              <a:t> a 2 </a:t>
            </a:r>
            <a:r>
              <a:rPr lang="de-DE" sz="2800" spc="-1" dirty="0" err="1" smtClean="0">
                <a:solidFill>
                  <a:srgbClr val="000000"/>
                </a:solidFill>
                <a:uFill>
                  <a:solidFill>
                    <a:srgbClr val="FFFFFF"/>
                  </a:solidFill>
                </a:uFill>
                <a:latin typeface="Calibri"/>
                <a:ea typeface="ＭＳ Ｐゴシック"/>
              </a:rPr>
              <a:t>minute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warning</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before</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the</a:t>
            </a:r>
            <a:r>
              <a:rPr lang="de-DE" sz="2800" spc="-1" dirty="0" smtClean="0">
                <a:solidFill>
                  <a:srgbClr val="000000"/>
                </a:solidFill>
                <a:uFill>
                  <a:solidFill>
                    <a:srgbClr val="FFFFFF"/>
                  </a:solidFill>
                </a:uFill>
                <a:latin typeface="Calibri"/>
                <a:ea typeface="ＭＳ Ｐゴシック"/>
              </a:rPr>
              <a:t> end </a:t>
            </a:r>
            <a:r>
              <a:rPr lang="de-DE" sz="2800" spc="-1" dirty="0" err="1" smtClean="0">
                <a:solidFill>
                  <a:srgbClr val="000000"/>
                </a:solidFill>
                <a:uFill>
                  <a:solidFill>
                    <a:srgbClr val="FFFFFF"/>
                  </a:solidFill>
                </a:uFill>
                <a:latin typeface="Calibri"/>
                <a:ea typeface="ＭＳ Ｐゴシック"/>
              </a:rPr>
              <a:t>of</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your</a:t>
            </a:r>
            <a:r>
              <a:rPr lang="de-DE" sz="2800" spc="-1" dirty="0" smtClean="0">
                <a:solidFill>
                  <a:srgbClr val="000000"/>
                </a:solidFill>
                <a:uFill>
                  <a:solidFill>
                    <a:srgbClr val="FFFFFF"/>
                  </a:solidFill>
                </a:uFill>
                <a:latin typeface="Calibri"/>
                <a:ea typeface="ＭＳ Ｐゴシック"/>
              </a:rPr>
              <a:t> </a:t>
            </a:r>
            <a:r>
              <a:rPr lang="de-DE" sz="2800" spc="-1" dirty="0" err="1" smtClean="0">
                <a:solidFill>
                  <a:srgbClr val="000000"/>
                </a:solidFill>
                <a:uFill>
                  <a:solidFill>
                    <a:srgbClr val="FFFFFF"/>
                  </a:solidFill>
                </a:uFill>
                <a:latin typeface="Calibri"/>
                <a:ea typeface="ＭＳ Ｐゴシック"/>
              </a:rPr>
              <a:t>slot</a:t>
            </a:r>
            <a:endParaRPr lang="de-DE" sz="2800" spc="-1" dirty="0" smtClean="0">
              <a:solidFill>
                <a:srgbClr val="000000"/>
              </a:solidFill>
              <a:uFill>
                <a:solidFill>
                  <a:srgbClr val="FFFFFF"/>
                </a:solidFill>
              </a:uFill>
              <a:latin typeface="Calibri"/>
              <a:ea typeface="ＭＳ Ｐゴシック"/>
            </a:endParaRPr>
          </a:p>
          <a:p>
            <a:pPr marL="743040" lvl="1" indent="-285120">
              <a:lnSpc>
                <a:spcPct val="100000"/>
              </a:lnSpc>
              <a:buClr>
                <a:srgbClr val="000000"/>
              </a:buClr>
              <a:buFont typeface="Arial"/>
              <a:buChar char="–"/>
            </a:pPr>
            <a:endParaRPr lang="de-DE" sz="1800"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315393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ustomShape 1"/>
          <p:cNvSpPr/>
          <p:nvPr/>
        </p:nvSpPr>
        <p:spPr>
          <a:xfrm>
            <a:off x="324000" y="44280"/>
            <a:ext cx="8433720" cy="921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de-DE" sz="3600" b="0" strike="noStrike" spc="-1">
                <a:solidFill>
                  <a:srgbClr val="000000"/>
                </a:solidFill>
                <a:uFill>
                  <a:solidFill>
                    <a:srgbClr val="FFFFFF"/>
                  </a:solidFill>
                </a:uFill>
                <a:latin typeface="Calibri"/>
                <a:ea typeface="ＭＳ Ｐゴシック"/>
              </a:rPr>
              <a:t>Agenda</a:t>
            </a:r>
            <a:endParaRPr lang="de-DE" sz="1800" b="0" strike="noStrike" spc="-1">
              <a:solidFill>
                <a:srgbClr val="000000"/>
              </a:solidFill>
              <a:uFill>
                <a:solidFill>
                  <a:srgbClr val="FFFFFF"/>
                </a:solidFill>
              </a:uFill>
              <a:latin typeface="Arial"/>
            </a:endParaRPr>
          </a:p>
        </p:txBody>
      </p:sp>
      <p:sp>
        <p:nvSpPr>
          <p:cNvPr id="51" name="CustomShape 2"/>
          <p:cNvSpPr/>
          <p:nvPr/>
        </p:nvSpPr>
        <p:spPr>
          <a:xfrm>
            <a:off x="179280" y="814388"/>
            <a:ext cx="8856000" cy="578261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2360">
              <a:lnSpc>
                <a:spcPct val="100000"/>
              </a:lnSpc>
              <a:buClr>
                <a:srgbClr val="953735"/>
              </a:buClr>
              <a:buFont typeface="Arial"/>
              <a:buChar char="•"/>
            </a:pPr>
            <a:r>
              <a:rPr lang="de-DE" sz="1750" b="1" strike="noStrike" spc="-1" dirty="0" err="1">
                <a:solidFill>
                  <a:srgbClr val="953735"/>
                </a:solidFill>
                <a:uFill>
                  <a:solidFill>
                    <a:srgbClr val="FFFFFF"/>
                  </a:solidFill>
                </a:uFill>
                <a:latin typeface="Calibri"/>
                <a:ea typeface="ＭＳ Ｐゴシック"/>
              </a:rPr>
              <a:t>Tuesday</a:t>
            </a:r>
            <a:r>
              <a:rPr lang="de-DE" sz="1750" b="1" strike="noStrike" spc="-1" dirty="0">
                <a:solidFill>
                  <a:srgbClr val="953735"/>
                </a:solidFill>
                <a:uFill>
                  <a:solidFill>
                    <a:srgbClr val="FFFFFF"/>
                  </a:solidFill>
                </a:uFill>
                <a:latin typeface="Calibri"/>
                <a:ea typeface="ＭＳ Ｐゴシック"/>
              </a:rPr>
              <a:t> 15 November, 15:50-18:20</a:t>
            </a:r>
            <a:endParaRPr lang="de-DE" sz="1750" b="1"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1750" b="1" strike="noStrike" spc="-1" dirty="0">
                <a:solidFill>
                  <a:srgbClr val="000000"/>
                </a:solidFill>
                <a:uFill>
                  <a:solidFill>
                    <a:srgbClr val="FFFFFF"/>
                  </a:solidFill>
                </a:uFill>
                <a:latin typeface="Calibri"/>
                <a:ea typeface="ＭＳ Ｐゴシック"/>
              </a:rPr>
              <a:t>Welcome, </a:t>
            </a:r>
            <a:r>
              <a:rPr lang="de-DE" sz="1750" b="1" strike="noStrike" spc="-1" dirty="0" err="1">
                <a:solidFill>
                  <a:srgbClr val="000000"/>
                </a:solidFill>
                <a:uFill>
                  <a:solidFill>
                    <a:srgbClr val="FFFFFF"/>
                  </a:solidFill>
                </a:uFill>
                <a:latin typeface="Calibri"/>
                <a:ea typeface="ＭＳ Ｐゴシック"/>
              </a:rPr>
              <a:t>and</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admin</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matters</a:t>
            </a:r>
            <a:r>
              <a:rPr lang="de-DE" sz="1750" b="1" strike="noStrike" spc="-1" dirty="0">
                <a:solidFill>
                  <a:srgbClr val="000000"/>
                </a:solidFill>
                <a:uFill>
                  <a:solidFill>
                    <a:srgbClr val="FFFFFF"/>
                  </a:solidFill>
                </a:uFill>
                <a:latin typeface="Calibri"/>
                <a:ea typeface="ＭＳ Ｐゴシック"/>
              </a:rPr>
              <a:t>  ~ 10 min</a:t>
            </a:r>
            <a:endParaRPr lang="de-DE" sz="1750" b="1"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a:solidFill>
                  <a:srgbClr val="000000"/>
                </a:solidFill>
                <a:uFill>
                  <a:solidFill>
                    <a:srgbClr val="FFFFFF"/>
                  </a:solidFill>
                </a:uFill>
                <a:latin typeface="Calibri"/>
                <a:ea typeface="ＭＳ Ｐゴシック"/>
              </a:rPr>
              <a:t>Scribe(s) </a:t>
            </a:r>
            <a:r>
              <a:rPr lang="de-DE" sz="1750" strike="noStrike" spc="-1" dirty="0" err="1">
                <a:solidFill>
                  <a:srgbClr val="000000"/>
                </a:solidFill>
                <a:uFill>
                  <a:solidFill>
                    <a:srgbClr val="FFFFFF"/>
                  </a:solidFill>
                </a:uFill>
                <a:latin typeface="Calibri"/>
                <a:ea typeface="ＭＳ Ｐゴシック"/>
              </a:rPr>
              <a:t>and</a:t>
            </a:r>
            <a:r>
              <a:rPr lang="de-DE" sz="1750" strike="noStrike" spc="-1" dirty="0">
                <a:solidFill>
                  <a:srgbClr val="000000"/>
                </a:solidFill>
                <a:uFill>
                  <a:solidFill>
                    <a:srgbClr val="FFFFFF"/>
                  </a:solidFill>
                </a:uFill>
                <a:latin typeface="Calibri"/>
                <a:ea typeface="ＭＳ Ｐゴシック"/>
              </a:rPr>
              <a:t> </a:t>
            </a:r>
            <a:r>
              <a:rPr lang="de-DE" sz="1750" strike="noStrike" spc="-1" dirty="0" err="1">
                <a:solidFill>
                  <a:srgbClr val="000000"/>
                </a:solidFill>
                <a:uFill>
                  <a:solidFill>
                    <a:srgbClr val="FFFFFF"/>
                  </a:solidFill>
                </a:uFill>
                <a:latin typeface="Calibri"/>
                <a:ea typeface="ＭＳ Ｐゴシック"/>
              </a:rPr>
              <a:t>notetaker</a:t>
            </a:r>
            <a:r>
              <a:rPr lang="de-DE" sz="1750" strike="noStrike" spc="-1" dirty="0">
                <a:solidFill>
                  <a:srgbClr val="000000"/>
                </a:solidFill>
                <a:uFill>
                  <a:solidFill>
                    <a:srgbClr val="FFFFFF"/>
                  </a:solidFill>
                </a:uFill>
                <a:latin typeface="Calibri"/>
                <a:ea typeface="ＭＳ Ｐゴシック"/>
              </a:rPr>
              <a:t>(s)</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a:solidFill>
                  <a:srgbClr val="000000"/>
                </a:solidFill>
                <a:uFill>
                  <a:solidFill>
                    <a:srgbClr val="FFFFFF"/>
                  </a:solidFill>
                </a:uFill>
                <a:latin typeface="Calibri"/>
                <a:ea typeface="ＭＳ Ｐゴシック"/>
              </a:rPr>
              <a:t>Agenda </a:t>
            </a:r>
            <a:r>
              <a:rPr lang="de-DE" sz="1750" strike="noStrike" spc="-1" dirty="0" err="1">
                <a:solidFill>
                  <a:srgbClr val="000000"/>
                </a:solidFill>
                <a:uFill>
                  <a:solidFill>
                    <a:srgbClr val="FFFFFF"/>
                  </a:solidFill>
                </a:uFill>
                <a:latin typeface="Calibri"/>
                <a:ea typeface="ＭＳ Ｐゴシック"/>
              </a:rPr>
              <a:t>bashing</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a:solidFill>
                  <a:srgbClr val="000000"/>
                </a:solidFill>
                <a:uFill>
                  <a:solidFill>
                    <a:srgbClr val="FFFFFF"/>
                  </a:solidFill>
                </a:uFill>
                <a:latin typeface="Calibri"/>
                <a:ea typeface="ＭＳ Ｐゴシック"/>
              </a:rPr>
              <a:t>RG </a:t>
            </a:r>
            <a:r>
              <a:rPr lang="de-DE" sz="1750" strike="noStrike" spc="-1" dirty="0" err="1">
                <a:solidFill>
                  <a:srgbClr val="000000"/>
                </a:solidFill>
                <a:uFill>
                  <a:solidFill>
                    <a:srgbClr val="FFFFFF"/>
                  </a:solidFill>
                </a:uFill>
                <a:latin typeface="Calibri"/>
                <a:ea typeface="ＭＳ Ｐゴシック"/>
              </a:rPr>
              <a:t>brief</a:t>
            </a:r>
            <a:r>
              <a:rPr lang="de-DE" sz="1750" strike="noStrike" spc="-1" dirty="0">
                <a:solidFill>
                  <a:srgbClr val="000000"/>
                </a:solidFill>
                <a:uFill>
                  <a:solidFill>
                    <a:srgbClr val="FFFFFF"/>
                  </a:solidFill>
                </a:uFill>
                <a:latin typeface="Calibri"/>
                <a:ea typeface="ＭＳ Ｐゴシック"/>
              </a:rPr>
              <a:t> update</a:t>
            </a:r>
            <a:endParaRPr lang="de-DE" sz="1750" strike="noStrike" spc="-1" dirty="0">
              <a:solidFill>
                <a:srgbClr val="000000"/>
              </a:solidFill>
              <a:uFill>
                <a:solidFill>
                  <a:srgbClr val="FFFFFF"/>
                </a:solidFill>
              </a:uFill>
              <a:latin typeface="Arial"/>
            </a:endParaRPr>
          </a:p>
          <a:p>
            <a:pPr>
              <a:lnSpc>
                <a:spcPct val="100000"/>
              </a:lnSpc>
            </a:pPr>
            <a:r>
              <a:rPr lang="de-DE" sz="1750" b="1" strike="noStrike" spc="-1" dirty="0">
                <a:solidFill>
                  <a:srgbClr val="000000"/>
                </a:solidFill>
                <a:uFill>
                  <a:solidFill>
                    <a:srgbClr val="FFFFFF"/>
                  </a:solidFill>
                </a:uFill>
                <a:latin typeface="Calibri"/>
                <a:ea typeface="ＭＳ Ｐゴシック"/>
              </a:rPr>
              <a:t>            </a:t>
            </a:r>
            <a:endParaRPr lang="de-DE" sz="1750" b="1" strike="noStrike" spc="-1" dirty="0" smtClean="0">
              <a:solidFill>
                <a:srgbClr val="000000"/>
              </a:solidFill>
              <a:uFill>
                <a:solidFill>
                  <a:srgbClr val="FFFFFF"/>
                </a:solidFill>
              </a:uFill>
              <a:latin typeface="Calibri"/>
              <a:ea typeface="ＭＳ Ｐゴシック"/>
            </a:endParaRPr>
          </a:p>
          <a:p>
            <a:pPr marL="743040" lvl="1" indent="-285120">
              <a:lnSpc>
                <a:spcPct val="100000"/>
              </a:lnSpc>
              <a:buClr>
                <a:srgbClr val="000000"/>
              </a:buClr>
              <a:buFont typeface="Arial"/>
              <a:buChar char="–"/>
            </a:pPr>
            <a:r>
              <a:rPr lang="de-DE" sz="1750" b="1" strike="noStrike" spc="-1" dirty="0" smtClean="0">
                <a:solidFill>
                  <a:srgbClr val="000000"/>
                </a:solidFill>
                <a:uFill>
                  <a:solidFill>
                    <a:srgbClr val="FFFFFF"/>
                  </a:solidFill>
                </a:uFill>
                <a:latin typeface="Calibri"/>
                <a:ea typeface="ＭＳ Ｐゴシック"/>
              </a:rPr>
              <a:t>OPNFV </a:t>
            </a:r>
            <a:r>
              <a:rPr lang="de-DE" sz="1750" b="1" strike="noStrike" spc="-1" smtClean="0">
                <a:solidFill>
                  <a:srgbClr val="000000"/>
                </a:solidFill>
                <a:uFill>
                  <a:solidFill>
                    <a:srgbClr val="FFFFFF"/>
                  </a:solidFill>
                </a:uFill>
                <a:latin typeface="Calibri"/>
                <a:ea typeface="ＭＳ Ｐゴシック"/>
              </a:rPr>
              <a:t>Status </a:t>
            </a:r>
            <a:r>
              <a:rPr lang="de-DE" sz="1750" b="1" spc="-1" dirty="0" err="1">
                <a:solidFill>
                  <a:srgbClr val="000000"/>
                </a:solidFill>
                <a:uFill>
                  <a:solidFill>
                    <a:srgbClr val="FFFFFF"/>
                  </a:solidFill>
                </a:uFill>
                <a:latin typeface="Calibri"/>
                <a:ea typeface="ＭＳ Ｐゴシック"/>
              </a:rPr>
              <a:t>U</a:t>
            </a:r>
            <a:r>
              <a:rPr lang="de-DE" sz="1750" b="1" strike="noStrike" spc="-1" smtClean="0">
                <a:solidFill>
                  <a:srgbClr val="000000"/>
                </a:solidFill>
                <a:uFill>
                  <a:solidFill>
                    <a:srgbClr val="FFFFFF"/>
                  </a:solidFill>
                </a:uFill>
                <a:latin typeface="Calibri"/>
                <a:ea typeface="ＭＳ Ｐゴシック"/>
              </a:rPr>
              <a:t>pdate</a:t>
            </a:r>
            <a:r>
              <a:rPr lang="de-DE" sz="1750" b="1" strike="noStrike" spc="-1" dirty="0" smtClean="0">
                <a:solidFill>
                  <a:srgbClr val="000000"/>
                </a:solidFill>
                <a:uFill>
                  <a:solidFill>
                    <a:srgbClr val="FFFFFF"/>
                  </a:solidFill>
                </a:uFill>
                <a:latin typeface="Calibri"/>
                <a:ea typeface="ＭＳ Ｐゴシック"/>
              </a:rPr>
              <a:t>, H. </a:t>
            </a:r>
            <a:r>
              <a:rPr lang="de-DE" sz="1750" b="1" strike="noStrike" spc="-1" dirty="0" err="1" smtClean="0">
                <a:solidFill>
                  <a:srgbClr val="000000"/>
                </a:solidFill>
                <a:uFill>
                  <a:solidFill>
                    <a:srgbClr val="FFFFFF"/>
                  </a:solidFill>
                </a:uFill>
                <a:latin typeface="Calibri"/>
                <a:ea typeface="ＭＳ Ｐゴシック"/>
              </a:rPr>
              <a:t>Kirksey</a:t>
            </a:r>
            <a:r>
              <a:rPr lang="de-DE" sz="1750" b="1" strike="noStrike" spc="-1" dirty="0" smtClean="0">
                <a:solidFill>
                  <a:srgbClr val="000000"/>
                </a:solidFill>
                <a:uFill>
                  <a:solidFill>
                    <a:srgbClr val="FFFFFF"/>
                  </a:solidFill>
                </a:uFill>
                <a:latin typeface="Calibri"/>
                <a:ea typeface="ＭＳ Ｐゴシック"/>
              </a:rPr>
              <a:t> ~ 15 min</a:t>
            </a:r>
            <a:endParaRPr lang="de-DE" sz="1750" b="1" spc="-1" dirty="0">
              <a:solidFill>
                <a:srgbClr val="000000"/>
              </a:solidFill>
              <a:uFill>
                <a:solidFill>
                  <a:srgbClr val="FFFFFF"/>
                </a:solidFill>
              </a:uFill>
            </a:endParaRPr>
          </a:p>
          <a:p>
            <a:pPr marL="743040" lvl="1" indent="-285120">
              <a:lnSpc>
                <a:spcPct val="100000"/>
              </a:lnSpc>
              <a:buClr>
                <a:srgbClr val="000000"/>
              </a:buClr>
              <a:buFont typeface="Arial"/>
              <a:buChar char="–"/>
            </a:pPr>
            <a:r>
              <a:rPr lang="de-DE" sz="1750" b="1" strike="noStrike" spc="-1" dirty="0" smtClean="0">
                <a:solidFill>
                  <a:srgbClr val="000000"/>
                </a:solidFill>
                <a:uFill>
                  <a:solidFill>
                    <a:srgbClr val="FFFFFF"/>
                  </a:solidFill>
                </a:uFill>
                <a:latin typeface="Calibri"/>
                <a:ea typeface="ＭＳ Ｐゴシック"/>
              </a:rPr>
              <a:t>Update on </a:t>
            </a:r>
            <a:r>
              <a:rPr lang="de-DE" sz="1750" b="1" strike="noStrike" spc="-1" dirty="0" err="1" smtClean="0">
                <a:solidFill>
                  <a:srgbClr val="000000"/>
                </a:solidFill>
                <a:uFill>
                  <a:solidFill>
                    <a:srgbClr val="FFFFFF"/>
                  </a:solidFill>
                </a:uFill>
                <a:latin typeface="Calibri"/>
                <a:ea typeface="ＭＳ Ｐゴシック"/>
              </a:rPr>
              <a:t>adopted</a:t>
            </a:r>
            <a:r>
              <a:rPr lang="de-DE" sz="1750" b="1" strike="noStrike" spc="-1" dirty="0" smtClean="0">
                <a:solidFill>
                  <a:srgbClr val="000000"/>
                </a:solidFill>
                <a:uFill>
                  <a:solidFill>
                    <a:srgbClr val="FFFFFF"/>
                  </a:solidFill>
                </a:uFill>
                <a:latin typeface="Calibri"/>
                <a:ea typeface="ＭＳ Ｐゴシック"/>
              </a:rPr>
              <a:t> </a:t>
            </a:r>
            <a:r>
              <a:rPr lang="de-DE" sz="1750" b="1" strike="noStrike" spc="-1" dirty="0" err="1" smtClean="0">
                <a:solidFill>
                  <a:srgbClr val="000000"/>
                </a:solidFill>
                <a:uFill>
                  <a:solidFill>
                    <a:srgbClr val="FFFFFF"/>
                  </a:solidFill>
                </a:uFill>
                <a:latin typeface="Calibri"/>
                <a:ea typeface="ＭＳ Ｐゴシック"/>
              </a:rPr>
              <a:t>drafts</a:t>
            </a:r>
            <a:r>
              <a:rPr lang="de-DE" sz="1750" b="1" strike="noStrike" spc="-1" dirty="0" smtClean="0">
                <a:solidFill>
                  <a:srgbClr val="000000"/>
                </a:solidFill>
                <a:uFill>
                  <a:solidFill>
                    <a:srgbClr val="FFFFFF"/>
                  </a:solidFill>
                </a:uFill>
                <a:latin typeface="Calibri"/>
                <a:ea typeface="ＭＳ Ｐゴシック"/>
              </a:rPr>
              <a:t> ~ 30 min</a:t>
            </a:r>
            <a:endParaRPr lang="de-DE" sz="1750" b="1" strike="noStrike" spc="-1" dirty="0" smtClean="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smtClean="0">
                <a:solidFill>
                  <a:srgbClr val="000000"/>
                </a:solidFill>
                <a:uFill>
                  <a:solidFill>
                    <a:srgbClr val="FFFFFF"/>
                  </a:solidFill>
                </a:uFill>
                <a:latin typeface="Calibri"/>
                <a:ea typeface="ＭＳ Ｐゴシック"/>
              </a:rPr>
              <a:t>draft</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irtf</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nfvrg</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policy</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based</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resource</a:t>
            </a:r>
            <a:r>
              <a:rPr lang="de-DE" sz="1750" strike="noStrike" spc="-1" dirty="0" smtClean="0">
                <a:solidFill>
                  <a:srgbClr val="000000"/>
                </a:solidFill>
                <a:uFill>
                  <a:solidFill>
                    <a:srgbClr val="FFFFFF"/>
                  </a:solidFill>
                </a:uFill>
                <a:latin typeface="Calibri"/>
                <a:ea typeface="ＭＳ Ｐゴシック"/>
              </a:rPr>
              <a:t>-management, I. Jang ~ 15 min</a:t>
            </a:r>
            <a:endParaRPr lang="de-DE" sz="1750" strike="noStrike" spc="-1" dirty="0" smtClean="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smtClean="0">
                <a:solidFill>
                  <a:srgbClr val="000000"/>
                </a:solidFill>
                <a:uFill>
                  <a:solidFill>
                    <a:srgbClr val="FFFFFF"/>
                  </a:solidFill>
                </a:uFill>
                <a:latin typeface="Calibri"/>
                <a:ea typeface="ＭＳ Ｐゴシック"/>
              </a:rPr>
              <a:t>draft</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irtf</a:t>
            </a:r>
            <a:r>
              <a:rPr lang="de-DE" sz="1750" strike="noStrike" spc="-1" dirty="0" smtClean="0">
                <a:solidFill>
                  <a:srgbClr val="000000"/>
                </a:solidFill>
                <a:uFill>
                  <a:solidFill>
                    <a:srgbClr val="FFFFFF"/>
                  </a:solidFill>
                </a:uFill>
                <a:latin typeface="Calibri"/>
                <a:ea typeface="ＭＳ Ｐゴシック"/>
              </a:rPr>
              <a:t>-</a:t>
            </a:r>
            <a:r>
              <a:rPr lang="de-DE" sz="1750" strike="noStrike" spc="-1" dirty="0" err="1" smtClean="0">
                <a:solidFill>
                  <a:srgbClr val="000000"/>
                </a:solidFill>
                <a:uFill>
                  <a:solidFill>
                    <a:srgbClr val="FFFFFF"/>
                  </a:solidFill>
                </a:uFill>
                <a:latin typeface="Calibri"/>
                <a:ea typeface="ＭＳ Ｐゴシック"/>
              </a:rPr>
              <a:t>nfvrg</a:t>
            </a:r>
            <a:r>
              <a:rPr lang="de-DE" sz="1750" strike="noStrike" spc="-1" dirty="0" smtClean="0">
                <a:solidFill>
                  <a:srgbClr val="000000"/>
                </a:solidFill>
                <a:uFill>
                  <a:solidFill>
                    <a:srgbClr val="FFFFFF"/>
                  </a:solidFill>
                </a:uFill>
                <a:latin typeface="Calibri"/>
                <a:ea typeface="ＭＳ Ｐゴシック"/>
              </a:rPr>
              <a:t>-gaps-network-</a:t>
            </a:r>
            <a:r>
              <a:rPr lang="de-DE" sz="1750" strike="noStrike" spc="-1" dirty="0" err="1" smtClean="0">
                <a:solidFill>
                  <a:srgbClr val="000000"/>
                </a:solidFill>
                <a:uFill>
                  <a:solidFill>
                    <a:srgbClr val="FFFFFF"/>
                  </a:solidFill>
                </a:uFill>
                <a:latin typeface="Calibri"/>
                <a:ea typeface="ＭＳ Ｐゴシック"/>
              </a:rPr>
              <a:t>virtualization</a:t>
            </a:r>
            <a:r>
              <a:rPr lang="de-DE" sz="1750" strike="noStrike" spc="-1" dirty="0">
                <a:solidFill>
                  <a:srgbClr val="000000"/>
                </a:solidFill>
                <a:uFill>
                  <a:solidFill>
                    <a:srgbClr val="FFFFFF"/>
                  </a:solidFill>
                </a:uFill>
                <a:latin typeface="Calibri"/>
                <a:ea typeface="ＭＳ Ｐゴシック"/>
              </a:rPr>
              <a:t>, C. Bernardos ~  15 min</a:t>
            </a:r>
            <a:endParaRPr lang="de-DE" sz="175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1750" b="1" strike="noStrike" spc="-1" dirty="0">
                <a:solidFill>
                  <a:srgbClr val="000000"/>
                </a:solidFill>
                <a:uFill>
                  <a:solidFill>
                    <a:srgbClr val="FFFFFF"/>
                  </a:solidFill>
                </a:uFill>
                <a:latin typeface="Calibri"/>
                <a:ea typeface="ＭＳ Ｐゴシック"/>
              </a:rPr>
              <a:t>Update on </a:t>
            </a:r>
            <a:r>
              <a:rPr lang="de-DE" sz="1750" b="1" strike="noStrike" spc="-1" dirty="0" err="1">
                <a:solidFill>
                  <a:srgbClr val="000000"/>
                </a:solidFill>
                <a:uFill>
                  <a:solidFill>
                    <a:srgbClr val="FFFFFF"/>
                  </a:solidFill>
                </a:uFill>
                <a:latin typeface="Calibri"/>
                <a:ea typeface="ＭＳ Ｐゴシック"/>
              </a:rPr>
              <a:t>existing</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and</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proposed</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drafts</a:t>
            </a:r>
            <a:r>
              <a:rPr lang="de-DE" sz="1750" b="1" strike="noStrike" spc="-1" dirty="0">
                <a:solidFill>
                  <a:srgbClr val="000000"/>
                </a:solidFill>
                <a:uFill>
                  <a:solidFill>
                    <a:srgbClr val="FFFFFF"/>
                  </a:solidFill>
                </a:uFill>
                <a:latin typeface="Calibri"/>
                <a:ea typeface="ＭＳ Ｐゴシック"/>
              </a:rPr>
              <a:t> ~ 20 min</a:t>
            </a:r>
            <a:endParaRPr lang="de-DE" sz="1750" b="1"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a:solidFill>
                  <a:srgbClr val="000000"/>
                </a:solidFill>
                <a:uFill>
                  <a:solidFill>
                    <a:srgbClr val="FFFFFF"/>
                  </a:solidFill>
                </a:uFill>
                <a:latin typeface="Calibri"/>
                <a:ea typeface="ＭＳ Ｐゴシック"/>
              </a:rPr>
              <a:t>draft-bernardos-nfvrg-multidomain</a:t>
            </a:r>
            <a:r>
              <a:rPr lang="de-DE" sz="1750" strike="noStrike" spc="-1" dirty="0">
                <a:solidFill>
                  <a:srgbClr val="000000"/>
                </a:solidFill>
                <a:uFill>
                  <a:solidFill>
                    <a:srgbClr val="FFFFFF"/>
                  </a:solidFill>
                </a:uFill>
                <a:latin typeface="Calibri"/>
                <a:ea typeface="ＭＳ Ｐゴシック"/>
              </a:rPr>
              <a:t>, C. Bernardos</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a:solidFill>
                  <a:srgbClr val="000000"/>
                </a:solidFill>
                <a:uFill>
                  <a:solidFill>
                    <a:srgbClr val="FFFFFF"/>
                  </a:solidFill>
                </a:uFill>
                <a:latin typeface="Calibri"/>
                <a:ea typeface="ＭＳ Ｐゴシック"/>
              </a:rPr>
              <a:t>draft</a:t>
            </a:r>
            <a:r>
              <a:rPr lang="de-DE" sz="1750" strike="noStrike" spc="-1" dirty="0">
                <a:solidFill>
                  <a:srgbClr val="000000"/>
                </a:solidFill>
                <a:uFill>
                  <a:solidFill>
                    <a:srgbClr val="FFFFFF"/>
                  </a:solidFill>
                </a:uFill>
                <a:latin typeface="Calibri"/>
                <a:ea typeface="ＭＳ Ｐゴシック"/>
              </a:rPr>
              <a:t>-</a:t>
            </a:r>
            <a:r>
              <a:rPr lang="de-DE" sz="1750" strike="noStrike" spc="-1" dirty="0" err="1">
                <a:solidFill>
                  <a:srgbClr val="000000"/>
                </a:solidFill>
                <a:uFill>
                  <a:solidFill>
                    <a:srgbClr val="FFFFFF"/>
                  </a:solidFill>
                </a:uFill>
                <a:latin typeface="Calibri"/>
                <a:ea typeface="ＭＳ Ｐゴシック"/>
              </a:rPr>
              <a:t>vazquez</a:t>
            </a:r>
            <a:r>
              <a:rPr lang="de-DE" sz="1750" strike="noStrike" spc="-1" dirty="0">
                <a:solidFill>
                  <a:srgbClr val="000000"/>
                </a:solidFill>
                <a:uFill>
                  <a:solidFill>
                    <a:srgbClr val="FFFFFF"/>
                  </a:solidFill>
                </a:uFill>
                <a:latin typeface="Calibri"/>
                <a:ea typeface="ＭＳ Ｐゴシック"/>
              </a:rPr>
              <a:t>-</a:t>
            </a:r>
            <a:r>
              <a:rPr lang="de-DE" sz="1750" strike="noStrike" spc="-1" dirty="0" err="1">
                <a:solidFill>
                  <a:srgbClr val="000000"/>
                </a:solidFill>
                <a:uFill>
                  <a:solidFill>
                    <a:srgbClr val="FFFFFF"/>
                  </a:solidFill>
                </a:uFill>
                <a:latin typeface="Calibri"/>
                <a:ea typeface="ＭＳ Ｐゴシック"/>
              </a:rPr>
              <a:t>nfvrg</a:t>
            </a:r>
            <a:r>
              <a:rPr lang="de-DE" sz="1750" strike="noStrike" spc="-1" dirty="0">
                <a:solidFill>
                  <a:srgbClr val="000000"/>
                </a:solidFill>
                <a:uFill>
                  <a:solidFill>
                    <a:srgbClr val="FFFFFF"/>
                  </a:solidFill>
                </a:uFill>
                <a:latin typeface="Calibri"/>
                <a:ea typeface="ＭＳ Ｐゴシック"/>
              </a:rPr>
              <a:t>-network-</a:t>
            </a:r>
            <a:r>
              <a:rPr lang="de-DE" sz="1750" strike="noStrike" spc="-1" dirty="0" err="1">
                <a:solidFill>
                  <a:srgbClr val="000000"/>
                </a:solidFill>
                <a:uFill>
                  <a:solidFill>
                    <a:srgbClr val="FFFFFF"/>
                  </a:solidFill>
                </a:uFill>
                <a:latin typeface="Calibri"/>
                <a:ea typeface="ＭＳ Ｐゴシック"/>
              </a:rPr>
              <a:t>coding</a:t>
            </a:r>
            <a:r>
              <a:rPr lang="de-DE" sz="1750" strike="noStrike" spc="-1" dirty="0">
                <a:solidFill>
                  <a:srgbClr val="000000"/>
                </a:solidFill>
                <a:uFill>
                  <a:solidFill>
                    <a:srgbClr val="FFFFFF"/>
                  </a:solidFill>
                </a:uFill>
                <a:latin typeface="Calibri"/>
                <a:ea typeface="ＭＳ Ｐゴシック"/>
              </a:rPr>
              <a:t>-</a:t>
            </a:r>
            <a:r>
              <a:rPr lang="de-DE" sz="1750" strike="noStrike" spc="-1" dirty="0" err="1">
                <a:solidFill>
                  <a:srgbClr val="000000"/>
                </a:solidFill>
                <a:uFill>
                  <a:solidFill>
                    <a:srgbClr val="FFFFFF"/>
                  </a:solidFill>
                </a:uFill>
                <a:latin typeface="Calibri"/>
                <a:ea typeface="ＭＳ Ｐゴシック"/>
              </a:rPr>
              <a:t>function-virtualization</a:t>
            </a:r>
            <a:r>
              <a:rPr lang="de-DE" sz="1750" strike="noStrike" spc="-1" dirty="0">
                <a:solidFill>
                  <a:srgbClr val="000000"/>
                </a:solidFill>
                <a:uFill>
                  <a:solidFill>
                    <a:srgbClr val="FFFFFF"/>
                  </a:solidFill>
                </a:uFill>
                <a:latin typeface="Calibri"/>
                <a:ea typeface="ＭＳ Ｐゴシック"/>
              </a:rPr>
              <a:t>, A. Vazquez ~ 10 min</a:t>
            </a:r>
            <a:endParaRPr lang="de-DE" sz="175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1750" b="1" strike="noStrike" spc="-1" dirty="0">
                <a:solidFill>
                  <a:srgbClr val="000000"/>
                </a:solidFill>
                <a:uFill>
                  <a:solidFill>
                    <a:srgbClr val="FFFFFF"/>
                  </a:solidFill>
                </a:uFill>
                <a:latin typeface="Calibri"/>
                <a:ea typeface="ＭＳ Ｐゴシック"/>
              </a:rPr>
              <a:t>Open-</a:t>
            </a:r>
            <a:r>
              <a:rPr lang="de-DE" sz="1750" b="1" strike="noStrike" spc="-1" dirty="0" err="1">
                <a:solidFill>
                  <a:srgbClr val="000000"/>
                </a:solidFill>
                <a:uFill>
                  <a:solidFill>
                    <a:srgbClr val="FFFFFF"/>
                  </a:solidFill>
                </a:uFill>
                <a:latin typeface="Calibri"/>
                <a:ea typeface="ＭＳ Ｐゴシック"/>
              </a:rPr>
              <a:t>source</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updates</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and</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other</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work</a:t>
            </a:r>
            <a:r>
              <a:rPr lang="de-DE" sz="1750" b="1" strike="noStrike" spc="-1" dirty="0">
                <a:solidFill>
                  <a:srgbClr val="000000"/>
                </a:solidFill>
                <a:uFill>
                  <a:solidFill>
                    <a:srgbClr val="FFFFFF"/>
                  </a:solidFill>
                </a:uFill>
                <a:latin typeface="Calibri"/>
                <a:ea typeface="ＭＳ Ｐゴシック"/>
              </a:rPr>
              <a:t> </a:t>
            </a:r>
            <a:r>
              <a:rPr lang="de-DE" sz="1750" b="1" strike="noStrike" spc="-1" dirty="0" err="1">
                <a:solidFill>
                  <a:srgbClr val="000000"/>
                </a:solidFill>
                <a:uFill>
                  <a:solidFill>
                    <a:srgbClr val="FFFFFF"/>
                  </a:solidFill>
                </a:uFill>
                <a:latin typeface="Calibri"/>
                <a:ea typeface="ＭＳ Ｐゴシック"/>
              </a:rPr>
              <a:t>reports</a:t>
            </a:r>
            <a:r>
              <a:rPr lang="de-DE" sz="1750" b="1" strike="noStrike" spc="-1" dirty="0">
                <a:solidFill>
                  <a:srgbClr val="000000"/>
                </a:solidFill>
                <a:uFill>
                  <a:solidFill>
                    <a:srgbClr val="FFFFFF"/>
                  </a:solidFill>
                </a:uFill>
                <a:latin typeface="Calibri"/>
                <a:ea typeface="ＭＳ Ｐゴシック"/>
              </a:rPr>
              <a:t> ~ 90 min</a:t>
            </a:r>
            <a:endParaRPr lang="de-DE" sz="1750" b="1"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a:solidFill>
                  <a:srgbClr val="000000"/>
                </a:solidFill>
                <a:uFill>
                  <a:solidFill>
                    <a:srgbClr val="FFFFFF"/>
                  </a:solidFill>
                </a:uFill>
                <a:latin typeface="Calibri"/>
                <a:ea typeface="ＭＳ Ｐゴシック"/>
              </a:rPr>
              <a:t>Automated</a:t>
            </a:r>
            <a:r>
              <a:rPr lang="de-DE" sz="1750" strike="noStrike" spc="-1" dirty="0">
                <a:solidFill>
                  <a:srgbClr val="000000"/>
                </a:solidFill>
                <a:uFill>
                  <a:solidFill>
                    <a:srgbClr val="FFFFFF"/>
                  </a:solidFill>
                </a:uFill>
                <a:latin typeface="Calibri"/>
                <a:ea typeface="ＭＳ Ｐゴシック"/>
              </a:rPr>
              <a:t> </a:t>
            </a:r>
            <a:r>
              <a:rPr lang="de-DE" sz="1750" strike="noStrike" spc="-1" dirty="0" err="1">
                <a:solidFill>
                  <a:srgbClr val="000000"/>
                </a:solidFill>
                <a:uFill>
                  <a:solidFill>
                    <a:srgbClr val="FFFFFF"/>
                  </a:solidFill>
                </a:uFill>
                <a:latin typeface="Calibri"/>
                <a:ea typeface="ＭＳ Ｐゴシック"/>
              </a:rPr>
              <a:t>Resource</a:t>
            </a:r>
            <a:r>
              <a:rPr lang="de-DE" sz="1750" strike="noStrike" spc="-1" dirty="0">
                <a:solidFill>
                  <a:srgbClr val="000000"/>
                </a:solidFill>
                <a:uFill>
                  <a:solidFill>
                    <a:srgbClr val="FFFFFF"/>
                  </a:solidFill>
                </a:uFill>
                <a:latin typeface="Calibri"/>
                <a:ea typeface="ＭＳ Ｐゴシック"/>
              </a:rPr>
              <a:t> Control in </a:t>
            </a:r>
            <a:r>
              <a:rPr lang="de-DE" sz="1750" strike="noStrike" spc="-1" dirty="0" err="1">
                <a:solidFill>
                  <a:srgbClr val="000000"/>
                </a:solidFill>
                <a:uFill>
                  <a:solidFill>
                    <a:srgbClr val="FFFFFF"/>
                  </a:solidFill>
                </a:uFill>
                <a:latin typeface="Calibri"/>
                <a:ea typeface="ＭＳ Ｐゴシック"/>
              </a:rPr>
              <a:t>Virtualized</a:t>
            </a:r>
            <a:r>
              <a:rPr lang="de-DE" sz="1750" strike="noStrike" spc="-1" dirty="0">
                <a:solidFill>
                  <a:srgbClr val="000000"/>
                </a:solidFill>
                <a:uFill>
                  <a:solidFill>
                    <a:srgbClr val="FFFFFF"/>
                  </a:solidFill>
                </a:uFill>
                <a:latin typeface="Calibri"/>
                <a:ea typeface="ＭＳ Ｐゴシック"/>
              </a:rPr>
              <a:t> Network Environments, P. Martinez-Julia ~ 15 min</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a:solidFill>
                  <a:srgbClr val="000000"/>
                </a:solidFill>
                <a:uFill>
                  <a:solidFill>
                    <a:srgbClr val="FFFFFF"/>
                  </a:solidFill>
                </a:uFill>
                <a:latin typeface="Calibri"/>
                <a:ea typeface="ＭＳ Ｐゴシック"/>
              </a:rPr>
              <a:t>VNF </a:t>
            </a:r>
            <a:r>
              <a:rPr lang="de-DE" sz="1750" strike="noStrike" spc="-1" dirty="0" err="1">
                <a:solidFill>
                  <a:srgbClr val="000000"/>
                </a:solidFill>
                <a:uFill>
                  <a:solidFill>
                    <a:srgbClr val="FFFFFF"/>
                  </a:solidFill>
                </a:uFill>
                <a:latin typeface="Calibri"/>
                <a:ea typeface="ＭＳ Ｐゴシック"/>
              </a:rPr>
              <a:t>benchmarking</a:t>
            </a:r>
            <a:r>
              <a:rPr lang="de-DE" sz="1750" strike="noStrike" spc="-1" dirty="0">
                <a:solidFill>
                  <a:srgbClr val="000000"/>
                </a:solidFill>
                <a:uFill>
                  <a:solidFill>
                    <a:srgbClr val="FFFFFF"/>
                  </a:solidFill>
                </a:uFill>
                <a:latin typeface="Calibri"/>
                <a:ea typeface="ＭＳ Ｐゴシック"/>
              </a:rPr>
              <a:t>, R. Rosa ~ 15 min</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a:solidFill>
                  <a:srgbClr val="000000"/>
                </a:solidFill>
                <a:uFill>
                  <a:solidFill>
                    <a:srgbClr val="FFFFFF"/>
                  </a:solidFill>
                </a:uFill>
                <a:latin typeface="Calibri"/>
                <a:ea typeface="ＭＳ Ｐゴシック"/>
              </a:rPr>
              <a:t>Optimal Service Placement </a:t>
            </a:r>
            <a:r>
              <a:rPr lang="de-DE" sz="1750" strike="noStrike" spc="-1" dirty="0" err="1">
                <a:solidFill>
                  <a:srgbClr val="000000"/>
                </a:solidFill>
                <a:uFill>
                  <a:solidFill>
                    <a:srgbClr val="FFFFFF"/>
                  </a:solidFill>
                </a:uFill>
                <a:latin typeface="Calibri"/>
                <a:ea typeface="ＭＳ Ｐゴシック"/>
              </a:rPr>
              <a:t>using</a:t>
            </a:r>
            <a:r>
              <a:rPr lang="de-DE" sz="1750" strike="noStrike" spc="-1" dirty="0">
                <a:solidFill>
                  <a:srgbClr val="000000"/>
                </a:solidFill>
                <a:uFill>
                  <a:solidFill>
                    <a:srgbClr val="FFFFFF"/>
                  </a:solidFill>
                </a:uFill>
                <a:latin typeface="Calibri"/>
                <a:ea typeface="ＭＳ Ｐゴシック"/>
              </a:rPr>
              <a:t> Pseudo Service </a:t>
            </a:r>
            <a:r>
              <a:rPr lang="de-DE" sz="1750" strike="noStrike" spc="-1" dirty="0" err="1">
                <a:solidFill>
                  <a:srgbClr val="000000"/>
                </a:solidFill>
                <a:uFill>
                  <a:solidFill>
                    <a:srgbClr val="FFFFFF"/>
                  </a:solidFill>
                </a:uFill>
                <a:latin typeface="Calibri"/>
                <a:ea typeface="ＭＳ Ｐゴシック"/>
              </a:rPr>
              <a:t>Chaining</a:t>
            </a:r>
            <a:r>
              <a:rPr lang="de-DE" sz="1750" strike="noStrike" spc="-1" dirty="0">
                <a:solidFill>
                  <a:srgbClr val="000000"/>
                </a:solidFill>
                <a:uFill>
                  <a:solidFill>
                    <a:srgbClr val="FFFFFF"/>
                  </a:solidFill>
                </a:uFill>
                <a:latin typeface="Calibri"/>
                <a:ea typeface="ＭＳ Ｐゴシック"/>
              </a:rPr>
              <a:t> </a:t>
            </a:r>
            <a:r>
              <a:rPr lang="de-DE" sz="1750" strike="noStrike" spc="-1" dirty="0" err="1">
                <a:solidFill>
                  <a:srgbClr val="000000"/>
                </a:solidFill>
                <a:uFill>
                  <a:solidFill>
                    <a:srgbClr val="FFFFFF"/>
                  </a:solidFill>
                </a:uFill>
                <a:latin typeface="Calibri"/>
                <a:ea typeface="ＭＳ Ｐゴシック"/>
              </a:rPr>
              <a:t>Mechanism</a:t>
            </a:r>
            <a:r>
              <a:rPr lang="de-DE" sz="1750" strike="noStrike" spc="-1" dirty="0">
                <a:solidFill>
                  <a:srgbClr val="000000"/>
                </a:solidFill>
                <a:uFill>
                  <a:solidFill>
                    <a:srgbClr val="FFFFFF"/>
                  </a:solidFill>
                </a:uFill>
                <a:latin typeface="Calibri"/>
                <a:ea typeface="ＭＳ Ｐゴシック"/>
              </a:rPr>
              <a:t>, T. Na ~ 20 min</a:t>
            </a:r>
            <a:endParaRPr lang="de-DE" sz="1750" strike="noStrike" spc="-1" dirty="0">
              <a:solidFill>
                <a:srgbClr val="000000"/>
              </a:solidFill>
              <a:uFill>
                <a:solidFill>
                  <a:srgbClr val="FFFFFF"/>
                </a:solidFill>
              </a:uFill>
              <a:latin typeface="Arial"/>
            </a:endParaRPr>
          </a:p>
          <a:p>
            <a:pPr marL="1143000" lvl="2" indent="-227880">
              <a:lnSpc>
                <a:spcPct val="100000"/>
              </a:lnSpc>
              <a:buClr>
                <a:srgbClr val="000000"/>
              </a:buClr>
              <a:buFont typeface="Arial"/>
              <a:buChar char="•"/>
            </a:pPr>
            <a:r>
              <a:rPr lang="de-DE" sz="1750" strike="noStrike" spc="-1" dirty="0" err="1">
                <a:solidFill>
                  <a:srgbClr val="000000"/>
                </a:solidFill>
                <a:uFill>
                  <a:solidFill>
                    <a:srgbClr val="FFFFFF"/>
                  </a:solidFill>
                </a:uFill>
                <a:latin typeface="Calibri"/>
                <a:ea typeface="ＭＳ Ｐゴシック"/>
              </a:rPr>
              <a:t>Introducing</a:t>
            </a:r>
            <a:r>
              <a:rPr lang="de-DE" sz="1750" strike="noStrike" spc="-1" dirty="0">
                <a:solidFill>
                  <a:srgbClr val="000000"/>
                </a:solidFill>
                <a:uFill>
                  <a:solidFill>
                    <a:srgbClr val="FFFFFF"/>
                  </a:solidFill>
                </a:uFill>
                <a:latin typeface="Calibri"/>
                <a:ea typeface="ＭＳ Ｐゴシック"/>
              </a:rPr>
              <a:t> MEC, Hannu </a:t>
            </a:r>
            <a:r>
              <a:rPr lang="de-DE" sz="1750" strike="noStrike" spc="-1" dirty="0" err="1">
                <a:solidFill>
                  <a:srgbClr val="000000"/>
                </a:solidFill>
                <a:uFill>
                  <a:solidFill>
                    <a:srgbClr val="FFFFFF"/>
                  </a:solidFill>
                </a:uFill>
                <a:latin typeface="Calibri"/>
                <a:ea typeface="ＭＳ Ｐゴシック"/>
              </a:rPr>
              <a:t>Flinck</a:t>
            </a:r>
            <a:r>
              <a:rPr lang="de-DE" sz="1750" strike="noStrike" spc="-1" dirty="0">
                <a:solidFill>
                  <a:srgbClr val="000000"/>
                </a:solidFill>
                <a:uFill>
                  <a:solidFill>
                    <a:srgbClr val="FFFFFF"/>
                  </a:solidFill>
                </a:uFill>
                <a:latin typeface="Calibri"/>
                <a:ea typeface="ＭＳ Ｐゴシック"/>
              </a:rPr>
              <a:t> ~ 20 min</a:t>
            </a:r>
            <a:endParaRPr lang="de-DE" sz="1750" strike="noStrike" spc="-1" dirty="0">
              <a:solidFill>
                <a:srgbClr val="000000"/>
              </a:solidFill>
              <a:uFill>
                <a:solidFill>
                  <a:srgbClr val="FFFFFF"/>
                </a:solidFill>
              </a:uFill>
              <a:latin typeface="Arial"/>
            </a:endParaRPr>
          </a:p>
          <a:p>
            <a:pPr marL="743040" lvl="1" indent="-285120">
              <a:lnSpc>
                <a:spcPct val="100000"/>
              </a:lnSpc>
              <a:buClr>
                <a:srgbClr val="000000"/>
              </a:buClr>
              <a:buFont typeface="Arial"/>
              <a:buChar char="–"/>
            </a:pPr>
            <a:r>
              <a:rPr lang="de-DE" sz="1750" b="1" strike="noStrike" spc="-1" dirty="0">
                <a:solidFill>
                  <a:srgbClr val="000000"/>
                </a:solidFill>
                <a:uFill>
                  <a:solidFill>
                    <a:srgbClr val="FFFFFF"/>
                  </a:solidFill>
                </a:uFill>
                <a:latin typeface="Calibri"/>
                <a:ea typeface="ＭＳ Ｐゴシック"/>
              </a:rPr>
              <a:t>Other Business, Open </a:t>
            </a:r>
            <a:r>
              <a:rPr lang="de-DE" sz="1750" b="1" strike="noStrike" spc="-1" dirty="0" err="1">
                <a:solidFill>
                  <a:srgbClr val="000000"/>
                </a:solidFill>
                <a:uFill>
                  <a:solidFill>
                    <a:srgbClr val="FFFFFF"/>
                  </a:solidFill>
                </a:uFill>
                <a:latin typeface="Calibri"/>
                <a:ea typeface="ＭＳ Ｐゴシック"/>
              </a:rPr>
              <a:t>mic</a:t>
            </a:r>
            <a:r>
              <a:rPr lang="de-DE" sz="1750" b="1" strike="noStrike" spc="-1" dirty="0">
                <a:solidFill>
                  <a:srgbClr val="000000"/>
                </a:solidFill>
                <a:uFill>
                  <a:solidFill>
                    <a:srgbClr val="FFFFFF"/>
                  </a:solidFill>
                </a:uFill>
                <a:latin typeface="Calibri"/>
                <a:ea typeface="ＭＳ Ｐゴシック"/>
              </a:rPr>
              <a:t> ~ Time </a:t>
            </a:r>
            <a:r>
              <a:rPr lang="de-DE" sz="1750" b="1" strike="noStrike" spc="-1" dirty="0" err="1">
                <a:solidFill>
                  <a:srgbClr val="000000"/>
                </a:solidFill>
                <a:uFill>
                  <a:solidFill>
                    <a:srgbClr val="FFFFFF"/>
                  </a:solidFill>
                </a:uFill>
                <a:latin typeface="Calibri"/>
                <a:ea typeface="ＭＳ Ｐゴシック"/>
              </a:rPr>
              <a:t>permitting</a:t>
            </a:r>
            <a:endParaRPr lang="de-DE" sz="1750" b="1" strike="noStrike" spc="-1" dirty="0">
              <a:solidFill>
                <a:srgbClr val="000000"/>
              </a:solidFill>
              <a:uFill>
                <a:solidFill>
                  <a:srgbClr val="FFFFFF"/>
                </a:solidFill>
              </a:uFill>
              <a:latin typeface="Arial"/>
            </a:endParaRPr>
          </a:p>
          <a:p>
            <a:pPr>
              <a:lnSpc>
                <a:spcPct val="100000"/>
              </a:lnSpc>
            </a:pPr>
            <a:endParaRPr lang="de-DE" sz="1750" b="1"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2268</TotalTime>
  <Words>639</Words>
  <Application>Microsoft Macintosh PowerPoint</Application>
  <PresentationFormat>On-screen Show (4:3)</PresentationFormat>
  <Paragraphs>98</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DejaVu Sans</vt:lpstr>
      <vt:lpstr>Lucida Sans Typewriter</vt:lpstr>
      <vt:lpstr>ＭＳ Ｐゴシック</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NFVRG Meeting</dc:title>
  <dc:subject/>
  <dc:creator>DIEGO LOPEZ GARCIA</dc:creator>
  <cp:keywords>No Restrictions</cp:keywords>
  <dc:description/>
  <cp:lastModifiedBy>Maria Callas</cp:lastModifiedBy>
  <cp:revision>47</cp:revision>
  <dcterms:created xsi:type="dcterms:W3CDTF">2015-11-01T09:05:41Z</dcterms:created>
  <dcterms:modified xsi:type="dcterms:W3CDTF">2016-11-15T07:03:59Z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15.0027</vt:lpwstr>
  </property>
  <property fmtid="{D5CDD505-2E9C-101B-9397-08002B2CF9AE}" pid="3" name="DellClassification">
    <vt:lpwstr>No Restrictions</vt:lpwstr>
  </property>
  <property fmtid="{D5CDD505-2E9C-101B-9397-08002B2CF9AE}" pid="4" name="DellSubLabels">
    <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On-screen Show (4:3)</vt:lpwstr>
  </property>
  <property fmtid="{D5CDD505-2E9C-101B-9397-08002B2CF9AE}" pid="11" name="ScaleCrop">
    <vt:bool>false</vt:bool>
  </property>
  <property fmtid="{D5CDD505-2E9C-101B-9397-08002B2CF9AE}" pid="12" name="ShareDoc">
    <vt:bool>false</vt:bool>
  </property>
  <property fmtid="{D5CDD505-2E9C-101B-9397-08002B2CF9AE}" pid="13" name="Slides">
    <vt:i4>7</vt:i4>
  </property>
  <property fmtid="{D5CDD505-2E9C-101B-9397-08002B2CF9AE}" pid="14" name="TitusGUID">
    <vt:lpwstr>741ed2cb-8512-44ac-aefd-f1a9448cbd48</vt:lpwstr>
  </property>
</Properties>
</file>