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8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A4C5A-F4A4-45DB-A7E1-51C3A1F9113D}" type="datetimeFigureOut">
              <a:rPr lang="en-GB" smtClean="0"/>
              <a:t>14/11/2016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1A33-845B-4A39-AA0C-DFA0DBC4F7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6645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A4C5A-F4A4-45DB-A7E1-51C3A1F9113D}" type="datetimeFigureOut">
              <a:rPr lang="en-GB" smtClean="0"/>
              <a:t>14/11/2016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1A33-845B-4A39-AA0C-DFA0DBC4F7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8324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A4C5A-F4A4-45DB-A7E1-51C3A1F9113D}" type="datetimeFigureOut">
              <a:rPr lang="en-GB" smtClean="0"/>
              <a:t>14/11/2016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1A33-845B-4A39-AA0C-DFA0DBC4F7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150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A4C5A-F4A4-45DB-A7E1-51C3A1F9113D}" type="datetimeFigureOut">
              <a:rPr lang="en-GB" smtClean="0"/>
              <a:t>14/11/2016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1A33-845B-4A39-AA0C-DFA0DBC4F7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3708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A4C5A-F4A4-45DB-A7E1-51C3A1F9113D}" type="datetimeFigureOut">
              <a:rPr lang="en-GB" smtClean="0"/>
              <a:t>14/11/2016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1A33-845B-4A39-AA0C-DFA0DBC4F7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001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A4C5A-F4A4-45DB-A7E1-51C3A1F9113D}" type="datetimeFigureOut">
              <a:rPr lang="en-GB" smtClean="0"/>
              <a:t>14/11/2016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1A33-845B-4A39-AA0C-DFA0DBC4F7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8594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A4C5A-F4A4-45DB-A7E1-51C3A1F9113D}" type="datetimeFigureOut">
              <a:rPr lang="en-GB" smtClean="0"/>
              <a:t>14/11/2016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1A33-845B-4A39-AA0C-DFA0DBC4F7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065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A4C5A-F4A4-45DB-A7E1-51C3A1F9113D}" type="datetimeFigureOut">
              <a:rPr lang="en-GB" smtClean="0"/>
              <a:t>14/11/2016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1A33-845B-4A39-AA0C-DFA0DBC4F7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6645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A4C5A-F4A4-45DB-A7E1-51C3A1F9113D}" type="datetimeFigureOut">
              <a:rPr lang="en-GB" smtClean="0"/>
              <a:t>14/11/2016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1A33-845B-4A39-AA0C-DFA0DBC4F7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79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A4C5A-F4A4-45DB-A7E1-51C3A1F9113D}" type="datetimeFigureOut">
              <a:rPr lang="en-GB" smtClean="0"/>
              <a:t>14/11/2016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1A33-845B-4A39-AA0C-DFA0DBC4F7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0721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A4C5A-F4A4-45DB-A7E1-51C3A1F9113D}" type="datetimeFigureOut">
              <a:rPr lang="en-GB" smtClean="0"/>
              <a:t>14/11/2016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1A33-845B-4A39-AA0C-DFA0DBC4F7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6518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FA4C5A-F4A4-45DB-A7E1-51C3A1F9113D}" type="datetimeFigureOut">
              <a:rPr lang="en-GB" smtClean="0"/>
              <a:t>14/11/2016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41A33-845B-4A39-AA0C-DFA0DBC4F7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1889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Device Flow</a:t>
            </a:r>
            <a:br>
              <a:rPr lang="en-GB" dirty="0" smtClean="0"/>
            </a:br>
            <a:r>
              <a:rPr lang="en-GB" dirty="0" smtClean="0"/>
              <a:t>&lt;draft-ietf-oauth-device-flow-03&gt;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W. Denniss, S. </a:t>
            </a:r>
            <a:r>
              <a:rPr lang="en-GB" dirty="0" err="1" smtClean="0"/>
              <a:t>Myrseth</a:t>
            </a:r>
            <a:r>
              <a:rPr lang="en-GB" dirty="0" smtClean="0"/>
              <a:t>/S.</a:t>
            </a:r>
            <a:r>
              <a:rPr lang="en-GB" dirty="0" smtClean="0"/>
              <a:t> Moffatt</a:t>
            </a:r>
            <a:r>
              <a:rPr lang="en-GB" dirty="0" smtClean="0"/>
              <a:t>, J. Bradley, M. Jones, H. </a:t>
            </a:r>
            <a:r>
              <a:rPr lang="en-GB" dirty="0" err="1" smtClean="0"/>
              <a:t>Tschofenig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083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Scope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Use case </a:t>
            </a:r>
            <a:r>
              <a:rPr lang="en-GB" dirty="0"/>
              <a:t>when an OAuth interaction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>gets "outsourced" to a separate device in order to allow </a:t>
            </a:r>
            <a:r>
              <a:rPr lang="en-GB" dirty="0" smtClean="0"/>
              <a:t>user</a:t>
            </a:r>
            <a:r>
              <a:rPr lang="en-GB" dirty="0"/>
              <a:t> </a:t>
            </a:r>
            <a:r>
              <a:rPr lang="en-GB" dirty="0" smtClean="0"/>
              <a:t>authentication </a:t>
            </a:r>
            <a:r>
              <a:rPr lang="en-GB" dirty="0"/>
              <a:t>and collecting the consent</a:t>
            </a:r>
            <a:r>
              <a:rPr lang="en-GB" dirty="0" smtClean="0"/>
              <a:t>.</a:t>
            </a:r>
          </a:p>
          <a:p>
            <a:r>
              <a:rPr lang="en-GB" dirty="0" smtClean="0"/>
              <a:t>Useful for devices that have limited user interface capabilities.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9156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Issue#1: Polling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AS polls the device for the authorization code. </a:t>
            </a:r>
          </a:p>
          <a:p>
            <a:pPr lvl="1"/>
            <a:r>
              <a:rPr lang="en-GB" dirty="0" smtClean="0"/>
              <a:t>This is not a problem when the user completes the authentication and consent step quickly. </a:t>
            </a:r>
          </a:p>
        </p:txBody>
      </p:sp>
    </p:spTree>
    <p:extLst>
      <p:ext uri="{BB962C8B-B14F-4D97-AF65-F5344CB8AC3E}">
        <p14:creationId xmlns:p14="http://schemas.microsoft.com/office/powerpoint/2010/main" val="657712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Do we need more than polling?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 smtClean="0"/>
              <a:t>Aaron </a:t>
            </a:r>
            <a:r>
              <a:rPr lang="en-GB" dirty="0" err="1" smtClean="0"/>
              <a:t>Parecki</a:t>
            </a:r>
            <a:r>
              <a:rPr lang="en-GB" dirty="0" smtClean="0"/>
              <a:t> : “beauty of the current device flow spec is that it's so simple”</a:t>
            </a:r>
          </a:p>
          <a:p>
            <a:r>
              <a:rPr lang="en-GB" dirty="0" smtClean="0"/>
              <a:t>William </a:t>
            </a:r>
            <a:r>
              <a:rPr lang="en-GB" dirty="0"/>
              <a:t>Denniss</a:t>
            </a:r>
            <a:r>
              <a:rPr lang="en-GB" dirty="0" smtClean="0"/>
              <a:t>: </a:t>
            </a:r>
          </a:p>
          <a:p>
            <a:pPr lvl="1"/>
            <a:r>
              <a:rPr lang="en-GB" dirty="0" smtClean="0"/>
              <a:t>“I like the idea of adding HTTP/2 based long-poll as an optional enhancement”</a:t>
            </a:r>
          </a:p>
          <a:p>
            <a:pPr lvl="1"/>
            <a:r>
              <a:rPr lang="en-GB" dirty="0" smtClean="0"/>
              <a:t>“the </a:t>
            </a:r>
            <a:r>
              <a:rPr lang="en-GB" dirty="0"/>
              <a:t>polling gets the job </a:t>
            </a:r>
            <a:r>
              <a:rPr lang="en-GB" dirty="0" smtClean="0"/>
              <a:t>done”</a:t>
            </a:r>
          </a:p>
          <a:p>
            <a:r>
              <a:rPr lang="en-GB" dirty="0"/>
              <a:t>Simon </a:t>
            </a:r>
            <a:r>
              <a:rPr lang="en-GB" dirty="0" smtClean="0"/>
              <a:t>Moffatt: </a:t>
            </a:r>
          </a:p>
          <a:p>
            <a:pPr lvl="1"/>
            <a:r>
              <a:rPr lang="en-GB" dirty="0" smtClean="0"/>
              <a:t>“</a:t>
            </a:r>
            <a:r>
              <a:rPr lang="en-GB" dirty="0"/>
              <a:t>ForgeRock implemented the AS part of the device flow in </a:t>
            </a:r>
            <a:r>
              <a:rPr lang="en-GB" dirty="0" smtClean="0"/>
              <a:t>January. “</a:t>
            </a:r>
          </a:p>
          <a:p>
            <a:pPr lvl="1"/>
            <a:r>
              <a:rPr lang="en-GB" dirty="0" smtClean="0"/>
              <a:t>“Simplicity </a:t>
            </a:r>
            <a:r>
              <a:rPr lang="en-GB" dirty="0"/>
              <a:t>is key here</a:t>
            </a:r>
            <a:r>
              <a:rPr lang="en-GB" dirty="0" smtClean="0"/>
              <a:t>.”</a:t>
            </a:r>
          </a:p>
          <a:p>
            <a:pPr lvl="1"/>
            <a:r>
              <a:rPr lang="en-GB" dirty="0" smtClean="0"/>
              <a:t>“</a:t>
            </a:r>
            <a:r>
              <a:rPr lang="en-GB" dirty="0"/>
              <a:t>running an HTTP stack on the device, is maybe overkill for some deployments </a:t>
            </a:r>
            <a:r>
              <a:rPr lang="en-GB" dirty="0" smtClean="0"/>
              <a:t>though”</a:t>
            </a:r>
          </a:p>
          <a:p>
            <a:r>
              <a:rPr lang="en-GB" dirty="0" err="1"/>
              <a:t>Torsten</a:t>
            </a:r>
            <a:r>
              <a:rPr lang="en-GB" dirty="0"/>
              <a:t> </a:t>
            </a:r>
            <a:r>
              <a:rPr lang="en-GB" dirty="0" err="1" smtClean="0"/>
              <a:t>Lodderstedt</a:t>
            </a:r>
            <a:r>
              <a:rPr lang="en-GB" dirty="0" smtClean="0"/>
              <a:t>: “</a:t>
            </a:r>
            <a:r>
              <a:rPr lang="en-GB" dirty="0"/>
              <a:t>OpenID MODRNA working group, we are working on specs facing similar challenges and decided to offer both pull and push style </a:t>
            </a:r>
            <a:r>
              <a:rPr lang="en-GB" dirty="0" smtClean="0"/>
              <a:t>communication”</a:t>
            </a:r>
          </a:p>
        </p:txBody>
      </p:sp>
    </p:spTree>
    <p:extLst>
      <p:ext uri="{BB962C8B-B14F-4D97-AF65-F5344CB8AC3E}">
        <p14:creationId xmlns:p14="http://schemas.microsoft.com/office/powerpoint/2010/main" val="254368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Issue#2: User Interface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Authorization server provides User Code &amp; Verification URI to the user. </a:t>
            </a:r>
          </a:p>
          <a:p>
            <a:r>
              <a:rPr lang="en-GB" dirty="0" smtClean="0"/>
              <a:t>User enters these on separate device. </a:t>
            </a:r>
          </a:p>
          <a:p>
            <a:r>
              <a:rPr lang="en-GB" dirty="0" smtClean="0"/>
              <a:t>What guidance can be given to improve user interaction and improve experience?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384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Issue#3: Alternative Contact Mechanisms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2372" y="1673107"/>
            <a:ext cx="8363272" cy="1257003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Current mechanism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089531" y="4093021"/>
            <a:ext cx="1656184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Authorization </a:t>
            </a:r>
          </a:p>
          <a:p>
            <a:pPr algn="ctr"/>
            <a:r>
              <a:rPr lang="en-GB" dirty="0" smtClean="0"/>
              <a:t>Server</a:t>
            </a:r>
            <a:endParaRPr lang="en-GB" dirty="0"/>
          </a:p>
        </p:txBody>
      </p:sp>
      <p:sp>
        <p:nvSpPr>
          <p:cNvPr id="5" name="Right Arrow 4"/>
          <p:cNvSpPr/>
          <p:nvPr/>
        </p:nvSpPr>
        <p:spPr>
          <a:xfrm>
            <a:off x="2889731" y="3732981"/>
            <a:ext cx="172819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7452320" y="4264253"/>
            <a:ext cx="1080120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User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4833947" y="3408945"/>
            <a:ext cx="1656184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Device</a:t>
            </a:r>
          </a:p>
          <a:p>
            <a:pPr algn="ctr"/>
            <a:r>
              <a:rPr lang="en-GB" dirty="0" smtClean="0"/>
              <a:t>Client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4807479" y="4909312"/>
            <a:ext cx="1656184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Browser</a:t>
            </a:r>
            <a:endParaRPr lang="en-GB" dirty="0"/>
          </a:p>
        </p:txBody>
      </p:sp>
      <p:sp>
        <p:nvSpPr>
          <p:cNvPr id="10" name="Right Arrow 9"/>
          <p:cNvSpPr/>
          <p:nvPr/>
        </p:nvSpPr>
        <p:spPr>
          <a:xfrm rot="10800000">
            <a:off x="2889731" y="5233348"/>
            <a:ext cx="172819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ight Arrow 10"/>
          <p:cNvSpPr/>
          <p:nvPr/>
        </p:nvSpPr>
        <p:spPr>
          <a:xfrm rot="2297855">
            <a:off x="6569632" y="3827997"/>
            <a:ext cx="864096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2889731" y="3118735"/>
            <a:ext cx="16375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User Code</a:t>
            </a:r>
          </a:p>
          <a:p>
            <a:r>
              <a:rPr lang="en-GB" dirty="0" smtClean="0"/>
              <a:t>Verification URI</a:t>
            </a:r>
            <a:endParaRPr lang="en-GB" dirty="0" smtClean="0"/>
          </a:p>
        </p:txBody>
      </p:sp>
      <p:sp>
        <p:nvSpPr>
          <p:cNvPr id="14" name="Right Arrow 13"/>
          <p:cNvSpPr/>
          <p:nvPr/>
        </p:nvSpPr>
        <p:spPr>
          <a:xfrm rot="9173821">
            <a:off x="6588226" y="5105624"/>
            <a:ext cx="864096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2980423" y="5642734"/>
            <a:ext cx="16375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User Code</a:t>
            </a:r>
          </a:p>
          <a:p>
            <a:r>
              <a:rPr lang="en-GB" dirty="0" smtClean="0"/>
              <a:t>Verification URI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572242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/>
      <p:bldP spid="14" grpId="0" animBg="1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Alternative Contact </a:t>
            </a:r>
            <a:r>
              <a:rPr lang="en-GB" dirty="0" smtClean="0"/>
              <a:t>Mechanisms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3" y="1246087"/>
            <a:ext cx="6331535" cy="689382"/>
          </a:xfrm>
        </p:spPr>
        <p:txBody>
          <a:bodyPr>
            <a:normAutofit/>
          </a:bodyPr>
          <a:lstStyle/>
          <a:p>
            <a:r>
              <a:rPr lang="en-GB" dirty="0" smtClean="0"/>
              <a:t>Example alternative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5209783" y="5627310"/>
            <a:ext cx="1656184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Authorization </a:t>
            </a:r>
          </a:p>
          <a:p>
            <a:pPr algn="ctr"/>
            <a:r>
              <a:rPr lang="en-GB" dirty="0" smtClean="0"/>
              <a:t>Server</a:t>
            </a:r>
            <a:endParaRPr lang="en-GB" dirty="0"/>
          </a:p>
        </p:txBody>
      </p:sp>
      <p:sp>
        <p:nvSpPr>
          <p:cNvPr id="5" name="Right Arrow 4"/>
          <p:cNvSpPr/>
          <p:nvPr/>
        </p:nvSpPr>
        <p:spPr>
          <a:xfrm>
            <a:off x="3320324" y="3304788"/>
            <a:ext cx="172819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5264540" y="2980752"/>
            <a:ext cx="1656184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Device</a:t>
            </a:r>
          </a:p>
          <a:p>
            <a:pPr algn="ctr"/>
            <a:r>
              <a:rPr lang="en-GB" dirty="0" smtClean="0"/>
              <a:t>Client</a:t>
            </a:r>
            <a:endParaRPr lang="en-GB" dirty="0"/>
          </a:p>
        </p:txBody>
      </p:sp>
      <p:sp>
        <p:nvSpPr>
          <p:cNvPr id="9" name="Right Arrow 8"/>
          <p:cNvSpPr/>
          <p:nvPr/>
        </p:nvSpPr>
        <p:spPr>
          <a:xfrm rot="5400000">
            <a:off x="5389313" y="4671964"/>
            <a:ext cx="1406637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ight Arrow 9"/>
          <p:cNvSpPr/>
          <p:nvPr/>
        </p:nvSpPr>
        <p:spPr>
          <a:xfrm rot="12924830">
            <a:off x="5288924" y="2339528"/>
            <a:ext cx="864096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3231914" y="2935456"/>
            <a:ext cx="9525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Phone #</a:t>
            </a:r>
          </a:p>
        </p:txBody>
      </p:sp>
      <p:sp>
        <p:nvSpPr>
          <p:cNvPr id="12" name="Right Arrow 11"/>
          <p:cNvSpPr/>
          <p:nvPr/>
        </p:nvSpPr>
        <p:spPr>
          <a:xfrm rot="2442408">
            <a:off x="2438464" y="4005242"/>
            <a:ext cx="864096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6272652" y="4823374"/>
            <a:ext cx="11528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User Code</a:t>
            </a:r>
          </a:p>
        </p:txBody>
      </p:sp>
      <p:sp>
        <p:nvSpPr>
          <p:cNvPr id="14" name="Oval 13"/>
          <p:cNvSpPr/>
          <p:nvPr/>
        </p:nvSpPr>
        <p:spPr>
          <a:xfrm>
            <a:off x="1661532" y="3013707"/>
            <a:ext cx="1080120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User</a:t>
            </a:r>
            <a:endParaRPr lang="en-GB" dirty="0"/>
          </a:p>
        </p:txBody>
      </p:sp>
      <p:sp>
        <p:nvSpPr>
          <p:cNvPr id="15" name="Rectangle 14"/>
          <p:cNvSpPr/>
          <p:nvPr/>
        </p:nvSpPr>
        <p:spPr>
          <a:xfrm>
            <a:off x="3403964" y="1750803"/>
            <a:ext cx="20842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SMS with User Code</a:t>
            </a:r>
            <a:endParaRPr lang="en-GB" dirty="0"/>
          </a:p>
        </p:txBody>
      </p:sp>
      <p:sp>
        <p:nvSpPr>
          <p:cNvPr id="16" name="Right Arrow 15"/>
          <p:cNvSpPr/>
          <p:nvPr/>
        </p:nvSpPr>
        <p:spPr>
          <a:xfrm rot="10800000">
            <a:off x="3455996" y="2122471"/>
            <a:ext cx="172819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ight Arrow 16"/>
          <p:cNvSpPr/>
          <p:nvPr/>
        </p:nvSpPr>
        <p:spPr>
          <a:xfrm rot="9173821">
            <a:off x="2382788" y="2443644"/>
            <a:ext cx="864096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ight Arrow 17"/>
          <p:cNvSpPr/>
          <p:nvPr/>
        </p:nvSpPr>
        <p:spPr>
          <a:xfrm>
            <a:off x="3245708" y="4408617"/>
            <a:ext cx="172819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ight Arrow 18"/>
          <p:cNvSpPr/>
          <p:nvPr/>
        </p:nvSpPr>
        <p:spPr>
          <a:xfrm rot="20217642">
            <a:off x="5007247" y="4204580"/>
            <a:ext cx="864096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3281456" y="4765955"/>
            <a:ext cx="11528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User Code</a:t>
            </a:r>
          </a:p>
        </p:txBody>
      </p:sp>
    </p:spTree>
    <p:extLst>
      <p:ext uri="{BB962C8B-B14F-4D97-AF65-F5344CB8AC3E}">
        <p14:creationId xmlns:p14="http://schemas.microsoft.com/office/powerpoint/2010/main" val="2486626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9" grpId="0" animBg="1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 animBg="1"/>
      <p:bldP spid="18" grpId="0" animBg="1"/>
      <p:bldP spid="19" grpId="0" animBg="1"/>
      <p:bldP spid="2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145</Words>
  <Application>Microsoft Office PowerPoint</Application>
  <PresentationFormat>On-screen Show (4:3)</PresentationFormat>
  <Paragraphs>45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Device Flow &lt;draft-ietf-oauth-device-flow-03&gt; </vt:lpstr>
      <vt:lpstr>Scope</vt:lpstr>
      <vt:lpstr>Issue#1: Polling</vt:lpstr>
      <vt:lpstr>Do we need more than polling?</vt:lpstr>
      <vt:lpstr>Issue#2: User Interface</vt:lpstr>
      <vt:lpstr>Issue#3: Alternative Contact Mechanisms</vt:lpstr>
      <vt:lpstr>Alternative Contact Mechanisms</vt:lpstr>
    </vt:vector>
  </TitlesOfParts>
  <Company>Arm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Device Flow &lt;draft-ietf-oauth-device-flow-03&gt;</dc:title>
  <dc:creator>Hannes Tschofenig</dc:creator>
  <cp:lastModifiedBy>Hannes Tschofenig</cp:lastModifiedBy>
  <cp:revision>4</cp:revision>
  <dcterms:created xsi:type="dcterms:W3CDTF">2016-11-13T21:08:03Z</dcterms:created>
  <dcterms:modified xsi:type="dcterms:W3CDTF">2016-11-13T21:44:30Z</dcterms:modified>
</cp:coreProperties>
</file>