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982" autoAdjust="0"/>
  </p:normalViewPr>
  <p:slideViewPr>
    <p:cSldViewPr snapToGrid="0" snapToObjects="1"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7C5B3-416E-6746-B875-963AD69FD8A0}" type="datetimeFigureOut">
              <a:rPr lang="en-US" smtClean="0"/>
              <a:t>11/10/16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6ADB9-2A84-424A-877D-C781C659E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946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1289F-EB3A-C742-BD37-62B8199FA134}" type="datetimeFigureOut">
              <a:rPr lang="en-US" smtClean="0"/>
              <a:t>11/10/16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7B152-0D97-194C-9FE6-DA3B22440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282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4ACEC-8215-D745-8C4A-566E4684C420}" type="datetime1">
              <a:rPr lang="x-none" smtClean="0"/>
              <a:t>10.11.2016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9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1D-41D2-A245-93DA-ED8269C8F166}" type="datetime1">
              <a:rPr lang="x-none" smtClean="0"/>
              <a:t>10.11.2016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5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F9D2-F1FD-C840-AD00-E5C09FB55087}" type="datetime1">
              <a:rPr lang="x-none" smtClean="0"/>
              <a:t>10.11.2016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2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B073-BD52-134E-8CF5-9E37CEBF3DFC}" type="datetime1">
              <a:rPr lang="x-none" smtClean="0"/>
              <a:t>10.11.2016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6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8014B-3B4A-2E49-8573-912F6B820C01}" type="datetime1">
              <a:rPr lang="x-none" smtClean="0"/>
              <a:t>10.11.2016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4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388E3-5EDC-074E-89EC-3C9493EA42A9}" type="datetime1">
              <a:rPr lang="x-none" smtClean="0"/>
              <a:t>10.11.2016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1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F7F1-441A-A145-A606-E4E402FFAACE}" type="datetime1">
              <a:rPr lang="x-none" smtClean="0"/>
              <a:t>10.11.2016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7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3E32-423C-3246-9CDB-7AC9AD844C24}" type="datetime1">
              <a:rPr lang="x-none" smtClean="0"/>
              <a:t>10.11.2016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8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3FC6-B5F4-184B-A347-C786447B5EB2}" type="datetime1">
              <a:rPr lang="x-none" smtClean="0"/>
              <a:t>10.11.2016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3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BF02-A3B9-4844-A2FE-D1636684816A}" type="datetime1">
              <a:rPr lang="x-none" smtClean="0"/>
              <a:t>10.11.2016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4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5B2-28F1-9E4C-AD97-12ABDF50BCB2}" type="datetime1">
              <a:rPr lang="x-none" smtClean="0"/>
              <a:t>10.11.2016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9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491C7-0D92-2F45-BC18-ED92FC2D1E28}" type="datetime1">
              <a:rPr lang="x-none" smtClean="0"/>
              <a:t>10.11.2016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574A-FFD7-1944-87BF-9632C15F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4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draft-ietf-taps-transports-usage-02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/>
              <a:t>M. </a:t>
            </a:r>
            <a:r>
              <a:rPr lang="en-US" u="sng" dirty="0" err="1" smtClean="0"/>
              <a:t>Welzl</a:t>
            </a:r>
            <a:r>
              <a:rPr lang="en-US" u="sng" dirty="0" smtClean="0"/>
              <a:t>,</a:t>
            </a:r>
            <a:r>
              <a:rPr lang="en-US" dirty="0" smtClean="0"/>
              <a:t> M. </a:t>
            </a:r>
            <a:r>
              <a:rPr lang="en-US" dirty="0" err="1" smtClean="0"/>
              <a:t>Tuexen</a:t>
            </a:r>
            <a:r>
              <a:rPr lang="en-US" dirty="0" smtClean="0"/>
              <a:t>, N. </a:t>
            </a:r>
            <a:r>
              <a:rPr lang="en-US" dirty="0" err="1" smtClean="0"/>
              <a:t>Khademi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01841" y="5772809"/>
            <a:ext cx="2459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TAPS @ IETF 97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488" y="5593129"/>
            <a:ext cx="2016224" cy="64134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5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this? </a:t>
            </a:r>
            <a:r>
              <a:rPr lang="en-US" dirty="0"/>
              <a:t>R</a:t>
            </a:r>
            <a:r>
              <a:rPr lang="en-US" dirty="0" smtClean="0"/>
              <a:t>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280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3 passes</a:t>
            </a:r>
            <a:r>
              <a:rPr lang="en-US" dirty="0" smtClean="0"/>
              <a:t> to derive Transport Service Features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ext related to what the application can control or is informed about from RFCs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</a:t>
            </a:r>
            <a:r>
              <a:rPr lang="en-US" dirty="0" smtClean="0"/>
              <a:t>rimitives derives from 1</a:t>
            </a:r>
          </a:p>
          <a:p>
            <a:pPr marL="1371600" lvl="2" indent="-514350"/>
            <a:r>
              <a:rPr lang="en-US" dirty="0" smtClean="0"/>
              <a:t>Useful when developing a TAPS system</a:t>
            </a:r>
            <a:br>
              <a:rPr lang="en-US" dirty="0" smtClean="0"/>
            </a:br>
            <a:r>
              <a:rPr lang="en-US" dirty="0" smtClean="0"/>
              <a:t>(NEAT project derived one part of its API from this)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ist of transport services derived from 2</a:t>
            </a:r>
          </a:p>
          <a:p>
            <a:pPr marL="1371600" lvl="2" indent="-514350"/>
            <a:r>
              <a:rPr lang="en-US" dirty="0" smtClean="0"/>
              <a:t>Shorter input for classification in the </a:t>
            </a:r>
            <a:r>
              <a:rPr lang="en-US" dirty="0" err="1" smtClean="0"/>
              <a:t>minset</a:t>
            </a:r>
            <a:r>
              <a:rPr lang="en-US" dirty="0" smtClean="0"/>
              <a:t> draft</a:t>
            </a:r>
          </a:p>
          <a:p>
            <a:pPr marL="1371600" lvl="2" indent="-514350"/>
            <a:r>
              <a:rPr lang="en-US" dirty="0" smtClean="0"/>
              <a:t>Includes static protocol properties that appear when listing them like this (e.g. congestion control)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746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UDP, UDP-Lite</a:t>
            </a:r>
            <a:r>
              <a:rPr lang="en-US" dirty="0" smtClean="0"/>
              <a:t>: merged </a:t>
            </a:r>
            <a:r>
              <a:rPr lang="en-US" dirty="0"/>
              <a:t>pass 2 and pass 3 </a:t>
            </a:r>
            <a:r>
              <a:rPr lang="en-US" dirty="0" smtClean="0"/>
              <a:t>from</a:t>
            </a:r>
            <a:br>
              <a:rPr lang="en-US" dirty="0" smtClean="0"/>
            </a:br>
            <a:r>
              <a:rPr lang="en-US" dirty="0" smtClean="0"/>
              <a:t>draft-fairhurst-taps-transports-usage-udp-03</a:t>
            </a:r>
          </a:p>
          <a:p>
            <a:endParaRPr lang="en-US" dirty="0"/>
          </a:p>
          <a:p>
            <a:r>
              <a:rPr lang="en-US" dirty="0" smtClean="0"/>
              <a:t>Previously </a:t>
            </a:r>
            <a:r>
              <a:rPr lang="en-US" dirty="0" smtClean="0">
                <a:solidFill>
                  <a:schemeClr val="tx2"/>
                </a:solidFill>
              </a:rPr>
              <a:t>missing SCTP </a:t>
            </a:r>
            <a:r>
              <a:rPr lang="en-US" dirty="0" smtClean="0">
                <a:solidFill>
                  <a:schemeClr val="tx2"/>
                </a:solidFill>
              </a:rPr>
              <a:t>RFCs</a:t>
            </a:r>
          </a:p>
          <a:p>
            <a:pPr lvl="1"/>
            <a:r>
              <a:rPr lang="en-US" dirty="0" smtClean="0"/>
              <a:t>RFC3758, RFC4895, RFC5061, RFC6458, RFC6525, RFC6951, RFC7053, RFC7496, RFC7829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Document now covers:</a:t>
            </a:r>
            <a:br>
              <a:rPr lang="en-US" dirty="0" smtClean="0"/>
            </a:br>
            <a:r>
              <a:rPr lang="en-US" dirty="0" smtClean="0">
                <a:solidFill>
                  <a:schemeClr val="tx2"/>
                </a:solidFill>
              </a:rPr>
              <a:t>TCP, </a:t>
            </a:r>
            <a:r>
              <a:rPr lang="en-US" dirty="0">
                <a:solidFill>
                  <a:schemeClr val="tx2"/>
                </a:solidFill>
              </a:rPr>
              <a:t>MPTCP, </a:t>
            </a:r>
            <a:r>
              <a:rPr lang="en-US" dirty="0" smtClean="0">
                <a:solidFill>
                  <a:schemeClr val="tx2"/>
                </a:solidFill>
              </a:rPr>
              <a:t>UDP, UDP-Lite, SCTP</a:t>
            </a:r>
          </a:p>
          <a:p>
            <a:pPr lvl="1"/>
            <a:r>
              <a:rPr lang="en-US" dirty="0" smtClean="0"/>
              <a:t>Include more </a:t>
            </a:r>
            <a:r>
              <a:rPr lang="en-US" dirty="0"/>
              <a:t>or leave it at that?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Missing things</a:t>
            </a:r>
          </a:p>
          <a:p>
            <a:pPr lvl="1"/>
            <a:r>
              <a:rPr lang="en-US" dirty="0" smtClean="0"/>
              <a:t>Experimental TCP RFCs: </a:t>
            </a:r>
            <a:r>
              <a:rPr lang="en-US" dirty="0" smtClean="0">
                <a:solidFill>
                  <a:schemeClr val="tx2"/>
                </a:solidFill>
              </a:rPr>
              <a:t>TFO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any others?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LEDBAT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smtClean="0"/>
              <a:t>A few minor things in </a:t>
            </a:r>
            <a:r>
              <a:rPr lang="en-US" dirty="0" smtClean="0">
                <a:solidFill>
                  <a:schemeClr val="tx2"/>
                </a:solidFill>
              </a:rPr>
              <a:t>SCTP </a:t>
            </a:r>
            <a:r>
              <a:rPr lang="en-US" dirty="0" smtClean="0"/>
              <a:t>(e.g</a:t>
            </a:r>
            <a:r>
              <a:rPr lang="en-US" dirty="0"/>
              <a:t>. </a:t>
            </a:r>
            <a:r>
              <a:rPr lang="en-US" dirty="0">
                <a:solidFill>
                  <a:schemeClr val="tx2"/>
                </a:solidFill>
              </a:rPr>
              <a:t>DSCP </a:t>
            </a:r>
            <a:r>
              <a:rPr lang="en-US" dirty="0"/>
              <a:t>and </a:t>
            </a:r>
            <a:r>
              <a:rPr lang="en-US" dirty="0" smtClean="0">
                <a:solidFill>
                  <a:schemeClr val="tx2"/>
                </a:solidFill>
              </a:rPr>
              <a:t>SCTP_NODELAY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draft-</a:t>
            </a:r>
            <a:r>
              <a:rPr lang="en-US" dirty="0" err="1" smtClean="0">
                <a:solidFill>
                  <a:schemeClr val="tx2"/>
                </a:solidFill>
              </a:rPr>
              <a:t>ietf</a:t>
            </a:r>
            <a:r>
              <a:rPr lang="en-US" dirty="0" smtClean="0">
                <a:solidFill>
                  <a:schemeClr val="tx2"/>
                </a:solidFill>
              </a:rPr>
              <a:t>-</a:t>
            </a:r>
            <a:r>
              <a:rPr lang="en-US" dirty="0" err="1" smtClean="0">
                <a:solidFill>
                  <a:schemeClr val="tx2"/>
                </a:solidFill>
              </a:rPr>
              <a:t>tsvwg-sctp-ndata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dirty="0"/>
          </a:p>
          <a:p>
            <a:r>
              <a:rPr lang="en-US" dirty="0" smtClean="0"/>
              <a:t>Editorial changes</a:t>
            </a:r>
          </a:p>
          <a:p>
            <a:pPr lvl="1"/>
            <a:r>
              <a:rPr lang="en-US" dirty="0" smtClean="0"/>
              <a:t>Appendix text update (from “this is how you contribute” to “this is how the text was written”)</a:t>
            </a:r>
          </a:p>
          <a:p>
            <a:pPr lvl="1"/>
            <a:r>
              <a:rPr lang="en-US" dirty="0" smtClean="0"/>
              <a:t>Security considerations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74A-FFD7-1944-87BF-9632C15F88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4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124</Words>
  <Application>Microsoft Macintosh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Mangal</vt:lpstr>
      <vt:lpstr>Office Theme</vt:lpstr>
      <vt:lpstr>draft-ietf-taps-transports-usage-02</vt:lpstr>
      <vt:lpstr>What is this? Reminder</vt:lpstr>
      <vt:lpstr>What’s new?</vt:lpstr>
      <vt:lpstr>What’s next</vt:lpstr>
    </vt:vector>
  </TitlesOfParts>
  <Company>Universitetet i Oslo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Bruker ved UiO</dc:creator>
  <cp:lastModifiedBy>Microsoft Office User</cp:lastModifiedBy>
  <cp:revision>50</cp:revision>
  <dcterms:created xsi:type="dcterms:W3CDTF">2016-04-05T20:59:42Z</dcterms:created>
  <dcterms:modified xsi:type="dcterms:W3CDTF">2016-11-10T17:40:46Z</dcterms:modified>
</cp:coreProperties>
</file>