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84" r:id="rId4"/>
    <p:sldId id="281" r:id="rId5"/>
    <p:sldId id="285" r:id="rId6"/>
    <p:sldId id="286" r:id="rId7"/>
    <p:sldId id="287" r:id="rId8"/>
    <p:sldId id="288" r:id="rId9"/>
    <p:sldId id="289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F6DF1-2E9C-4298-81F8-243952BC1560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E1D71-3E8B-41AC-9DF5-3CE583E80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749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E1D71-3E8B-41AC-9DF5-3CE583E804B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5133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E1D71-3E8B-41AC-9DF5-3CE583E804B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258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E1D71-3E8B-41AC-9DF5-3CE583E804B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605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7E1D71-3E8B-41AC-9DF5-3CE583E804B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0138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600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048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641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786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584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232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0191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589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889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085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403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18ACC-A019-426C-AE83-A9A5C5205588}" type="datetimeFigureOut">
              <a:rPr lang="en-US" smtClean="0"/>
              <a:pPr/>
              <a:t>11/12/2016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2201-280C-4A9F-87A8-0FF9DFF63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792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709" y="355630"/>
            <a:ext cx="8712968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Abstraction and Control of TE Networks (ACTN) Abstraction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7360" y="2016423"/>
            <a:ext cx="7016824" cy="1752600"/>
          </a:xfrm>
        </p:spPr>
        <p:txBody>
          <a:bodyPr/>
          <a:lstStyle/>
          <a:p>
            <a:r>
              <a:rPr lang="en-US" dirty="0"/>
              <a:t>draft-lee-teas-actn-abstraction-00</a:t>
            </a:r>
          </a:p>
          <a:p>
            <a:r>
              <a:rPr lang="en-US" dirty="0"/>
              <a:t>IETF 97 – Seoul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701" y="3933056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Young Lee (Huawei)</a:t>
            </a:r>
          </a:p>
          <a:p>
            <a:pPr algn="ctr"/>
            <a:r>
              <a:rPr lang="en-US" sz="2400" dirty="0" err="1"/>
              <a:t>Dhruv</a:t>
            </a:r>
            <a:r>
              <a:rPr lang="en-US" sz="2400" dirty="0"/>
              <a:t> </a:t>
            </a:r>
            <a:r>
              <a:rPr lang="en-US" sz="2400" dirty="0" err="1"/>
              <a:t>Dhody</a:t>
            </a:r>
            <a:r>
              <a:rPr lang="en-US" sz="2400" dirty="0"/>
              <a:t> (Huawei)</a:t>
            </a:r>
          </a:p>
          <a:p>
            <a:pPr algn="ctr"/>
            <a:r>
              <a:rPr lang="en-US" sz="2400" dirty="0"/>
              <a:t>Oscar Gonzalez de Dios (Telefonica)</a:t>
            </a:r>
          </a:p>
          <a:p>
            <a:pPr algn="ctr"/>
            <a:r>
              <a:rPr lang="en-US" sz="2400" dirty="0"/>
              <a:t>Daniele Ceccarelli (Ericsson)	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954101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This I-D discusses all the issues around abstraction: </a:t>
            </a:r>
          </a:p>
          <a:p>
            <a:pPr marL="0" indent="0">
              <a:buNone/>
            </a:pPr>
            <a:r>
              <a:rPr lang="en-US" sz="2400" dirty="0"/>
              <a:t>	–Factors that affect abstraction </a:t>
            </a:r>
          </a:p>
          <a:p>
            <a:pPr marL="0" indent="0">
              <a:buNone/>
            </a:pPr>
            <a:r>
              <a:rPr lang="en-US" sz="2400" dirty="0"/>
              <a:t>	–Abstraction methods </a:t>
            </a:r>
          </a:p>
          <a:p>
            <a:pPr marL="0" indent="0">
              <a:buNone/>
            </a:pPr>
            <a:r>
              <a:rPr lang="en-US" sz="2400" dirty="0"/>
              <a:t>	–How to build topology </a:t>
            </a:r>
          </a:p>
          <a:p>
            <a:pPr marL="0" indent="0">
              <a:buNone/>
            </a:pPr>
            <a:r>
              <a:rPr lang="en-US" sz="2400" dirty="0"/>
              <a:t>	–Requirements that may impact data model/protocol design </a:t>
            </a:r>
          </a:p>
          <a:p>
            <a:r>
              <a:rPr lang="en-US" sz="2400" dirty="0"/>
              <a:t>Any other missing issues around abstraction? </a:t>
            </a:r>
          </a:p>
          <a:p>
            <a:r>
              <a:rPr lang="en-US" sz="2400" dirty="0"/>
              <a:t>Is this useful? </a:t>
            </a:r>
          </a:p>
        </p:txBody>
      </p:sp>
    </p:spTree>
    <p:extLst>
      <p:ext uri="{BB962C8B-B14F-4D97-AF65-F5344CB8AC3E}">
        <p14:creationId xmlns:p14="http://schemas.microsoft.com/office/powerpoint/2010/main" xmlns="" val="199933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Abstraction is defined in [RFC7626] as: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Abstraction is the </a:t>
            </a:r>
            <a:r>
              <a:rPr lang="en-US" b="1" dirty="0"/>
              <a:t>process of applying policy to the available TE information within a domain</a:t>
            </a:r>
            <a:r>
              <a:rPr lang="en-US" dirty="0"/>
              <a:t>, to produce selective information that represents the potential ability to connect across the domain. Thus, </a:t>
            </a:r>
            <a:r>
              <a:rPr lang="en-US" b="1" dirty="0"/>
              <a:t>abstraction does not necessarily offer all possible connectivity options</a:t>
            </a:r>
            <a:r>
              <a:rPr lang="en-US" dirty="0"/>
              <a:t>, but presents a general view of potential connectivity according to the policies that determine how the domain's administrator wants to allow the domain resources to be used.</a:t>
            </a:r>
          </a:p>
        </p:txBody>
      </p:sp>
    </p:spTree>
    <p:extLst>
      <p:ext uri="{BB962C8B-B14F-4D97-AF65-F5344CB8AC3E}">
        <p14:creationId xmlns:p14="http://schemas.microsoft.com/office/powerpoint/2010/main" xmlns="" val="4252454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impacting the abstraction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5706" y="1962074"/>
            <a:ext cx="5126748" cy="3523151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rgbClr val="00285F"/>
                </a:solidFill>
              </a:rPr>
              <a:t>Nature of the underlying domain</a:t>
            </a:r>
          </a:p>
          <a:p>
            <a:pPr lvl="1"/>
            <a:r>
              <a:rPr lang="it-IT" sz="1600" dirty="0"/>
              <a:t>Packet vs Transport</a:t>
            </a:r>
          </a:p>
          <a:p>
            <a:pPr lvl="0"/>
            <a:r>
              <a:rPr lang="en-US" sz="2400" dirty="0">
                <a:solidFill>
                  <a:srgbClr val="00285F"/>
                </a:solidFill>
              </a:rPr>
              <a:t>PNC capabilities</a:t>
            </a:r>
          </a:p>
          <a:p>
            <a:pPr lvl="1"/>
            <a:r>
              <a:rPr lang="en-US" sz="1600" dirty="0"/>
              <a:t>Route reflector</a:t>
            </a:r>
          </a:p>
          <a:p>
            <a:pPr lvl="1"/>
            <a:r>
              <a:rPr lang="en-US" sz="1600" dirty="0"/>
              <a:t>Abstraction algorithms</a:t>
            </a:r>
          </a:p>
          <a:p>
            <a:pPr lvl="1"/>
            <a:r>
              <a:rPr lang="en-US" sz="1600" dirty="0"/>
              <a:t>Computation request/reply</a:t>
            </a:r>
          </a:p>
          <a:p>
            <a:r>
              <a:rPr lang="en-US" sz="2400" dirty="0">
                <a:solidFill>
                  <a:srgbClr val="00285F"/>
                </a:solidFill>
              </a:rPr>
              <a:t>MDSC capabilities</a:t>
            </a:r>
          </a:p>
          <a:p>
            <a:pPr lvl="1"/>
            <a:r>
              <a:rPr lang="en-US" sz="1600" dirty="0"/>
              <a:t>Ditto</a:t>
            </a:r>
          </a:p>
          <a:p>
            <a:r>
              <a:rPr lang="en-US" sz="2400" dirty="0">
                <a:solidFill>
                  <a:srgbClr val="00285F"/>
                </a:solidFill>
              </a:rPr>
              <a:t>Scalability and Frequency of updates</a:t>
            </a:r>
          </a:p>
          <a:p>
            <a:pPr lvl="1"/>
            <a:r>
              <a:rPr lang="en-US" sz="1600" dirty="0"/>
              <a:t>Trade-off between scalability and level of details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Freeform 35"/>
          <p:cNvSpPr>
            <a:spLocks noChangeAspect="1" noEditPoints="1"/>
          </p:cNvSpPr>
          <p:nvPr/>
        </p:nvSpPr>
        <p:spPr bwMode="auto">
          <a:xfrm flipH="1">
            <a:off x="223510" y="5079740"/>
            <a:ext cx="1665404" cy="873125"/>
          </a:xfrm>
          <a:custGeom>
            <a:avLst/>
            <a:gdLst>
              <a:gd name="T0" fmla="*/ 2147483647 w 522"/>
              <a:gd name="T1" fmla="*/ 2147483647 h 400"/>
              <a:gd name="T2" fmla="*/ 2147483647 w 522"/>
              <a:gd name="T3" fmla="*/ 2147483647 h 400"/>
              <a:gd name="T4" fmla="*/ 2147483647 w 522"/>
              <a:gd name="T5" fmla="*/ 2147483647 h 400"/>
              <a:gd name="T6" fmla="*/ 2147483647 w 522"/>
              <a:gd name="T7" fmla="*/ 2147483647 h 400"/>
              <a:gd name="T8" fmla="*/ 2147483647 w 522"/>
              <a:gd name="T9" fmla="*/ 2147483647 h 400"/>
              <a:gd name="T10" fmla="*/ 2147483647 w 522"/>
              <a:gd name="T11" fmla="*/ 2147483647 h 400"/>
              <a:gd name="T12" fmla="*/ 2147483647 w 522"/>
              <a:gd name="T13" fmla="*/ 2147483647 h 400"/>
              <a:gd name="T14" fmla="*/ 2147483647 w 522"/>
              <a:gd name="T15" fmla="*/ 2147483647 h 400"/>
              <a:gd name="T16" fmla="*/ 2147483647 w 522"/>
              <a:gd name="T17" fmla="*/ 2147483647 h 400"/>
              <a:gd name="T18" fmla="*/ 2147483647 w 522"/>
              <a:gd name="T19" fmla="*/ 2147483647 h 400"/>
              <a:gd name="T20" fmla="*/ 2147483647 w 522"/>
              <a:gd name="T21" fmla="*/ 2147483647 h 400"/>
              <a:gd name="T22" fmla="*/ 2147483647 w 522"/>
              <a:gd name="T23" fmla="*/ 2147483647 h 400"/>
              <a:gd name="T24" fmla="*/ 2147483647 w 522"/>
              <a:gd name="T25" fmla="*/ 2147483647 h 400"/>
              <a:gd name="T26" fmla="*/ 2147483647 w 522"/>
              <a:gd name="T27" fmla="*/ 2147483647 h 400"/>
              <a:gd name="T28" fmla="*/ 2147483647 w 522"/>
              <a:gd name="T29" fmla="*/ 2147483647 h 400"/>
              <a:gd name="T30" fmla="*/ 2147483647 w 522"/>
              <a:gd name="T31" fmla="*/ 2147483647 h 400"/>
              <a:gd name="T32" fmla="*/ 2147483647 w 522"/>
              <a:gd name="T33" fmla="*/ 2147483647 h 400"/>
              <a:gd name="T34" fmla="*/ 2147483647 w 522"/>
              <a:gd name="T35" fmla="*/ 2147483647 h 400"/>
              <a:gd name="T36" fmla="*/ 2147483647 w 522"/>
              <a:gd name="T37" fmla="*/ 2147483647 h 400"/>
              <a:gd name="T38" fmla="*/ 2147483647 w 522"/>
              <a:gd name="T39" fmla="*/ 2147483647 h 400"/>
              <a:gd name="T40" fmla="*/ 2147483647 w 522"/>
              <a:gd name="T41" fmla="*/ 2147483647 h 400"/>
              <a:gd name="T42" fmla="*/ 2147483647 w 522"/>
              <a:gd name="T43" fmla="*/ 2147483647 h 400"/>
              <a:gd name="T44" fmla="*/ 2147483647 w 522"/>
              <a:gd name="T45" fmla="*/ 2147483647 h 400"/>
              <a:gd name="T46" fmla="*/ 2147483647 w 522"/>
              <a:gd name="T47" fmla="*/ 2147483647 h 400"/>
              <a:gd name="T48" fmla="*/ 2147483647 w 522"/>
              <a:gd name="T49" fmla="*/ 2147483647 h 400"/>
              <a:gd name="T50" fmla="*/ 2147483647 w 522"/>
              <a:gd name="T51" fmla="*/ 2147483647 h 400"/>
              <a:gd name="T52" fmla="*/ 2147483647 w 522"/>
              <a:gd name="T53" fmla="*/ 2147483647 h 400"/>
              <a:gd name="T54" fmla="*/ 2147483647 w 522"/>
              <a:gd name="T55" fmla="*/ 2147483647 h 400"/>
              <a:gd name="T56" fmla="*/ 2147483647 w 522"/>
              <a:gd name="T57" fmla="*/ 2147483647 h 400"/>
              <a:gd name="T58" fmla="*/ 2147483647 w 522"/>
              <a:gd name="T59" fmla="*/ 2147483647 h 400"/>
              <a:gd name="T60" fmla="*/ 2147483647 w 522"/>
              <a:gd name="T61" fmla="*/ 2147483647 h 400"/>
              <a:gd name="T62" fmla="*/ 2147483647 w 522"/>
              <a:gd name="T63" fmla="*/ 2147483647 h 400"/>
              <a:gd name="T64" fmla="*/ 2147483647 w 522"/>
              <a:gd name="T65" fmla="*/ 2147483647 h 400"/>
              <a:gd name="T66" fmla="*/ 2147483647 w 522"/>
              <a:gd name="T67" fmla="*/ 2147483647 h 400"/>
              <a:gd name="T68" fmla="*/ 2147483647 w 522"/>
              <a:gd name="T69" fmla="*/ 2147483647 h 400"/>
              <a:gd name="T70" fmla="*/ 2147483647 w 522"/>
              <a:gd name="T71" fmla="*/ 2147483647 h 400"/>
              <a:gd name="T72" fmla="*/ 2147483647 w 522"/>
              <a:gd name="T73" fmla="*/ 2147483647 h 400"/>
              <a:gd name="T74" fmla="*/ 2147483647 w 522"/>
              <a:gd name="T75" fmla="*/ 2147483647 h 400"/>
              <a:gd name="T76" fmla="*/ 2147483647 w 522"/>
              <a:gd name="T77" fmla="*/ 2147483647 h 400"/>
              <a:gd name="T78" fmla="*/ 2147483647 w 522"/>
              <a:gd name="T79" fmla="*/ 2147483647 h 400"/>
              <a:gd name="T80" fmla="*/ 2147483647 w 522"/>
              <a:gd name="T81" fmla="*/ 2147483647 h 400"/>
              <a:gd name="T82" fmla="*/ 2147483647 w 522"/>
              <a:gd name="T83" fmla="*/ 2147483647 h 400"/>
              <a:gd name="T84" fmla="*/ 2147483647 w 522"/>
              <a:gd name="T85" fmla="*/ 2147483647 h 400"/>
              <a:gd name="T86" fmla="*/ 2147483647 w 522"/>
              <a:gd name="T87" fmla="*/ 2147483647 h 400"/>
              <a:gd name="T88" fmla="*/ 2147483647 w 522"/>
              <a:gd name="T89" fmla="*/ 2147483647 h 400"/>
              <a:gd name="T90" fmla="*/ 2147483647 w 522"/>
              <a:gd name="T91" fmla="*/ 2147483647 h 400"/>
              <a:gd name="T92" fmla="*/ 2147483647 w 522"/>
              <a:gd name="T93" fmla="*/ 2147483647 h 400"/>
              <a:gd name="T94" fmla="*/ 2147483647 w 522"/>
              <a:gd name="T95" fmla="*/ 2147483647 h 400"/>
              <a:gd name="T96" fmla="*/ 2147483647 w 522"/>
              <a:gd name="T97" fmla="*/ 2147483647 h 400"/>
              <a:gd name="T98" fmla="*/ 2147483647 w 522"/>
              <a:gd name="T99" fmla="*/ 2147483647 h 400"/>
              <a:gd name="T100" fmla="*/ 2147483647 w 522"/>
              <a:gd name="T101" fmla="*/ 2147483647 h 400"/>
              <a:gd name="T102" fmla="*/ 2147483647 w 522"/>
              <a:gd name="T103" fmla="*/ 2147483647 h 400"/>
              <a:gd name="T104" fmla="*/ 2147483647 w 522"/>
              <a:gd name="T105" fmla="*/ 2147483647 h 400"/>
              <a:gd name="T106" fmla="*/ 2147483647 w 522"/>
              <a:gd name="T107" fmla="*/ 2147483647 h 400"/>
              <a:gd name="T108" fmla="*/ 2147483647 w 522"/>
              <a:gd name="T109" fmla="*/ 2147483647 h 400"/>
              <a:gd name="T110" fmla="*/ 2147483647 w 522"/>
              <a:gd name="T111" fmla="*/ 2147483647 h 400"/>
              <a:gd name="T112" fmla="*/ 2147483647 w 522"/>
              <a:gd name="T113" fmla="*/ 2147483647 h 400"/>
              <a:gd name="T114" fmla="*/ 2147483647 w 522"/>
              <a:gd name="T115" fmla="*/ 2147483647 h 400"/>
              <a:gd name="T116" fmla="*/ 2147483647 w 522"/>
              <a:gd name="T117" fmla="*/ 2147483647 h 400"/>
              <a:gd name="T118" fmla="*/ 2147483647 w 522"/>
              <a:gd name="T119" fmla="*/ 2147483647 h 40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522" h="400">
                <a:moveTo>
                  <a:pt x="470" y="164"/>
                </a:moveTo>
                <a:cubicBezTo>
                  <a:pt x="470" y="162"/>
                  <a:pt x="470" y="160"/>
                  <a:pt x="470" y="158"/>
                </a:cubicBezTo>
                <a:cubicBezTo>
                  <a:pt x="470" y="111"/>
                  <a:pt x="431" y="72"/>
                  <a:pt x="384" y="72"/>
                </a:cubicBezTo>
                <a:cubicBezTo>
                  <a:pt x="381" y="72"/>
                  <a:pt x="379" y="72"/>
                  <a:pt x="377" y="72"/>
                </a:cubicBezTo>
                <a:cubicBezTo>
                  <a:pt x="364" y="30"/>
                  <a:pt x="325" y="0"/>
                  <a:pt x="279" y="0"/>
                </a:cubicBezTo>
                <a:cubicBezTo>
                  <a:pt x="240" y="0"/>
                  <a:pt x="206" y="22"/>
                  <a:pt x="189" y="54"/>
                </a:cubicBezTo>
                <a:cubicBezTo>
                  <a:pt x="178" y="46"/>
                  <a:pt x="164" y="42"/>
                  <a:pt x="150" y="42"/>
                </a:cubicBezTo>
                <a:cubicBezTo>
                  <a:pt x="112" y="42"/>
                  <a:pt x="81" y="73"/>
                  <a:pt x="81" y="111"/>
                </a:cubicBezTo>
                <a:cubicBezTo>
                  <a:pt x="81" y="113"/>
                  <a:pt x="81" y="114"/>
                  <a:pt x="81" y="115"/>
                </a:cubicBezTo>
                <a:cubicBezTo>
                  <a:pt x="36" y="121"/>
                  <a:pt x="0" y="159"/>
                  <a:pt x="0" y="206"/>
                </a:cubicBezTo>
                <a:cubicBezTo>
                  <a:pt x="0" y="230"/>
                  <a:pt x="10" y="253"/>
                  <a:pt x="26" y="269"/>
                </a:cubicBezTo>
                <a:cubicBezTo>
                  <a:pt x="24" y="275"/>
                  <a:pt x="23" y="282"/>
                  <a:pt x="23" y="289"/>
                </a:cubicBezTo>
                <a:cubicBezTo>
                  <a:pt x="23" y="327"/>
                  <a:pt x="54" y="358"/>
                  <a:pt x="92" y="358"/>
                </a:cubicBezTo>
                <a:cubicBezTo>
                  <a:pt x="98" y="358"/>
                  <a:pt x="105" y="357"/>
                  <a:pt x="111" y="355"/>
                </a:cubicBezTo>
                <a:cubicBezTo>
                  <a:pt x="125" y="381"/>
                  <a:pt x="152" y="400"/>
                  <a:pt x="184" y="400"/>
                </a:cubicBezTo>
                <a:cubicBezTo>
                  <a:pt x="208" y="400"/>
                  <a:pt x="230" y="389"/>
                  <a:pt x="245" y="373"/>
                </a:cubicBezTo>
                <a:cubicBezTo>
                  <a:pt x="258" y="381"/>
                  <a:pt x="273" y="385"/>
                  <a:pt x="289" y="385"/>
                </a:cubicBezTo>
                <a:cubicBezTo>
                  <a:pt x="315" y="385"/>
                  <a:pt x="338" y="373"/>
                  <a:pt x="353" y="354"/>
                </a:cubicBezTo>
                <a:cubicBezTo>
                  <a:pt x="365" y="361"/>
                  <a:pt x="380" y="366"/>
                  <a:pt x="395" y="366"/>
                </a:cubicBezTo>
                <a:cubicBezTo>
                  <a:pt x="435" y="366"/>
                  <a:pt x="468" y="334"/>
                  <a:pt x="471" y="295"/>
                </a:cubicBezTo>
                <a:cubicBezTo>
                  <a:pt x="501" y="287"/>
                  <a:pt x="522" y="261"/>
                  <a:pt x="522" y="230"/>
                </a:cubicBezTo>
                <a:cubicBezTo>
                  <a:pt x="522" y="198"/>
                  <a:pt x="500" y="171"/>
                  <a:pt x="470" y="164"/>
                </a:cubicBezTo>
                <a:close/>
                <a:moveTo>
                  <a:pt x="453" y="169"/>
                </a:moveTo>
                <a:cubicBezTo>
                  <a:pt x="453" y="169"/>
                  <a:pt x="453" y="169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3" y="172"/>
                  <a:pt x="454" y="174"/>
                  <a:pt x="455" y="175"/>
                </a:cubicBezTo>
                <a:cubicBezTo>
                  <a:pt x="456" y="177"/>
                  <a:pt x="458" y="178"/>
                  <a:pt x="460" y="179"/>
                </a:cubicBezTo>
                <a:cubicBezTo>
                  <a:pt x="464" y="179"/>
                  <a:pt x="467" y="180"/>
                  <a:pt x="470" y="181"/>
                </a:cubicBezTo>
                <a:cubicBezTo>
                  <a:pt x="477" y="200"/>
                  <a:pt x="477" y="200"/>
                  <a:pt x="477" y="200"/>
                </a:cubicBezTo>
                <a:cubicBezTo>
                  <a:pt x="458" y="220"/>
                  <a:pt x="458" y="220"/>
                  <a:pt x="458" y="220"/>
                </a:cubicBezTo>
                <a:cubicBezTo>
                  <a:pt x="429" y="201"/>
                  <a:pt x="429" y="201"/>
                  <a:pt x="429" y="201"/>
                </a:cubicBezTo>
                <a:cubicBezTo>
                  <a:pt x="430" y="198"/>
                  <a:pt x="430" y="196"/>
                  <a:pt x="430" y="193"/>
                </a:cubicBezTo>
                <a:cubicBezTo>
                  <a:pt x="430" y="191"/>
                  <a:pt x="430" y="188"/>
                  <a:pt x="429" y="185"/>
                </a:cubicBezTo>
                <a:cubicBezTo>
                  <a:pt x="452" y="168"/>
                  <a:pt x="452" y="168"/>
                  <a:pt x="452" y="168"/>
                </a:cubicBezTo>
                <a:cubicBezTo>
                  <a:pt x="453" y="168"/>
                  <a:pt x="453" y="169"/>
                  <a:pt x="453" y="169"/>
                </a:cubicBezTo>
                <a:close/>
                <a:moveTo>
                  <a:pt x="461" y="241"/>
                </a:moveTo>
                <a:cubicBezTo>
                  <a:pt x="481" y="255"/>
                  <a:pt x="481" y="255"/>
                  <a:pt x="481" y="255"/>
                </a:cubicBezTo>
                <a:cubicBezTo>
                  <a:pt x="481" y="255"/>
                  <a:pt x="481" y="256"/>
                  <a:pt x="481" y="256"/>
                </a:cubicBezTo>
                <a:cubicBezTo>
                  <a:pt x="449" y="259"/>
                  <a:pt x="449" y="259"/>
                  <a:pt x="449" y="259"/>
                </a:cubicBezTo>
                <a:cubicBezTo>
                  <a:pt x="448" y="258"/>
                  <a:pt x="448" y="257"/>
                  <a:pt x="448" y="256"/>
                </a:cubicBezTo>
                <a:lnTo>
                  <a:pt x="461" y="241"/>
                </a:lnTo>
                <a:close/>
                <a:moveTo>
                  <a:pt x="426" y="243"/>
                </a:moveTo>
                <a:cubicBezTo>
                  <a:pt x="419" y="215"/>
                  <a:pt x="419" y="215"/>
                  <a:pt x="419" y="215"/>
                </a:cubicBezTo>
                <a:cubicBezTo>
                  <a:pt x="419" y="215"/>
                  <a:pt x="420" y="214"/>
                  <a:pt x="420" y="214"/>
                </a:cubicBezTo>
                <a:cubicBezTo>
                  <a:pt x="447" y="232"/>
                  <a:pt x="447" y="232"/>
                  <a:pt x="447" y="232"/>
                </a:cubicBezTo>
                <a:cubicBezTo>
                  <a:pt x="436" y="245"/>
                  <a:pt x="436" y="245"/>
                  <a:pt x="436" y="245"/>
                </a:cubicBezTo>
                <a:cubicBezTo>
                  <a:pt x="433" y="244"/>
                  <a:pt x="429" y="243"/>
                  <a:pt x="426" y="243"/>
                </a:cubicBezTo>
                <a:close/>
                <a:moveTo>
                  <a:pt x="435" y="269"/>
                </a:moveTo>
                <a:cubicBezTo>
                  <a:pt x="435" y="274"/>
                  <a:pt x="430" y="278"/>
                  <a:pt x="425" y="278"/>
                </a:cubicBezTo>
                <a:cubicBezTo>
                  <a:pt x="420" y="278"/>
                  <a:pt x="415" y="274"/>
                  <a:pt x="415" y="269"/>
                </a:cubicBezTo>
                <a:cubicBezTo>
                  <a:pt x="415" y="263"/>
                  <a:pt x="420" y="259"/>
                  <a:pt x="425" y="259"/>
                </a:cubicBezTo>
                <a:cubicBezTo>
                  <a:pt x="430" y="259"/>
                  <a:pt x="435" y="263"/>
                  <a:pt x="435" y="269"/>
                </a:cubicBezTo>
                <a:close/>
                <a:moveTo>
                  <a:pt x="448" y="130"/>
                </a:moveTo>
                <a:cubicBezTo>
                  <a:pt x="447" y="131"/>
                  <a:pt x="447" y="132"/>
                  <a:pt x="446" y="133"/>
                </a:cubicBezTo>
                <a:cubicBezTo>
                  <a:pt x="443" y="137"/>
                  <a:pt x="442" y="142"/>
                  <a:pt x="442" y="147"/>
                </a:cubicBezTo>
                <a:cubicBezTo>
                  <a:pt x="442" y="150"/>
                  <a:pt x="442" y="153"/>
                  <a:pt x="443" y="155"/>
                </a:cubicBezTo>
                <a:cubicBezTo>
                  <a:pt x="421" y="171"/>
                  <a:pt x="421" y="171"/>
                  <a:pt x="421" y="171"/>
                </a:cubicBezTo>
                <a:cubicBezTo>
                  <a:pt x="441" y="117"/>
                  <a:pt x="441" y="117"/>
                  <a:pt x="441" y="117"/>
                </a:cubicBezTo>
                <a:cubicBezTo>
                  <a:pt x="444" y="121"/>
                  <a:pt x="446" y="125"/>
                  <a:pt x="448" y="130"/>
                </a:cubicBezTo>
                <a:close/>
                <a:moveTo>
                  <a:pt x="429" y="104"/>
                </a:moveTo>
                <a:cubicBezTo>
                  <a:pt x="405" y="168"/>
                  <a:pt x="405" y="168"/>
                  <a:pt x="405" y="168"/>
                </a:cubicBezTo>
                <a:cubicBezTo>
                  <a:pt x="405" y="168"/>
                  <a:pt x="405" y="168"/>
                  <a:pt x="404" y="168"/>
                </a:cubicBezTo>
                <a:cubicBezTo>
                  <a:pt x="404" y="168"/>
                  <a:pt x="404" y="168"/>
                  <a:pt x="403" y="168"/>
                </a:cubicBezTo>
                <a:cubicBezTo>
                  <a:pt x="392" y="137"/>
                  <a:pt x="392" y="137"/>
                  <a:pt x="392" y="137"/>
                </a:cubicBezTo>
                <a:cubicBezTo>
                  <a:pt x="425" y="101"/>
                  <a:pt x="425" y="101"/>
                  <a:pt x="425" y="101"/>
                </a:cubicBezTo>
                <a:cubicBezTo>
                  <a:pt x="426" y="102"/>
                  <a:pt x="427" y="103"/>
                  <a:pt x="429" y="104"/>
                </a:cubicBezTo>
                <a:close/>
                <a:moveTo>
                  <a:pt x="404" y="203"/>
                </a:moveTo>
                <a:cubicBezTo>
                  <a:pt x="399" y="203"/>
                  <a:pt x="395" y="199"/>
                  <a:pt x="395" y="193"/>
                </a:cubicBezTo>
                <a:cubicBezTo>
                  <a:pt x="395" y="188"/>
                  <a:pt x="399" y="184"/>
                  <a:pt x="404" y="184"/>
                </a:cubicBezTo>
                <a:cubicBezTo>
                  <a:pt x="410" y="184"/>
                  <a:pt x="414" y="188"/>
                  <a:pt x="414" y="193"/>
                </a:cubicBezTo>
                <a:cubicBezTo>
                  <a:pt x="414" y="199"/>
                  <a:pt x="410" y="203"/>
                  <a:pt x="404" y="203"/>
                </a:cubicBezTo>
                <a:close/>
                <a:moveTo>
                  <a:pt x="411" y="247"/>
                </a:moveTo>
                <a:cubicBezTo>
                  <a:pt x="410" y="248"/>
                  <a:pt x="409" y="248"/>
                  <a:pt x="409" y="249"/>
                </a:cubicBezTo>
                <a:cubicBezTo>
                  <a:pt x="350" y="211"/>
                  <a:pt x="350" y="211"/>
                  <a:pt x="350" y="211"/>
                </a:cubicBezTo>
                <a:cubicBezTo>
                  <a:pt x="350" y="210"/>
                  <a:pt x="351" y="209"/>
                  <a:pt x="351" y="208"/>
                </a:cubicBezTo>
                <a:cubicBezTo>
                  <a:pt x="381" y="204"/>
                  <a:pt x="381" y="204"/>
                  <a:pt x="381" y="204"/>
                </a:cubicBezTo>
                <a:cubicBezTo>
                  <a:pt x="383" y="208"/>
                  <a:pt x="386" y="212"/>
                  <a:pt x="390" y="215"/>
                </a:cubicBezTo>
                <a:cubicBezTo>
                  <a:pt x="394" y="218"/>
                  <a:pt x="399" y="219"/>
                  <a:pt x="403" y="219"/>
                </a:cubicBezTo>
                <a:lnTo>
                  <a:pt x="411" y="247"/>
                </a:lnTo>
                <a:close/>
                <a:moveTo>
                  <a:pt x="392" y="89"/>
                </a:moveTo>
                <a:cubicBezTo>
                  <a:pt x="394" y="89"/>
                  <a:pt x="394" y="89"/>
                  <a:pt x="394" y="89"/>
                </a:cubicBezTo>
                <a:cubicBezTo>
                  <a:pt x="400" y="90"/>
                  <a:pt x="405" y="91"/>
                  <a:pt x="410" y="93"/>
                </a:cubicBezTo>
                <a:cubicBezTo>
                  <a:pt x="392" y="113"/>
                  <a:pt x="392" y="113"/>
                  <a:pt x="392" y="113"/>
                </a:cubicBezTo>
                <a:cubicBezTo>
                  <a:pt x="392" y="112"/>
                  <a:pt x="392" y="110"/>
                  <a:pt x="392" y="108"/>
                </a:cubicBezTo>
                <a:cubicBezTo>
                  <a:pt x="391" y="106"/>
                  <a:pt x="390" y="104"/>
                  <a:pt x="390" y="102"/>
                </a:cubicBezTo>
                <a:cubicBezTo>
                  <a:pt x="392" y="99"/>
                  <a:pt x="393" y="94"/>
                  <a:pt x="393" y="90"/>
                </a:cubicBezTo>
                <a:cubicBezTo>
                  <a:pt x="393" y="90"/>
                  <a:pt x="392" y="90"/>
                  <a:pt x="392" y="89"/>
                </a:cubicBezTo>
                <a:close/>
                <a:moveTo>
                  <a:pt x="366" y="104"/>
                </a:moveTo>
                <a:cubicBezTo>
                  <a:pt x="372" y="104"/>
                  <a:pt x="376" y="108"/>
                  <a:pt x="376" y="113"/>
                </a:cubicBezTo>
                <a:cubicBezTo>
                  <a:pt x="376" y="119"/>
                  <a:pt x="372" y="123"/>
                  <a:pt x="366" y="123"/>
                </a:cubicBezTo>
                <a:cubicBezTo>
                  <a:pt x="361" y="123"/>
                  <a:pt x="357" y="119"/>
                  <a:pt x="357" y="113"/>
                </a:cubicBezTo>
                <a:cubicBezTo>
                  <a:pt x="357" y="108"/>
                  <a:pt x="361" y="104"/>
                  <a:pt x="366" y="104"/>
                </a:cubicBezTo>
                <a:close/>
                <a:moveTo>
                  <a:pt x="369" y="139"/>
                </a:moveTo>
                <a:cubicBezTo>
                  <a:pt x="358" y="151"/>
                  <a:pt x="358" y="151"/>
                  <a:pt x="358" y="151"/>
                </a:cubicBezTo>
                <a:cubicBezTo>
                  <a:pt x="363" y="139"/>
                  <a:pt x="363" y="139"/>
                  <a:pt x="363" y="139"/>
                </a:cubicBezTo>
                <a:cubicBezTo>
                  <a:pt x="364" y="139"/>
                  <a:pt x="365" y="139"/>
                  <a:pt x="366" y="139"/>
                </a:cubicBezTo>
                <a:cubicBezTo>
                  <a:pt x="367" y="139"/>
                  <a:pt x="368" y="139"/>
                  <a:pt x="369" y="139"/>
                </a:cubicBezTo>
                <a:close/>
                <a:moveTo>
                  <a:pt x="357" y="66"/>
                </a:moveTo>
                <a:cubicBezTo>
                  <a:pt x="357" y="67"/>
                  <a:pt x="356" y="67"/>
                  <a:pt x="355" y="67"/>
                </a:cubicBezTo>
                <a:cubicBezTo>
                  <a:pt x="348" y="51"/>
                  <a:pt x="348" y="51"/>
                  <a:pt x="348" y="51"/>
                </a:cubicBezTo>
                <a:cubicBezTo>
                  <a:pt x="352" y="56"/>
                  <a:pt x="355" y="61"/>
                  <a:pt x="357" y="66"/>
                </a:cubicBezTo>
                <a:close/>
                <a:moveTo>
                  <a:pt x="380" y="150"/>
                </a:moveTo>
                <a:cubicBezTo>
                  <a:pt x="388" y="173"/>
                  <a:pt x="388" y="173"/>
                  <a:pt x="388" y="173"/>
                </a:cubicBezTo>
                <a:cubicBezTo>
                  <a:pt x="386" y="175"/>
                  <a:pt x="384" y="177"/>
                  <a:pt x="383" y="179"/>
                </a:cubicBezTo>
                <a:cubicBezTo>
                  <a:pt x="381" y="182"/>
                  <a:pt x="380" y="185"/>
                  <a:pt x="379" y="188"/>
                </a:cubicBezTo>
                <a:cubicBezTo>
                  <a:pt x="349" y="192"/>
                  <a:pt x="349" y="192"/>
                  <a:pt x="349" y="192"/>
                </a:cubicBezTo>
                <a:cubicBezTo>
                  <a:pt x="348" y="190"/>
                  <a:pt x="347" y="189"/>
                  <a:pt x="347" y="188"/>
                </a:cubicBezTo>
                <a:lnTo>
                  <a:pt x="380" y="150"/>
                </a:lnTo>
                <a:close/>
                <a:moveTo>
                  <a:pt x="341" y="119"/>
                </a:moveTo>
                <a:cubicBezTo>
                  <a:pt x="342" y="121"/>
                  <a:pt x="343" y="124"/>
                  <a:pt x="344" y="126"/>
                </a:cubicBezTo>
                <a:cubicBezTo>
                  <a:pt x="334" y="151"/>
                  <a:pt x="334" y="151"/>
                  <a:pt x="334" y="151"/>
                </a:cubicBezTo>
                <a:cubicBezTo>
                  <a:pt x="332" y="106"/>
                  <a:pt x="332" y="106"/>
                  <a:pt x="332" y="106"/>
                </a:cubicBezTo>
                <a:cubicBezTo>
                  <a:pt x="341" y="110"/>
                  <a:pt x="341" y="110"/>
                  <a:pt x="341" y="110"/>
                </a:cubicBezTo>
                <a:cubicBezTo>
                  <a:pt x="341" y="111"/>
                  <a:pt x="340" y="112"/>
                  <a:pt x="340" y="113"/>
                </a:cubicBezTo>
                <a:cubicBezTo>
                  <a:pt x="340" y="115"/>
                  <a:pt x="341" y="117"/>
                  <a:pt x="341" y="119"/>
                </a:cubicBezTo>
                <a:close/>
                <a:moveTo>
                  <a:pt x="343" y="80"/>
                </a:moveTo>
                <a:cubicBezTo>
                  <a:pt x="342" y="83"/>
                  <a:pt x="341" y="87"/>
                  <a:pt x="341" y="90"/>
                </a:cubicBezTo>
                <a:cubicBezTo>
                  <a:pt x="341" y="91"/>
                  <a:pt x="341" y="92"/>
                  <a:pt x="341" y="93"/>
                </a:cubicBezTo>
                <a:cubicBezTo>
                  <a:pt x="331" y="88"/>
                  <a:pt x="331" y="88"/>
                  <a:pt x="331" y="88"/>
                </a:cubicBezTo>
                <a:cubicBezTo>
                  <a:pt x="329" y="46"/>
                  <a:pt x="329" y="46"/>
                  <a:pt x="329" y="46"/>
                </a:cubicBezTo>
                <a:lnTo>
                  <a:pt x="343" y="80"/>
                </a:lnTo>
                <a:close/>
                <a:moveTo>
                  <a:pt x="318" y="159"/>
                </a:moveTo>
                <a:cubicBezTo>
                  <a:pt x="284" y="86"/>
                  <a:pt x="284" y="86"/>
                  <a:pt x="284" y="86"/>
                </a:cubicBezTo>
                <a:cubicBezTo>
                  <a:pt x="285" y="86"/>
                  <a:pt x="285" y="85"/>
                  <a:pt x="286" y="85"/>
                </a:cubicBezTo>
                <a:cubicBezTo>
                  <a:pt x="315" y="98"/>
                  <a:pt x="315" y="98"/>
                  <a:pt x="315" y="98"/>
                </a:cubicBezTo>
                <a:lnTo>
                  <a:pt x="318" y="159"/>
                </a:lnTo>
                <a:close/>
                <a:moveTo>
                  <a:pt x="303" y="267"/>
                </a:moveTo>
                <a:cubicBezTo>
                  <a:pt x="302" y="263"/>
                  <a:pt x="301" y="260"/>
                  <a:pt x="298" y="257"/>
                </a:cubicBezTo>
                <a:cubicBezTo>
                  <a:pt x="317" y="228"/>
                  <a:pt x="317" y="228"/>
                  <a:pt x="317" y="228"/>
                </a:cubicBezTo>
                <a:cubicBezTo>
                  <a:pt x="318" y="228"/>
                  <a:pt x="318" y="228"/>
                  <a:pt x="318" y="228"/>
                </a:cubicBezTo>
                <a:cubicBezTo>
                  <a:pt x="321" y="285"/>
                  <a:pt x="321" y="285"/>
                  <a:pt x="321" y="285"/>
                </a:cubicBezTo>
                <a:cubicBezTo>
                  <a:pt x="303" y="276"/>
                  <a:pt x="303" y="276"/>
                  <a:pt x="303" y="276"/>
                </a:cubicBezTo>
                <a:cubicBezTo>
                  <a:pt x="304" y="275"/>
                  <a:pt x="304" y="274"/>
                  <a:pt x="304" y="272"/>
                </a:cubicBezTo>
                <a:cubicBezTo>
                  <a:pt x="304" y="271"/>
                  <a:pt x="304" y="269"/>
                  <a:pt x="303" y="267"/>
                </a:cubicBezTo>
                <a:close/>
                <a:moveTo>
                  <a:pt x="285" y="248"/>
                </a:moveTo>
                <a:cubicBezTo>
                  <a:pt x="283" y="247"/>
                  <a:pt x="280" y="247"/>
                  <a:pt x="278" y="247"/>
                </a:cubicBezTo>
                <a:cubicBezTo>
                  <a:pt x="276" y="247"/>
                  <a:pt x="274" y="247"/>
                  <a:pt x="273" y="247"/>
                </a:cubicBezTo>
                <a:cubicBezTo>
                  <a:pt x="273" y="247"/>
                  <a:pt x="273" y="247"/>
                  <a:pt x="273" y="247"/>
                </a:cubicBezTo>
                <a:cubicBezTo>
                  <a:pt x="269" y="248"/>
                  <a:pt x="266" y="249"/>
                  <a:pt x="263" y="251"/>
                </a:cubicBezTo>
                <a:cubicBezTo>
                  <a:pt x="230" y="227"/>
                  <a:pt x="230" y="227"/>
                  <a:pt x="230" y="227"/>
                </a:cubicBezTo>
                <a:cubicBezTo>
                  <a:pt x="231" y="225"/>
                  <a:pt x="232" y="222"/>
                  <a:pt x="233" y="220"/>
                </a:cubicBezTo>
                <a:cubicBezTo>
                  <a:pt x="241" y="219"/>
                  <a:pt x="241" y="219"/>
                  <a:pt x="241" y="219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300" y="216"/>
                  <a:pt x="301" y="218"/>
                  <a:pt x="303" y="221"/>
                </a:cubicBezTo>
                <a:lnTo>
                  <a:pt x="285" y="248"/>
                </a:lnTo>
                <a:close/>
                <a:moveTo>
                  <a:pt x="288" y="272"/>
                </a:moveTo>
                <a:cubicBezTo>
                  <a:pt x="288" y="278"/>
                  <a:pt x="283" y="282"/>
                  <a:pt x="278" y="282"/>
                </a:cubicBezTo>
                <a:cubicBezTo>
                  <a:pt x="272" y="282"/>
                  <a:pt x="268" y="278"/>
                  <a:pt x="268" y="272"/>
                </a:cubicBezTo>
                <a:cubicBezTo>
                  <a:pt x="268" y="267"/>
                  <a:pt x="272" y="263"/>
                  <a:pt x="278" y="263"/>
                </a:cubicBezTo>
                <a:cubicBezTo>
                  <a:pt x="283" y="263"/>
                  <a:pt x="288" y="267"/>
                  <a:pt x="288" y="272"/>
                </a:cubicBezTo>
                <a:close/>
                <a:moveTo>
                  <a:pt x="265" y="144"/>
                </a:moveTo>
                <a:cubicBezTo>
                  <a:pt x="265" y="150"/>
                  <a:pt x="260" y="154"/>
                  <a:pt x="255" y="154"/>
                </a:cubicBezTo>
                <a:cubicBezTo>
                  <a:pt x="249" y="154"/>
                  <a:pt x="245" y="150"/>
                  <a:pt x="245" y="144"/>
                </a:cubicBezTo>
                <a:cubicBezTo>
                  <a:pt x="245" y="139"/>
                  <a:pt x="249" y="135"/>
                  <a:pt x="255" y="135"/>
                </a:cubicBezTo>
                <a:cubicBezTo>
                  <a:pt x="260" y="135"/>
                  <a:pt x="265" y="139"/>
                  <a:pt x="265" y="144"/>
                </a:cubicBezTo>
                <a:close/>
                <a:moveTo>
                  <a:pt x="257" y="67"/>
                </a:moveTo>
                <a:cubicBezTo>
                  <a:pt x="257" y="62"/>
                  <a:pt x="261" y="57"/>
                  <a:pt x="267" y="57"/>
                </a:cubicBezTo>
                <a:cubicBezTo>
                  <a:pt x="272" y="57"/>
                  <a:pt x="277" y="62"/>
                  <a:pt x="277" y="67"/>
                </a:cubicBezTo>
                <a:cubicBezTo>
                  <a:pt x="277" y="72"/>
                  <a:pt x="272" y="77"/>
                  <a:pt x="267" y="77"/>
                </a:cubicBezTo>
                <a:cubicBezTo>
                  <a:pt x="261" y="77"/>
                  <a:pt x="257" y="72"/>
                  <a:pt x="257" y="67"/>
                </a:cubicBezTo>
                <a:close/>
                <a:moveTo>
                  <a:pt x="260" y="170"/>
                </a:moveTo>
                <a:cubicBezTo>
                  <a:pt x="264" y="169"/>
                  <a:pt x="267" y="167"/>
                  <a:pt x="270" y="165"/>
                </a:cubicBezTo>
                <a:cubicBezTo>
                  <a:pt x="301" y="188"/>
                  <a:pt x="301" y="188"/>
                  <a:pt x="301" y="188"/>
                </a:cubicBezTo>
                <a:cubicBezTo>
                  <a:pt x="301" y="188"/>
                  <a:pt x="301" y="188"/>
                  <a:pt x="300" y="189"/>
                </a:cubicBezTo>
                <a:cubicBezTo>
                  <a:pt x="299" y="191"/>
                  <a:pt x="297" y="194"/>
                  <a:pt x="297" y="197"/>
                </a:cubicBezTo>
                <a:cubicBezTo>
                  <a:pt x="241" y="203"/>
                  <a:pt x="241" y="203"/>
                  <a:pt x="241" y="203"/>
                </a:cubicBezTo>
                <a:cubicBezTo>
                  <a:pt x="231" y="204"/>
                  <a:pt x="231" y="204"/>
                  <a:pt x="231" y="204"/>
                </a:cubicBezTo>
                <a:cubicBezTo>
                  <a:pt x="230" y="202"/>
                  <a:pt x="229" y="200"/>
                  <a:pt x="228" y="198"/>
                </a:cubicBezTo>
                <a:cubicBezTo>
                  <a:pt x="248" y="169"/>
                  <a:pt x="248" y="169"/>
                  <a:pt x="248" y="169"/>
                </a:cubicBezTo>
                <a:cubicBezTo>
                  <a:pt x="250" y="170"/>
                  <a:pt x="252" y="170"/>
                  <a:pt x="255" y="170"/>
                </a:cubicBezTo>
                <a:cubicBezTo>
                  <a:pt x="257" y="170"/>
                  <a:pt x="258" y="170"/>
                  <a:pt x="260" y="170"/>
                </a:cubicBezTo>
                <a:close/>
                <a:moveTo>
                  <a:pt x="251" y="119"/>
                </a:moveTo>
                <a:cubicBezTo>
                  <a:pt x="250" y="119"/>
                  <a:pt x="250" y="119"/>
                  <a:pt x="250" y="119"/>
                </a:cubicBezTo>
                <a:cubicBezTo>
                  <a:pt x="244" y="120"/>
                  <a:pt x="240" y="123"/>
                  <a:pt x="237" y="126"/>
                </a:cubicBezTo>
                <a:cubicBezTo>
                  <a:pt x="227" y="122"/>
                  <a:pt x="227" y="122"/>
                  <a:pt x="227" y="122"/>
                </a:cubicBezTo>
                <a:cubicBezTo>
                  <a:pt x="227" y="121"/>
                  <a:pt x="227" y="120"/>
                  <a:pt x="227" y="119"/>
                </a:cubicBezTo>
                <a:cubicBezTo>
                  <a:pt x="227" y="112"/>
                  <a:pt x="224" y="104"/>
                  <a:pt x="218" y="99"/>
                </a:cubicBezTo>
                <a:cubicBezTo>
                  <a:pt x="215" y="97"/>
                  <a:pt x="213" y="96"/>
                  <a:pt x="210" y="95"/>
                </a:cubicBezTo>
                <a:cubicBezTo>
                  <a:pt x="210" y="86"/>
                  <a:pt x="210" y="86"/>
                  <a:pt x="210" y="86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7" y="84"/>
                  <a:pt x="251" y="88"/>
                  <a:pt x="255" y="90"/>
                </a:cubicBezTo>
                <a:lnTo>
                  <a:pt x="251" y="119"/>
                </a:lnTo>
                <a:close/>
                <a:moveTo>
                  <a:pt x="221" y="136"/>
                </a:moveTo>
                <a:cubicBezTo>
                  <a:pt x="229" y="140"/>
                  <a:pt x="229" y="140"/>
                  <a:pt x="229" y="140"/>
                </a:cubicBezTo>
                <a:cubicBezTo>
                  <a:pt x="229" y="142"/>
                  <a:pt x="229" y="143"/>
                  <a:pt x="229" y="144"/>
                </a:cubicBezTo>
                <a:cubicBezTo>
                  <a:pt x="229" y="146"/>
                  <a:pt x="229" y="148"/>
                  <a:pt x="230" y="150"/>
                </a:cubicBezTo>
                <a:cubicBezTo>
                  <a:pt x="230" y="154"/>
                  <a:pt x="232" y="157"/>
                  <a:pt x="234" y="160"/>
                </a:cubicBezTo>
                <a:cubicBezTo>
                  <a:pt x="215" y="189"/>
                  <a:pt x="215" y="189"/>
                  <a:pt x="215" y="189"/>
                </a:cubicBezTo>
                <a:cubicBezTo>
                  <a:pt x="214" y="189"/>
                  <a:pt x="214" y="189"/>
                  <a:pt x="214" y="189"/>
                </a:cubicBezTo>
                <a:cubicBezTo>
                  <a:pt x="212" y="143"/>
                  <a:pt x="212" y="143"/>
                  <a:pt x="212" y="143"/>
                </a:cubicBezTo>
                <a:cubicBezTo>
                  <a:pt x="215" y="141"/>
                  <a:pt x="218" y="139"/>
                  <a:pt x="221" y="136"/>
                </a:cubicBezTo>
                <a:close/>
                <a:moveTo>
                  <a:pt x="253" y="264"/>
                </a:moveTo>
                <a:cubicBezTo>
                  <a:pt x="252" y="267"/>
                  <a:pt x="252" y="270"/>
                  <a:pt x="252" y="272"/>
                </a:cubicBezTo>
                <a:cubicBezTo>
                  <a:pt x="252" y="274"/>
                  <a:pt x="252" y="276"/>
                  <a:pt x="253" y="278"/>
                </a:cubicBezTo>
                <a:cubicBezTo>
                  <a:pt x="254" y="286"/>
                  <a:pt x="259" y="292"/>
                  <a:pt x="266" y="295"/>
                </a:cubicBezTo>
                <a:cubicBezTo>
                  <a:pt x="262" y="322"/>
                  <a:pt x="262" y="322"/>
                  <a:pt x="262" y="322"/>
                </a:cubicBezTo>
                <a:cubicBezTo>
                  <a:pt x="226" y="244"/>
                  <a:pt x="226" y="244"/>
                  <a:pt x="226" y="244"/>
                </a:cubicBezTo>
                <a:lnTo>
                  <a:pt x="253" y="264"/>
                </a:lnTo>
                <a:close/>
                <a:moveTo>
                  <a:pt x="279" y="152"/>
                </a:moveTo>
                <a:cubicBezTo>
                  <a:pt x="280" y="150"/>
                  <a:pt x="281" y="147"/>
                  <a:pt x="281" y="144"/>
                </a:cubicBezTo>
                <a:cubicBezTo>
                  <a:pt x="281" y="143"/>
                  <a:pt x="280" y="141"/>
                  <a:pt x="280" y="139"/>
                </a:cubicBezTo>
                <a:cubicBezTo>
                  <a:pt x="279" y="131"/>
                  <a:pt x="273" y="125"/>
                  <a:pt x="266" y="12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307" y="173"/>
                  <a:pt x="307" y="173"/>
                  <a:pt x="307" y="173"/>
                </a:cubicBezTo>
                <a:lnTo>
                  <a:pt x="279" y="152"/>
                </a:lnTo>
                <a:close/>
                <a:moveTo>
                  <a:pt x="312" y="27"/>
                </a:moveTo>
                <a:cubicBezTo>
                  <a:pt x="314" y="80"/>
                  <a:pt x="314" y="80"/>
                  <a:pt x="314" y="80"/>
                </a:cubicBezTo>
                <a:cubicBezTo>
                  <a:pt x="292" y="70"/>
                  <a:pt x="292" y="70"/>
                  <a:pt x="292" y="70"/>
                </a:cubicBezTo>
                <a:cubicBezTo>
                  <a:pt x="292" y="69"/>
                  <a:pt x="293" y="68"/>
                  <a:pt x="293" y="67"/>
                </a:cubicBezTo>
                <a:cubicBezTo>
                  <a:pt x="293" y="65"/>
                  <a:pt x="292" y="64"/>
                  <a:pt x="292" y="62"/>
                </a:cubicBezTo>
                <a:cubicBezTo>
                  <a:pt x="291" y="59"/>
                  <a:pt x="290" y="56"/>
                  <a:pt x="288" y="53"/>
                </a:cubicBezTo>
                <a:cubicBezTo>
                  <a:pt x="309" y="26"/>
                  <a:pt x="309" y="26"/>
                  <a:pt x="309" y="26"/>
                </a:cubicBezTo>
                <a:cubicBezTo>
                  <a:pt x="310" y="27"/>
                  <a:pt x="311" y="27"/>
                  <a:pt x="312" y="27"/>
                </a:cubicBezTo>
                <a:close/>
                <a:moveTo>
                  <a:pt x="234" y="29"/>
                </a:moveTo>
                <a:cubicBezTo>
                  <a:pt x="289" y="17"/>
                  <a:pt x="289" y="17"/>
                  <a:pt x="289" y="17"/>
                </a:cubicBezTo>
                <a:cubicBezTo>
                  <a:pt x="291" y="17"/>
                  <a:pt x="293" y="17"/>
                  <a:pt x="296" y="18"/>
                </a:cubicBezTo>
                <a:cubicBezTo>
                  <a:pt x="276" y="43"/>
                  <a:pt x="276" y="43"/>
                  <a:pt x="276" y="43"/>
                </a:cubicBezTo>
                <a:cubicBezTo>
                  <a:pt x="273" y="42"/>
                  <a:pt x="270" y="41"/>
                  <a:pt x="267" y="41"/>
                </a:cubicBezTo>
                <a:cubicBezTo>
                  <a:pt x="265" y="41"/>
                  <a:pt x="263" y="41"/>
                  <a:pt x="262" y="42"/>
                </a:cubicBezTo>
                <a:cubicBezTo>
                  <a:pt x="257" y="43"/>
                  <a:pt x="253" y="45"/>
                  <a:pt x="249" y="48"/>
                </a:cubicBezTo>
                <a:cubicBezTo>
                  <a:pt x="226" y="34"/>
                  <a:pt x="226" y="34"/>
                  <a:pt x="226" y="34"/>
                </a:cubicBezTo>
                <a:cubicBezTo>
                  <a:pt x="228" y="32"/>
                  <a:pt x="231" y="31"/>
                  <a:pt x="234" y="29"/>
                </a:cubicBezTo>
                <a:close/>
                <a:moveTo>
                  <a:pt x="208" y="52"/>
                </a:moveTo>
                <a:cubicBezTo>
                  <a:pt x="211" y="51"/>
                  <a:pt x="214" y="50"/>
                  <a:pt x="216" y="47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1" y="63"/>
                  <a:pt x="241" y="63"/>
                  <a:pt x="241" y="64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8" y="53"/>
                  <a:pt x="208" y="53"/>
                  <a:pt x="208" y="53"/>
                </a:cubicBezTo>
                <a:cubicBezTo>
                  <a:pt x="208" y="53"/>
                  <a:pt x="208" y="53"/>
                  <a:pt x="208" y="52"/>
                </a:cubicBezTo>
                <a:close/>
                <a:moveTo>
                  <a:pt x="202" y="110"/>
                </a:moveTo>
                <a:cubicBezTo>
                  <a:pt x="207" y="110"/>
                  <a:pt x="211" y="114"/>
                  <a:pt x="211" y="119"/>
                </a:cubicBezTo>
                <a:cubicBezTo>
                  <a:pt x="211" y="125"/>
                  <a:pt x="207" y="129"/>
                  <a:pt x="202" y="129"/>
                </a:cubicBezTo>
                <a:cubicBezTo>
                  <a:pt x="196" y="129"/>
                  <a:pt x="192" y="125"/>
                  <a:pt x="192" y="119"/>
                </a:cubicBezTo>
                <a:cubicBezTo>
                  <a:pt x="192" y="114"/>
                  <a:pt x="196" y="110"/>
                  <a:pt x="202" y="110"/>
                </a:cubicBezTo>
                <a:close/>
                <a:moveTo>
                  <a:pt x="192" y="299"/>
                </a:moveTo>
                <a:cubicBezTo>
                  <a:pt x="192" y="299"/>
                  <a:pt x="192" y="299"/>
                  <a:pt x="192" y="299"/>
                </a:cubicBezTo>
                <a:cubicBezTo>
                  <a:pt x="192" y="299"/>
                  <a:pt x="192" y="298"/>
                  <a:pt x="192" y="298"/>
                </a:cubicBezTo>
                <a:cubicBezTo>
                  <a:pt x="192" y="298"/>
                  <a:pt x="191" y="297"/>
                  <a:pt x="191" y="297"/>
                </a:cubicBezTo>
                <a:cubicBezTo>
                  <a:pt x="191" y="296"/>
                  <a:pt x="191" y="295"/>
                  <a:pt x="191" y="294"/>
                </a:cubicBezTo>
                <a:cubicBezTo>
                  <a:pt x="190" y="294"/>
                  <a:pt x="190" y="293"/>
                  <a:pt x="190" y="293"/>
                </a:cubicBezTo>
                <a:cubicBezTo>
                  <a:pt x="189" y="292"/>
                  <a:pt x="189" y="291"/>
                  <a:pt x="189" y="290"/>
                </a:cubicBezTo>
                <a:cubicBezTo>
                  <a:pt x="188" y="290"/>
                  <a:pt x="188" y="289"/>
                  <a:pt x="188" y="289"/>
                </a:cubicBezTo>
                <a:cubicBezTo>
                  <a:pt x="187" y="288"/>
                  <a:pt x="187" y="287"/>
                  <a:pt x="186" y="287"/>
                </a:cubicBezTo>
                <a:cubicBezTo>
                  <a:pt x="186" y="286"/>
                  <a:pt x="185" y="286"/>
                  <a:pt x="185" y="285"/>
                </a:cubicBezTo>
                <a:cubicBezTo>
                  <a:pt x="184" y="285"/>
                  <a:pt x="184" y="285"/>
                  <a:pt x="184" y="284"/>
                </a:cubicBezTo>
                <a:cubicBezTo>
                  <a:pt x="198" y="253"/>
                  <a:pt x="198" y="253"/>
                  <a:pt x="198" y="253"/>
                </a:cubicBezTo>
                <a:cubicBezTo>
                  <a:pt x="201" y="311"/>
                  <a:pt x="201" y="311"/>
                  <a:pt x="201" y="311"/>
                </a:cubicBezTo>
                <a:cubicBezTo>
                  <a:pt x="192" y="306"/>
                  <a:pt x="192" y="306"/>
                  <a:pt x="192" y="306"/>
                </a:cubicBezTo>
                <a:cubicBezTo>
                  <a:pt x="192" y="306"/>
                  <a:pt x="192" y="305"/>
                  <a:pt x="192" y="304"/>
                </a:cubicBezTo>
                <a:cubicBezTo>
                  <a:pt x="192" y="304"/>
                  <a:pt x="192" y="304"/>
                  <a:pt x="192" y="303"/>
                </a:cubicBezTo>
                <a:cubicBezTo>
                  <a:pt x="192" y="302"/>
                  <a:pt x="192" y="301"/>
                  <a:pt x="192" y="299"/>
                </a:cubicBezTo>
                <a:close/>
                <a:moveTo>
                  <a:pt x="169" y="278"/>
                </a:moveTo>
                <a:cubicBezTo>
                  <a:pt x="168" y="278"/>
                  <a:pt x="167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5" y="278"/>
                  <a:pt x="164" y="278"/>
                  <a:pt x="164" y="278"/>
                </a:cubicBezTo>
                <a:cubicBezTo>
                  <a:pt x="143" y="233"/>
                  <a:pt x="143" y="233"/>
                  <a:pt x="143" y="233"/>
                </a:cubicBezTo>
                <a:cubicBezTo>
                  <a:pt x="147" y="230"/>
                  <a:pt x="150" y="225"/>
                  <a:pt x="151" y="219"/>
                </a:cubicBezTo>
                <a:cubicBezTo>
                  <a:pt x="151" y="218"/>
                  <a:pt x="152" y="216"/>
                  <a:pt x="152" y="214"/>
                </a:cubicBezTo>
                <a:cubicBezTo>
                  <a:pt x="152" y="208"/>
                  <a:pt x="149" y="203"/>
                  <a:pt x="146" y="198"/>
                </a:cubicBezTo>
                <a:cubicBezTo>
                  <a:pt x="174" y="164"/>
                  <a:pt x="174" y="164"/>
                  <a:pt x="174" y="164"/>
                </a:cubicBezTo>
                <a:cubicBezTo>
                  <a:pt x="189" y="196"/>
                  <a:pt x="189" y="196"/>
                  <a:pt x="189" y="196"/>
                </a:cubicBezTo>
                <a:cubicBezTo>
                  <a:pt x="184" y="200"/>
                  <a:pt x="181" y="207"/>
                  <a:pt x="181" y="214"/>
                </a:cubicBezTo>
                <a:cubicBezTo>
                  <a:pt x="181" y="216"/>
                  <a:pt x="181" y="218"/>
                  <a:pt x="182" y="219"/>
                </a:cubicBezTo>
                <a:cubicBezTo>
                  <a:pt x="183" y="225"/>
                  <a:pt x="186" y="230"/>
                  <a:pt x="190" y="233"/>
                </a:cubicBezTo>
                <a:lnTo>
                  <a:pt x="169" y="278"/>
                </a:lnTo>
                <a:close/>
                <a:moveTo>
                  <a:pt x="176" y="303"/>
                </a:moveTo>
                <a:cubicBezTo>
                  <a:pt x="176" y="309"/>
                  <a:pt x="172" y="313"/>
                  <a:pt x="166" y="313"/>
                </a:cubicBezTo>
                <a:cubicBezTo>
                  <a:pt x="161" y="313"/>
                  <a:pt x="157" y="309"/>
                  <a:pt x="157" y="303"/>
                </a:cubicBezTo>
                <a:cubicBezTo>
                  <a:pt x="157" y="298"/>
                  <a:pt x="161" y="294"/>
                  <a:pt x="166" y="294"/>
                </a:cubicBezTo>
                <a:cubicBezTo>
                  <a:pt x="172" y="294"/>
                  <a:pt x="176" y="298"/>
                  <a:pt x="176" y="303"/>
                </a:cubicBezTo>
                <a:close/>
                <a:moveTo>
                  <a:pt x="141" y="303"/>
                </a:moveTo>
                <a:cubicBezTo>
                  <a:pt x="141" y="304"/>
                  <a:pt x="141" y="305"/>
                  <a:pt x="141" y="306"/>
                </a:cubicBezTo>
                <a:cubicBezTo>
                  <a:pt x="132" y="311"/>
                  <a:pt x="132" y="311"/>
                  <a:pt x="132" y="311"/>
                </a:cubicBezTo>
                <a:cubicBezTo>
                  <a:pt x="135" y="253"/>
                  <a:pt x="135" y="253"/>
                  <a:pt x="135" y="253"/>
                </a:cubicBezTo>
                <a:cubicBezTo>
                  <a:pt x="149" y="284"/>
                  <a:pt x="149" y="284"/>
                  <a:pt x="149" y="284"/>
                </a:cubicBezTo>
                <a:cubicBezTo>
                  <a:pt x="149" y="285"/>
                  <a:pt x="148" y="285"/>
                  <a:pt x="148" y="285"/>
                </a:cubicBezTo>
                <a:cubicBezTo>
                  <a:pt x="148" y="286"/>
                  <a:pt x="147" y="286"/>
                  <a:pt x="147" y="287"/>
                </a:cubicBezTo>
                <a:cubicBezTo>
                  <a:pt x="146" y="287"/>
                  <a:pt x="146" y="288"/>
                  <a:pt x="145" y="289"/>
                </a:cubicBezTo>
                <a:cubicBezTo>
                  <a:pt x="145" y="289"/>
                  <a:pt x="145" y="290"/>
                  <a:pt x="144" y="290"/>
                </a:cubicBezTo>
                <a:cubicBezTo>
                  <a:pt x="144" y="291"/>
                  <a:pt x="143" y="292"/>
                  <a:pt x="143" y="293"/>
                </a:cubicBezTo>
                <a:cubicBezTo>
                  <a:pt x="143" y="293"/>
                  <a:pt x="143" y="294"/>
                  <a:pt x="142" y="294"/>
                </a:cubicBezTo>
                <a:cubicBezTo>
                  <a:pt x="142" y="295"/>
                  <a:pt x="142" y="296"/>
                  <a:pt x="141" y="297"/>
                </a:cubicBezTo>
                <a:cubicBezTo>
                  <a:pt x="141" y="297"/>
                  <a:pt x="141" y="298"/>
                  <a:pt x="141" y="298"/>
                </a:cubicBezTo>
                <a:cubicBezTo>
                  <a:pt x="141" y="298"/>
                  <a:pt x="141" y="299"/>
                  <a:pt x="141" y="299"/>
                </a:cubicBezTo>
                <a:cubicBezTo>
                  <a:pt x="141" y="299"/>
                  <a:pt x="141" y="299"/>
                  <a:pt x="141" y="299"/>
                </a:cubicBezTo>
                <a:cubicBezTo>
                  <a:pt x="141" y="301"/>
                  <a:pt x="141" y="302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lose/>
                <a:moveTo>
                  <a:pt x="176" y="132"/>
                </a:moveTo>
                <a:cubicBezTo>
                  <a:pt x="179" y="132"/>
                  <a:pt x="179" y="132"/>
                  <a:pt x="179" y="132"/>
                </a:cubicBezTo>
                <a:cubicBezTo>
                  <a:pt x="179" y="132"/>
                  <a:pt x="179" y="133"/>
                  <a:pt x="180" y="133"/>
                </a:cubicBezTo>
                <a:cubicBezTo>
                  <a:pt x="178" y="135"/>
                  <a:pt x="178" y="135"/>
                  <a:pt x="178" y="135"/>
                </a:cubicBezTo>
                <a:lnTo>
                  <a:pt x="176" y="132"/>
                </a:lnTo>
                <a:close/>
                <a:moveTo>
                  <a:pt x="185" y="151"/>
                </a:moveTo>
                <a:cubicBezTo>
                  <a:pt x="192" y="143"/>
                  <a:pt x="192" y="143"/>
                  <a:pt x="192" y="143"/>
                </a:cubicBezTo>
                <a:cubicBezTo>
                  <a:pt x="193" y="144"/>
                  <a:pt x="195" y="144"/>
                  <a:pt x="196" y="144"/>
                </a:cubicBezTo>
                <a:cubicBezTo>
                  <a:pt x="198" y="176"/>
                  <a:pt x="198" y="176"/>
                  <a:pt x="198" y="176"/>
                </a:cubicBezTo>
                <a:lnTo>
                  <a:pt x="185" y="151"/>
                </a:lnTo>
                <a:close/>
                <a:moveTo>
                  <a:pt x="194" y="95"/>
                </a:moveTo>
                <a:cubicBezTo>
                  <a:pt x="193" y="95"/>
                  <a:pt x="193" y="95"/>
                  <a:pt x="192" y="95"/>
                </a:cubicBezTo>
                <a:cubicBezTo>
                  <a:pt x="188" y="90"/>
                  <a:pt x="188" y="90"/>
                  <a:pt x="188" y="90"/>
                </a:cubicBezTo>
                <a:cubicBezTo>
                  <a:pt x="194" y="89"/>
                  <a:pt x="194" y="89"/>
                  <a:pt x="194" y="89"/>
                </a:cubicBezTo>
                <a:lnTo>
                  <a:pt x="194" y="95"/>
                </a:lnTo>
                <a:close/>
                <a:moveTo>
                  <a:pt x="178" y="66"/>
                </a:moveTo>
                <a:cubicBezTo>
                  <a:pt x="181" y="68"/>
                  <a:pt x="184" y="70"/>
                  <a:pt x="186" y="72"/>
                </a:cubicBezTo>
                <a:cubicBezTo>
                  <a:pt x="187" y="73"/>
                  <a:pt x="188" y="73"/>
                  <a:pt x="189" y="74"/>
                </a:cubicBezTo>
                <a:cubicBezTo>
                  <a:pt x="177" y="76"/>
                  <a:pt x="177" y="76"/>
                  <a:pt x="177" y="76"/>
                </a:cubicBezTo>
                <a:cubicBezTo>
                  <a:pt x="173" y="71"/>
                  <a:pt x="173" y="71"/>
                  <a:pt x="173" y="71"/>
                </a:cubicBezTo>
                <a:lnTo>
                  <a:pt x="178" y="66"/>
                </a:lnTo>
                <a:close/>
                <a:moveTo>
                  <a:pt x="165" y="108"/>
                </a:moveTo>
                <a:cubicBezTo>
                  <a:pt x="176" y="114"/>
                  <a:pt x="176" y="114"/>
                  <a:pt x="176" y="114"/>
                </a:cubicBezTo>
                <a:cubicBezTo>
                  <a:pt x="176" y="115"/>
                  <a:pt x="176" y="115"/>
                  <a:pt x="176" y="116"/>
                </a:cubicBezTo>
                <a:cubicBezTo>
                  <a:pt x="169" y="117"/>
                  <a:pt x="169" y="117"/>
                  <a:pt x="169" y="117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5" y="108"/>
                  <a:pt x="165" y="108"/>
                  <a:pt x="165" y="108"/>
                </a:cubicBezTo>
                <a:close/>
                <a:moveTo>
                  <a:pt x="166" y="149"/>
                </a:moveTo>
                <a:cubicBezTo>
                  <a:pt x="133" y="189"/>
                  <a:pt x="133" y="189"/>
                  <a:pt x="133" y="189"/>
                </a:cubicBezTo>
                <a:cubicBezTo>
                  <a:pt x="132" y="189"/>
                  <a:pt x="131" y="188"/>
                  <a:pt x="130" y="18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33" y="158"/>
                  <a:pt x="137" y="155"/>
                  <a:pt x="140" y="151"/>
                </a:cubicBezTo>
                <a:cubicBezTo>
                  <a:pt x="143" y="147"/>
                  <a:pt x="145" y="143"/>
                  <a:pt x="146" y="138"/>
                </a:cubicBezTo>
                <a:cubicBezTo>
                  <a:pt x="160" y="135"/>
                  <a:pt x="160" y="135"/>
                  <a:pt x="160" y="135"/>
                </a:cubicBezTo>
                <a:lnTo>
                  <a:pt x="166" y="149"/>
                </a:lnTo>
                <a:close/>
                <a:moveTo>
                  <a:pt x="156" y="90"/>
                </a:moveTo>
                <a:cubicBezTo>
                  <a:pt x="156" y="95"/>
                  <a:pt x="152" y="100"/>
                  <a:pt x="147" y="100"/>
                </a:cubicBezTo>
                <a:cubicBezTo>
                  <a:pt x="141" y="100"/>
                  <a:pt x="137" y="95"/>
                  <a:pt x="137" y="90"/>
                </a:cubicBezTo>
                <a:cubicBezTo>
                  <a:pt x="137" y="85"/>
                  <a:pt x="141" y="80"/>
                  <a:pt x="147" y="80"/>
                </a:cubicBezTo>
                <a:cubicBezTo>
                  <a:pt x="152" y="80"/>
                  <a:pt x="156" y="85"/>
                  <a:pt x="156" y="90"/>
                </a:cubicBezTo>
                <a:close/>
                <a:moveTo>
                  <a:pt x="132" y="61"/>
                </a:moveTo>
                <a:cubicBezTo>
                  <a:pt x="135" y="60"/>
                  <a:pt x="138" y="59"/>
                  <a:pt x="142" y="59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5" y="64"/>
                  <a:pt x="143" y="64"/>
                  <a:pt x="141" y="65"/>
                </a:cubicBezTo>
                <a:cubicBezTo>
                  <a:pt x="138" y="65"/>
                  <a:pt x="135" y="67"/>
                  <a:pt x="132" y="69"/>
                </a:cubicBezTo>
                <a:cubicBezTo>
                  <a:pt x="131" y="69"/>
                  <a:pt x="131" y="69"/>
                  <a:pt x="131" y="69"/>
                </a:cubicBezTo>
                <a:lnTo>
                  <a:pt x="132" y="61"/>
                </a:lnTo>
                <a:close/>
                <a:moveTo>
                  <a:pt x="129" y="109"/>
                </a:moveTo>
                <a:cubicBezTo>
                  <a:pt x="134" y="113"/>
                  <a:pt x="140" y="116"/>
                  <a:pt x="146" y="116"/>
                </a:cubicBezTo>
                <a:cubicBezTo>
                  <a:pt x="148" y="116"/>
                  <a:pt x="149" y="116"/>
                  <a:pt x="150" y="116"/>
                </a:cubicBezTo>
                <a:cubicBezTo>
                  <a:pt x="153" y="121"/>
                  <a:pt x="153" y="121"/>
                  <a:pt x="153" y="121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1" y="120"/>
                  <a:pt x="139" y="117"/>
                  <a:pt x="136" y="115"/>
                </a:cubicBezTo>
                <a:cubicBezTo>
                  <a:pt x="134" y="113"/>
                  <a:pt x="132" y="112"/>
                  <a:pt x="129" y="111"/>
                </a:cubicBezTo>
                <a:lnTo>
                  <a:pt x="129" y="109"/>
                </a:lnTo>
                <a:close/>
                <a:moveTo>
                  <a:pt x="130" y="135"/>
                </a:moveTo>
                <a:cubicBezTo>
                  <a:pt x="130" y="140"/>
                  <a:pt x="126" y="145"/>
                  <a:pt x="120" y="145"/>
                </a:cubicBezTo>
                <a:cubicBezTo>
                  <a:pt x="115" y="145"/>
                  <a:pt x="110" y="140"/>
                  <a:pt x="110" y="135"/>
                </a:cubicBezTo>
                <a:cubicBezTo>
                  <a:pt x="110" y="130"/>
                  <a:pt x="115" y="125"/>
                  <a:pt x="120" y="125"/>
                </a:cubicBezTo>
                <a:cubicBezTo>
                  <a:pt x="126" y="125"/>
                  <a:pt x="130" y="130"/>
                  <a:pt x="130" y="135"/>
                </a:cubicBezTo>
                <a:close/>
                <a:moveTo>
                  <a:pt x="70" y="233"/>
                </a:moveTo>
                <a:cubicBezTo>
                  <a:pt x="101" y="226"/>
                  <a:pt x="101" y="226"/>
                  <a:pt x="101" y="226"/>
                </a:cubicBezTo>
                <a:cubicBezTo>
                  <a:pt x="101" y="227"/>
                  <a:pt x="101" y="227"/>
                  <a:pt x="102" y="228"/>
                </a:cubicBezTo>
                <a:cubicBezTo>
                  <a:pt x="70" y="251"/>
                  <a:pt x="70" y="251"/>
                  <a:pt x="70" y="251"/>
                </a:cubicBezTo>
                <a:cubicBezTo>
                  <a:pt x="68" y="250"/>
                  <a:pt x="66" y="249"/>
                  <a:pt x="63" y="248"/>
                </a:cubicBezTo>
                <a:cubicBezTo>
                  <a:pt x="64" y="248"/>
                  <a:pt x="64" y="247"/>
                  <a:pt x="64" y="247"/>
                </a:cubicBezTo>
                <a:cubicBezTo>
                  <a:pt x="67" y="243"/>
                  <a:pt x="69" y="238"/>
                  <a:pt x="70" y="233"/>
                </a:cubicBezTo>
                <a:close/>
                <a:moveTo>
                  <a:pt x="65" y="217"/>
                </a:moveTo>
                <a:cubicBezTo>
                  <a:pt x="66" y="216"/>
                  <a:pt x="66" y="216"/>
                  <a:pt x="66" y="216"/>
                </a:cubicBezTo>
                <a:cubicBezTo>
                  <a:pt x="70" y="217"/>
                  <a:pt x="70" y="217"/>
                  <a:pt x="70" y="217"/>
                </a:cubicBezTo>
                <a:cubicBezTo>
                  <a:pt x="66" y="218"/>
                  <a:pt x="66" y="218"/>
                  <a:pt x="66" y="218"/>
                </a:cubicBezTo>
                <a:cubicBezTo>
                  <a:pt x="66" y="217"/>
                  <a:pt x="66" y="217"/>
                  <a:pt x="65" y="217"/>
                </a:cubicBezTo>
                <a:close/>
                <a:moveTo>
                  <a:pt x="78" y="201"/>
                </a:moveTo>
                <a:cubicBezTo>
                  <a:pt x="81" y="198"/>
                  <a:pt x="81" y="198"/>
                  <a:pt x="81" y="198"/>
                </a:cubicBezTo>
                <a:cubicBezTo>
                  <a:pt x="89" y="203"/>
                  <a:pt x="89" y="203"/>
                  <a:pt x="89" y="203"/>
                </a:cubicBezTo>
                <a:lnTo>
                  <a:pt x="78" y="201"/>
                </a:lnTo>
                <a:close/>
                <a:moveTo>
                  <a:pt x="91" y="185"/>
                </a:moveTo>
                <a:cubicBezTo>
                  <a:pt x="111" y="159"/>
                  <a:pt x="111" y="159"/>
                  <a:pt x="111" y="159"/>
                </a:cubicBezTo>
                <a:cubicBezTo>
                  <a:pt x="112" y="159"/>
                  <a:pt x="112" y="159"/>
                  <a:pt x="113" y="160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1" y="190"/>
                  <a:pt x="108" y="191"/>
                  <a:pt x="106" y="194"/>
                </a:cubicBezTo>
                <a:lnTo>
                  <a:pt x="91" y="185"/>
                </a:lnTo>
                <a:close/>
                <a:moveTo>
                  <a:pt x="111" y="75"/>
                </a:moveTo>
                <a:cubicBezTo>
                  <a:pt x="115" y="78"/>
                  <a:pt x="115" y="78"/>
                  <a:pt x="115" y="78"/>
                </a:cubicBezTo>
                <a:cubicBezTo>
                  <a:pt x="113" y="110"/>
                  <a:pt x="113" y="110"/>
                  <a:pt x="113" y="110"/>
                </a:cubicBezTo>
                <a:cubicBezTo>
                  <a:pt x="113" y="110"/>
                  <a:pt x="112" y="110"/>
                  <a:pt x="112" y="111"/>
                </a:cubicBezTo>
                <a:cubicBezTo>
                  <a:pt x="99" y="95"/>
                  <a:pt x="99" y="95"/>
                  <a:pt x="99" y="95"/>
                </a:cubicBezTo>
                <a:cubicBezTo>
                  <a:pt x="102" y="87"/>
                  <a:pt x="106" y="81"/>
                  <a:pt x="111" y="75"/>
                </a:cubicBezTo>
                <a:close/>
                <a:moveTo>
                  <a:pt x="54" y="141"/>
                </a:moveTo>
                <a:cubicBezTo>
                  <a:pt x="63" y="136"/>
                  <a:pt x="73" y="132"/>
                  <a:pt x="85" y="131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40"/>
                  <a:pt x="96" y="145"/>
                  <a:pt x="99" y="149"/>
                </a:cubicBezTo>
                <a:cubicBezTo>
                  <a:pt x="77" y="177"/>
                  <a:pt x="77" y="177"/>
                  <a:pt x="77" y="177"/>
                </a:cubicBezTo>
                <a:cubicBezTo>
                  <a:pt x="53" y="163"/>
                  <a:pt x="53" y="163"/>
                  <a:pt x="53" y="163"/>
                </a:cubicBezTo>
                <a:lnTo>
                  <a:pt x="54" y="141"/>
                </a:lnTo>
                <a:close/>
                <a:moveTo>
                  <a:pt x="53" y="181"/>
                </a:moveTo>
                <a:cubicBezTo>
                  <a:pt x="67" y="189"/>
                  <a:pt x="67" y="189"/>
                  <a:pt x="67" y="189"/>
                </a:cubicBezTo>
                <a:cubicBezTo>
                  <a:pt x="59" y="200"/>
                  <a:pt x="59" y="200"/>
                  <a:pt x="59" y="200"/>
                </a:cubicBezTo>
                <a:cubicBezTo>
                  <a:pt x="53" y="199"/>
                  <a:pt x="53" y="199"/>
                  <a:pt x="53" y="199"/>
                </a:cubicBezTo>
                <a:lnTo>
                  <a:pt x="53" y="181"/>
                </a:lnTo>
                <a:close/>
                <a:moveTo>
                  <a:pt x="21" y="180"/>
                </a:moveTo>
                <a:cubicBezTo>
                  <a:pt x="23" y="176"/>
                  <a:pt x="25" y="171"/>
                  <a:pt x="28" y="167"/>
                </a:cubicBezTo>
                <a:cubicBezTo>
                  <a:pt x="37" y="172"/>
                  <a:pt x="37" y="172"/>
                  <a:pt x="37" y="172"/>
                </a:cubicBezTo>
                <a:cubicBezTo>
                  <a:pt x="37" y="197"/>
                  <a:pt x="37" y="197"/>
                  <a:pt x="37" y="197"/>
                </a:cubicBezTo>
                <a:cubicBezTo>
                  <a:pt x="33" y="197"/>
                  <a:pt x="33" y="197"/>
                  <a:pt x="33" y="197"/>
                </a:cubicBezTo>
                <a:cubicBezTo>
                  <a:pt x="31" y="190"/>
                  <a:pt x="27" y="184"/>
                  <a:pt x="21" y="180"/>
                </a:cubicBezTo>
                <a:close/>
                <a:moveTo>
                  <a:pt x="34" y="231"/>
                </a:moveTo>
                <a:cubicBezTo>
                  <a:pt x="34" y="225"/>
                  <a:pt x="39" y="221"/>
                  <a:pt x="44" y="221"/>
                </a:cubicBezTo>
                <a:cubicBezTo>
                  <a:pt x="49" y="221"/>
                  <a:pt x="54" y="225"/>
                  <a:pt x="54" y="231"/>
                </a:cubicBezTo>
                <a:cubicBezTo>
                  <a:pt x="54" y="236"/>
                  <a:pt x="49" y="241"/>
                  <a:pt x="44" y="241"/>
                </a:cubicBezTo>
                <a:cubicBezTo>
                  <a:pt x="39" y="241"/>
                  <a:pt x="34" y="236"/>
                  <a:pt x="34" y="231"/>
                </a:cubicBezTo>
                <a:close/>
                <a:moveTo>
                  <a:pt x="55" y="327"/>
                </a:moveTo>
                <a:cubicBezTo>
                  <a:pt x="46" y="318"/>
                  <a:pt x="40" y="306"/>
                  <a:pt x="39" y="293"/>
                </a:cubicBezTo>
                <a:cubicBezTo>
                  <a:pt x="42" y="295"/>
                  <a:pt x="46" y="297"/>
                  <a:pt x="50" y="298"/>
                </a:cubicBezTo>
                <a:cubicBezTo>
                  <a:pt x="50" y="298"/>
                  <a:pt x="51" y="298"/>
                  <a:pt x="51" y="298"/>
                </a:cubicBezTo>
                <a:cubicBezTo>
                  <a:pt x="55" y="327"/>
                  <a:pt x="55" y="327"/>
                  <a:pt x="55" y="327"/>
                </a:cubicBezTo>
                <a:cubicBezTo>
                  <a:pt x="55" y="327"/>
                  <a:pt x="55" y="327"/>
                  <a:pt x="55" y="327"/>
                </a:cubicBezTo>
                <a:close/>
                <a:moveTo>
                  <a:pt x="55" y="282"/>
                </a:moveTo>
                <a:cubicBezTo>
                  <a:pt x="50" y="282"/>
                  <a:pt x="45" y="278"/>
                  <a:pt x="45" y="272"/>
                </a:cubicBezTo>
                <a:cubicBezTo>
                  <a:pt x="45" y="267"/>
                  <a:pt x="50" y="263"/>
                  <a:pt x="55" y="263"/>
                </a:cubicBezTo>
                <a:cubicBezTo>
                  <a:pt x="60" y="263"/>
                  <a:pt x="65" y="267"/>
                  <a:pt x="65" y="272"/>
                </a:cubicBezTo>
                <a:cubicBezTo>
                  <a:pt x="65" y="278"/>
                  <a:pt x="60" y="282"/>
                  <a:pt x="55" y="282"/>
                </a:cubicBezTo>
                <a:close/>
                <a:moveTo>
                  <a:pt x="67" y="295"/>
                </a:moveTo>
                <a:cubicBezTo>
                  <a:pt x="73" y="292"/>
                  <a:pt x="79" y="286"/>
                  <a:pt x="80" y="277"/>
                </a:cubicBezTo>
                <a:cubicBezTo>
                  <a:pt x="81" y="276"/>
                  <a:pt x="81" y="274"/>
                  <a:pt x="81" y="272"/>
                </a:cubicBezTo>
                <a:cubicBezTo>
                  <a:pt x="81" y="270"/>
                  <a:pt x="80" y="267"/>
                  <a:pt x="79" y="264"/>
                </a:cubicBezTo>
                <a:cubicBezTo>
                  <a:pt x="107" y="244"/>
                  <a:pt x="107" y="244"/>
                  <a:pt x="107" y="244"/>
                </a:cubicBezTo>
                <a:cubicBezTo>
                  <a:pt x="71" y="322"/>
                  <a:pt x="71" y="322"/>
                  <a:pt x="71" y="322"/>
                </a:cubicBezTo>
                <a:lnTo>
                  <a:pt x="67" y="295"/>
                </a:lnTo>
                <a:close/>
                <a:moveTo>
                  <a:pt x="115" y="318"/>
                </a:moveTo>
                <a:cubicBezTo>
                  <a:pt x="86" y="332"/>
                  <a:pt x="86" y="332"/>
                  <a:pt x="86" y="332"/>
                </a:cubicBezTo>
                <a:cubicBezTo>
                  <a:pt x="85" y="332"/>
                  <a:pt x="85" y="331"/>
                  <a:pt x="84" y="331"/>
                </a:cubicBezTo>
                <a:cubicBezTo>
                  <a:pt x="118" y="258"/>
                  <a:pt x="118" y="258"/>
                  <a:pt x="118" y="258"/>
                </a:cubicBezTo>
                <a:lnTo>
                  <a:pt x="115" y="318"/>
                </a:lnTo>
                <a:close/>
                <a:moveTo>
                  <a:pt x="123" y="223"/>
                </a:moveTo>
                <a:cubicBezTo>
                  <a:pt x="118" y="223"/>
                  <a:pt x="113" y="218"/>
                  <a:pt x="113" y="213"/>
                </a:cubicBezTo>
                <a:cubicBezTo>
                  <a:pt x="113" y="208"/>
                  <a:pt x="118" y="203"/>
                  <a:pt x="123" y="203"/>
                </a:cubicBezTo>
                <a:cubicBezTo>
                  <a:pt x="128" y="203"/>
                  <a:pt x="133" y="208"/>
                  <a:pt x="133" y="213"/>
                </a:cubicBezTo>
                <a:cubicBezTo>
                  <a:pt x="133" y="218"/>
                  <a:pt x="128" y="223"/>
                  <a:pt x="123" y="223"/>
                </a:cubicBezTo>
                <a:close/>
                <a:moveTo>
                  <a:pt x="130" y="354"/>
                </a:moveTo>
                <a:cubicBezTo>
                  <a:pt x="131" y="329"/>
                  <a:pt x="131" y="329"/>
                  <a:pt x="131" y="329"/>
                </a:cubicBezTo>
                <a:cubicBezTo>
                  <a:pt x="148" y="321"/>
                  <a:pt x="148" y="321"/>
                  <a:pt x="148" y="321"/>
                </a:cubicBezTo>
                <a:cubicBezTo>
                  <a:pt x="148" y="321"/>
                  <a:pt x="148" y="321"/>
                  <a:pt x="148" y="322"/>
                </a:cubicBezTo>
                <a:cubicBezTo>
                  <a:pt x="149" y="322"/>
                  <a:pt x="149" y="322"/>
                  <a:pt x="149" y="323"/>
                </a:cubicBezTo>
                <a:cubicBezTo>
                  <a:pt x="134" y="359"/>
                  <a:pt x="134" y="359"/>
                  <a:pt x="134" y="359"/>
                </a:cubicBezTo>
                <a:cubicBezTo>
                  <a:pt x="132" y="358"/>
                  <a:pt x="131" y="356"/>
                  <a:pt x="130" y="354"/>
                </a:cubicBezTo>
                <a:close/>
                <a:moveTo>
                  <a:pt x="184" y="384"/>
                </a:moveTo>
                <a:cubicBezTo>
                  <a:pt x="170" y="384"/>
                  <a:pt x="157" y="379"/>
                  <a:pt x="146" y="371"/>
                </a:cubicBezTo>
                <a:cubicBezTo>
                  <a:pt x="164" y="329"/>
                  <a:pt x="164" y="329"/>
                  <a:pt x="164" y="329"/>
                </a:cubicBezTo>
                <a:cubicBezTo>
                  <a:pt x="165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7" y="329"/>
                  <a:pt x="168" y="329"/>
                  <a:pt x="169" y="329"/>
                </a:cubicBezTo>
                <a:cubicBezTo>
                  <a:pt x="192" y="383"/>
                  <a:pt x="192" y="383"/>
                  <a:pt x="192" y="383"/>
                </a:cubicBezTo>
                <a:cubicBezTo>
                  <a:pt x="190" y="383"/>
                  <a:pt x="187" y="384"/>
                  <a:pt x="184" y="384"/>
                </a:cubicBezTo>
                <a:close/>
                <a:moveTo>
                  <a:pt x="183" y="323"/>
                </a:moveTo>
                <a:cubicBezTo>
                  <a:pt x="184" y="322"/>
                  <a:pt x="184" y="322"/>
                  <a:pt x="185" y="322"/>
                </a:cubicBezTo>
                <a:cubicBezTo>
                  <a:pt x="185" y="321"/>
                  <a:pt x="185" y="321"/>
                  <a:pt x="185" y="321"/>
                </a:cubicBezTo>
                <a:cubicBezTo>
                  <a:pt x="202" y="329"/>
                  <a:pt x="202" y="329"/>
                  <a:pt x="202" y="329"/>
                </a:cubicBezTo>
                <a:cubicBezTo>
                  <a:pt x="204" y="371"/>
                  <a:pt x="204" y="371"/>
                  <a:pt x="204" y="371"/>
                </a:cubicBezTo>
                <a:lnTo>
                  <a:pt x="183" y="323"/>
                </a:lnTo>
                <a:close/>
                <a:moveTo>
                  <a:pt x="207" y="224"/>
                </a:moveTo>
                <a:cubicBezTo>
                  <a:pt x="202" y="224"/>
                  <a:pt x="197" y="220"/>
                  <a:pt x="197" y="214"/>
                </a:cubicBezTo>
                <a:cubicBezTo>
                  <a:pt x="197" y="209"/>
                  <a:pt x="202" y="204"/>
                  <a:pt x="207" y="204"/>
                </a:cubicBezTo>
                <a:cubicBezTo>
                  <a:pt x="212" y="204"/>
                  <a:pt x="217" y="209"/>
                  <a:pt x="217" y="214"/>
                </a:cubicBezTo>
                <a:cubicBezTo>
                  <a:pt x="217" y="220"/>
                  <a:pt x="212" y="224"/>
                  <a:pt x="207" y="224"/>
                </a:cubicBezTo>
                <a:close/>
                <a:moveTo>
                  <a:pt x="237" y="357"/>
                </a:moveTo>
                <a:cubicBezTo>
                  <a:pt x="232" y="363"/>
                  <a:pt x="227" y="369"/>
                  <a:pt x="220" y="373"/>
                </a:cubicBezTo>
                <a:cubicBezTo>
                  <a:pt x="218" y="336"/>
                  <a:pt x="218" y="336"/>
                  <a:pt x="218" y="336"/>
                </a:cubicBezTo>
                <a:cubicBezTo>
                  <a:pt x="240" y="347"/>
                  <a:pt x="240" y="347"/>
                  <a:pt x="240" y="347"/>
                </a:cubicBezTo>
                <a:cubicBezTo>
                  <a:pt x="240" y="348"/>
                  <a:pt x="240" y="349"/>
                  <a:pt x="240" y="350"/>
                </a:cubicBezTo>
                <a:cubicBezTo>
                  <a:pt x="240" y="351"/>
                  <a:pt x="240" y="353"/>
                  <a:pt x="241" y="354"/>
                </a:cubicBezTo>
                <a:cubicBezTo>
                  <a:pt x="239" y="355"/>
                  <a:pt x="238" y="356"/>
                  <a:pt x="237" y="357"/>
                </a:cubicBezTo>
                <a:close/>
                <a:moveTo>
                  <a:pt x="247" y="332"/>
                </a:moveTo>
                <a:cubicBezTo>
                  <a:pt x="218" y="318"/>
                  <a:pt x="218" y="318"/>
                  <a:pt x="218" y="318"/>
                </a:cubicBezTo>
                <a:cubicBezTo>
                  <a:pt x="214" y="258"/>
                  <a:pt x="214" y="258"/>
                  <a:pt x="214" y="258"/>
                </a:cubicBezTo>
                <a:cubicBezTo>
                  <a:pt x="248" y="331"/>
                  <a:pt x="248" y="331"/>
                  <a:pt x="248" y="331"/>
                </a:cubicBezTo>
                <a:cubicBezTo>
                  <a:pt x="248" y="331"/>
                  <a:pt x="248" y="332"/>
                  <a:pt x="247" y="332"/>
                </a:cubicBezTo>
                <a:close/>
                <a:moveTo>
                  <a:pt x="266" y="359"/>
                </a:moveTo>
                <a:cubicBezTo>
                  <a:pt x="261" y="359"/>
                  <a:pt x="256" y="355"/>
                  <a:pt x="256" y="350"/>
                </a:cubicBezTo>
                <a:cubicBezTo>
                  <a:pt x="256" y="344"/>
                  <a:pt x="261" y="340"/>
                  <a:pt x="266" y="340"/>
                </a:cubicBezTo>
                <a:cubicBezTo>
                  <a:pt x="271" y="340"/>
                  <a:pt x="276" y="344"/>
                  <a:pt x="276" y="350"/>
                </a:cubicBezTo>
                <a:cubicBezTo>
                  <a:pt x="276" y="355"/>
                  <a:pt x="271" y="359"/>
                  <a:pt x="266" y="359"/>
                </a:cubicBezTo>
                <a:close/>
                <a:moveTo>
                  <a:pt x="288" y="337"/>
                </a:moveTo>
                <a:cubicBezTo>
                  <a:pt x="286" y="333"/>
                  <a:pt x="282" y="329"/>
                  <a:pt x="278" y="327"/>
                </a:cubicBezTo>
                <a:cubicBezTo>
                  <a:pt x="282" y="298"/>
                  <a:pt x="282" y="298"/>
                  <a:pt x="282" y="298"/>
                </a:cubicBezTo>
                <a:cubicBezTo>
                  <a:pt x="282" y="298"/>
                  <a:pt x="283" y="298"/>
                  <a:pt x="283" y="298"/>
                </a:cubicBezTo>
                <a:cubicBezTo>
                  <a:pt x="288" y="297"/>
                  <a:pt x="293" y="294"/>
                  <a:pt x="296" y="290"/>
                </a:cubicBezTo>
                <a:cubicBezTo>
                  <a:pt x="322" y="303"/>
                  <a:pt x="322" y="303"/>
                  <a:pt x="322" y="303"/>
                </a:cubicBezTo>
                <a:cubicBezTo>
                  <a:pt x="323" y="331"/>
                  <a:pt x="323" y="331"/>
                  <a:pt x="323" y="331"/>
                </a:cubicBezTo>
                <a:lnTo>
                  <a:pt x="288" y="337"/>
                </a:lnTo>
                <a:close/>
                <a:moveTo>
                  <a:pt x="310" y="366"/>
                </a:moveTo>
                <a:cubicBezTo>
                  <a:pt x="291" y="355"/>
                  <a:pt x="291" y="355"/>
                  <a:pt x="291" y="355"/>
                </a:cubicBezTo>
                <a:cubicBezTo>
                  <a:pt x="291" y="354"/>
                  <a:pt x="291" y="354"/>
                  <a:pt x="291" y="353"/>
                </a:cubicBezTo>
                <a:cubicBezTo>
                  <a:pt x="324" y="347"/>
                  <a:pt x="324" y="347"/>
                  <a:pt x="324" y="347"/>
                </a:cubicBezTo>
                <a:cubicBezTo>
                  <a:pt x="324" y="359"/>
                  <a:pt x="324" y="359"/>
                  <a:pt x="324" y="359"/>
                </a:cubicBezTo>
                <a:cubicBezTo>
                  <a:pt x="320" y="362"/>
                  <a:pt x="315" y="364"/>
                  <a:pt x="310" y="366"/>
                </a:cubicBezTo>
                <a:close/>
                <a:moveTo>
                  <a:pt x="326" y="212"/>
                </a:moveTo>
                <a:cubicBezTo>
                  <a:pt x="320" y="212"/>
                  <a:pt x="316" y="208"/>
                  <a:pt x="316" y="203"/>
                </a:cubicBezTo>
                <a:cubicBezTo>
                  <a:pt x="316" y="197"/>
                  <a:pt x="320" y="193"/>
                  <a:pt x="326" y="193"/>
                </a:cubicBezTo>
                <a:cubicBezTo>
                  <a:pt x="331" y="193"/>
                  <a:pt x="335" y="197"/>
                  <a:pt x="335" y="203"/>
                </a:cubicBezTo>
                <a:cubicBezTo>
                  <a:pt x="335" y="208"/>
                  <a:pt x="331" y="212"/>
                  <a:pt x="326" y="212"/>
                </a:cubicBezTo>
                <a:close/>
                <a:moveTo>
                  <a:pt x="361" y="323"/>
                </a:moveTo>
                <a:cubicBezTo>
                  <a:pt x="339" y="327"/>
                  <a:pt x="339" y="327"/>
                  <a:pt x="339" y="327"/>
                </a:cubicBezTo>
                <a:cubicBezTo>
                  <a:pt x="338" y="312"/>
                  <a:pt x="338" y="312"/>
                  <a:pt x="338" y="312"/>
                </a:cubicBezTo>
                <a:cubicBezTo>
                  <a:pt x="361" y="323"/>
                  <a:pt x="361" y="323"/>
                  <a:pt x="361" y="323"/>
                </a:cubicBezTo>
                <a:cubicBezTo>
                  <a:pt x="361" y="323"/>
                  <a:pt x="361" y="323"/>
                  <a:pt x="361" y="323"/>
                </a:cubicBezTo>
                <a:close/>
                <a:moveTo>
                  <a:pt x="368" y="308"/>
                </a:moveTo>
                <a:cubicBezTo>
                  <a:pt x="337" y="293"/>
                  <a:pt x="337" y="293"/>
                  <a:pt x="337" y="293"/>
                </a:cubicBezTo>
                <a:cubicBezTo>
                  <a:pt x="335" y="240"/>
                  <a:pt x="335" y="240"/>
                  <a:pt x="335" y="240"/>
                </a:cubicBezTo>
                <a:cubicBezTo>
                  <a:pt x="368" y="308"/>
                  <a:pt x="368" y="308"/>
                  <a:pt x="368" y="308"/>
                </a:cubicBezTo>
                <a:cubicBezTo>
                  <a:pt x="368" y="308"/>
                  <a:pt x="368" y="308"/>
                  <a:pt x="368" y="308"/>
                </a:cubicBezTo>
                <a:close/>
                <a:moveTo>
                  <a:pt x="386" y="336"/>
                </a:moveTo>
                <a:cubicBezTo>
                  <a:pt x="381" y="336"/>
                  <a:pt x="376" y="332"/>
                  <a:pt x="376" y="327"/>
                </a:cubicBezTo>
                <a:cubicBezTo>
                  <a:pt x="376" y="321"/>
                  <a:pt x="381" y="317"/>
                  <a:pt x="386" y="317"/>
                </a:cubicBezTo>
                <a:cubicBezTo>
                  <a:pt x="392" y="317"/>
                  <a:pt x="396" y="321"/>
                  <a:pt x="396" y="327"/>
                </a:cubicBezTo>
                <a:cubicBezTo>
                  <a:pt x="396" y="332"/>
                  <a:pt x="392" y="336"/>
                  <a:pt x="386" y="336"/>
                </a:cubicBezTo>
                <a:close/>
                <a:moveTo>
                  <a:pt x="463" y="280"/>
                </a:moveTo>
                <a:cubicBezTo>
                  <a:pt x="459" y="281"/>
                  <a:pt x="456" y="284"/>
                  <a:pt x="456" y="288"/>
                </a:cubicBezTo>
                <a:cubicBezTo>
                  <a:pt x="456" y="289"/>
                  <a:pt x="456" y="289"/>
                  <a:pt x="456" y="289"/>
                </a:cubicBezTo>
                <a:cubicBezTo>
                  <a:pt x="456" y="322"/>
                  <a:pt x="430" y="348"/>
                  <a:pt x="398" y="350"/>
                </a:cubicBezTo>
                <a:cubicBezTo>
                  <a:pt x="406" y="345"/>
                  <a:pt x="412" y="336"/>
                  <a:pt x="412" y="327"/>
                </a:cubicBezTo>
                <a:cubicBezTo>
                  <a:pt x="412" y="325"/>
                  <a:pt x="412" y="323"/>
                  <a:pt x="412" y="321"/>
                </a:cubicBezTo>
                <a:cubicBezTo>
                  <a:pt x="409" y="309"/>
                  <a:pt x="398" y="301"/>
                  <a:pt x="386" y="301"/>
                </a:cubicBezTo>
                <a:cubicBezTo>
                  <a:pt x="385" y="301"/>
                  <a:pt x="384" y="301"/>
                  <a:pt x="383" y="301"/>
                </a:cubicBezTo>
                <a:cubicBezTo>
                  <a:pt x="347" y="228"/>
                  <a:pt x="347" y="228"/>
                  <a:pt x="347" y="228"/>
                </a:cubicBezTo>
                <a:cubicBezTo>
                  <a:pt x="400" y="262"/>
                  <a:pt x="400" y="262"/>
                  <a:pt x="400" y="262"/>
                </a:cubicBezTo>
                <a:cubicBezTo>
                  <a:pt x="400" y="264"/>
                  <a:pt x="399" y="267"/>
                  <a:pt x="399" y="269"/>
                </a:cubicBezTo>
                <a:cubicBezTo>
                  <a:pt x="399" y="277"/>
                  <a:pt x="403" y="285"/>
                  <a:pt x="411" y="290"/>
                </a:cubicBezTo>
                <a:cubicBezTo>
                  <a:pt x="415" y="293"/>
                  <a:pt x="420" y="295"/>
                  <a:pt x="425" y="295"/>
                </a:cubicBezTo>
                <a:cubicBezTo>
                  <a:pt x="425" y="295"/>
                  <a:pt x="425" y="295"/>
                  <a:pt x="425" y="295"/>
                </a:cubicBezTo>
                <a:cubicBezTo>
                  <a:pt x="433" y="295"/>
                  <a:pt x="442" y="290"/>
                  <a:pt x="447" y="283"/>
                </a:cubicBezTo>
                <a:cubicBezTo>
                  <a:pt x="448" y="280"/>
                  <a:pt x="449" y="278"/>
                  <a:pt x="450" y="275"/>
                </a:cubicBezTo>
                <a:cubicBezTo>
                  <a:pt x="482" y="272"/>
                  <a:pt x="482" y="272"/>
                  <a:pt x="482" y="272"/>
                </a:cubicBezTo>
                <a:cubicBezTo>
                  <a:pt x="482" y="272"/>
                  <a:pt x="482" y="273"/>
                  <a:pt x="482" y="273"/>
                </a:cubicBezTo>
                <a:cubicBezTo>
                  <a:pt x="476" y="277"/>
                  <a:pt x="470" y="279"/>
                  <a:pt x="463" y="280"/>
                </a:cubicBezTo>
                <a:close/>
                <a:moveTo>
                  <a:pt x="490" y="242"/>
                </a:moveTo>
                <a:cubicBezTo>
                  <a:pt x="472" y="229"/>
                  <a:pt x="472" y="229"/>
                  <a:pt x="472" y="229"/>
                </a:cubicBezTo>
                <a:cubicBezTo>
                  <a:pt x="482" y="218"/>
                  <a:pt x="482" y="218"/>
                  <a:pt x="482" y="218"/>
                </a:cubicBezTo>
                <a:cubicBezTo>
                  <a:pt x="490" y="241"/>
                  <a:pt x="490" y="241"/>
                  <a:pt x="490" y="241"/>
                </a:cubicBezTo>
                <a:cubicBezTo>
                  <a:pt x="490" y="241"/>
                  <a:pt x="490" y="242"/>
                  <a:pt x="490" y="242"/>
                </a:cubicBezTo>
                <a:close/>
                <a:moveTo>
                  <a:pt x="506" y="236"/>
                </a:moveTo>
                <a:cubicBezTo>
                  <a:pt x="495" y="204"/>
                  <a:pt x="495" y="204"/>
                  <a:pt x="495" y="204"/>
                </a:cubicBezTo>
                <a:cubicBezTo>
                  <a:pt x="498" y="201"/>
                  <a:pt x="498" y="201"/>
                  <a:pt x="498" y="201"/>
                </a:cubicBezTo>
                <a:cubicBezTo>
                  <a:pt x="503" y="209"/>
                  <a:pt x="506" y="219"/>
                  <a:pt x="506" y="230"/>
                </a:cubicBezTo>
                <a:cubicBezTo>
                  <a:pt x="506" y="232"/>
                  <a:pt x="506" y="234"/>
                  <a:pt x="506" y="236"/>
                </a:cubicBezTo>
                <a:cubicBezTo>
                  <a:pt x="506" y="236"/>
                  <a:pt x="506" y="236"/>
                  <a:pt x="506" y="236"/>
                </a:cubicBezTo>
                <a:close/>
              </a:path>
            </a:pathLst>
          </a:custGeom>
          <a:solidFill>
            <a:srgbClr val="B1B3B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endParaRPr lang="en-US" dirty="0"/>
          </a:p>
        </p:txBody>
      </p:sp>
      <p:grpSp>
        <p:nvGrpSpPr>
          <p:cNvPr id="5" name="Group 105"/>
          <p:cNvGrpSpPr>
            <a:grpSpLocks noChangeAspect="1"/>
          </p:cNvGrpSpPr>
          <p:nvPr/>
        </p:nvGrpSpPr>
        <p:grpSpPr bwMode="auto">
          <a:xfrm>
            <a:off x="867599" y="4129151"/>
            <a:ext cx="377225" cy="461337"/>
            <a:chOff x="3510" y="1858"/>
            <a:chExt cx="363" cy="520"/>
          </a:xfrm>
        </p:grpSpPr>
        <p:sp>
          <p:nvSpPr>
            <p:cNvPr id="6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200"/>
            </a:p>
          </p:txBody>
        </p:sp>
        <p:sp>
          <p:nvSpPr>
            <p:cNvPr id="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500"/>
            </a:p>
          </p:txBody>
        </p:sp>
        <p:sp>
          <p:nvSpPr>
            <p:cNvPr id="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100" dirty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</a:p>
          </p:txBody>
        </p:sp>
        <p:sp>
          <p:nvSpPr>
            <p:cNvPr id="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200"/>
            </a:p>
          </p:txBody>
        </p:sp>
        <p:sp>
          <p:nvSpPr>
            <p:cNvPr id="1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11" name="Freeform 35"/>
          <p:cNvSpPr>
            <a:spLocks noChangeAspect="1" noEditPoints="1"/>
          </p:cNvSpPr>
          <p:nvPr/>
        </p:nvSpPr>
        <p:spPr bwMode="auto">
          <a:xfrm flipH="1">
            <a:off x="1888914" y="5079740"/>
            <a:ext cx="1665404" cy="873125"/>
          </a:xfrm>
          <a:custGeom>
            <a:avLst/>
            <a:gdLst>
              <a:gd name="T0" fmla="*/ 2147483647 w 522"/>
              <a:gd name="T1" fmla="*/ 2147483647 h 400"/>
              <a:gd name="T2" fmla="*/ 2147483647 w 522"/>
              <a:gd name="T3" fmla="*/ 2147483647 h 400"/>
              <a:gd name="T4" fmla="*/ 2147483647 w 522"/>
              <a:gd name="T5" fmla="*/ 2147483647 h 400"/>
              <a:gd name="T6" fmla="*/ 2147483647 w 522"/>
              <a:gd name="T7" fmla="*/ 2147483647 h 400"/>
              <a:gd name="T8" fmla="*/ 2147483647 w 522"/>
              <a:gd name="T9" fmla="*/ 2147483647 h 400"/>
              <a:gd name="T10" fmla="*/ 2147483647 w 522"/>
              <a:gd name="T11" fmla="*/ 2147483647 h 400"/>
              <a:gd name="T12" fmla="*/ 2147483647 w 522"/>
              <a:gd name="T13" fmla="*/ 2147483647 h 400"/>
              <a:gd name="T14" fmla="*/ 2147483647 w 522"/>
              <a:gd name="T15" fmla="*/ 2147483647 h 400"/>
              <a:gd name="T16" fmla="*/ 2147483647 w 522"/>
              <a:gd name="T17" fmla="*/ 2147483647 h 400"/>
              <a:gd name="T18" fmla="*/ 2147483647 w 522"/>
              <a:gd name="T19" fmla="*/ 2147483647 h 400"/>
              <a:gd name="T20" fmla="*/ 2147483647 w 522"/>
              <a:gd name="T21" fmla="*/ 2147483647 h 400"/>
              <a:gd name="T22" fmla="*/ 2147483647 w 522"/>
              <a:gd name="T23" fmla="*/ 2147483647 h 400"/>
              <a:gd name="T24" fmla="*/ 2147483647 w 522"/>
              <a:gd name="T25" fmla="*/ 2147483647 h 400"/>
              <a:gd name="T26" fmla="*/ 2147483647 w 522"/>
              <a:gd name="T27" fmla="*/ 2147483647 h 400"/>
              <a:gd name="T28" fmla="*/ 2147483647 w 522"/>
              <a:gd name="T29" fmla="*/ 2147483647 h 400"/>
              <a:gd name="T30" fmla="*/ 2147483647 w 522"/>
              <a:gd name="T31" fmla="*/ 2147483647 h 400"/>
              <a:gd name="T32" fmla="*/ 2147483647 w 522"/>
              <a:gd name="T33" fmla="*/ 2147483647 h 400"/>
              <a:gd name="T34" fmla="*/ 2147483647 w 522"/>
              <a:gd name="T35" fmla="*/ 2147483647 h 400"/>
              <a:gd name="T36" fmla="*/ 2147483647 w 522"/>
              <a:gd name="T37" fmla="*/ 2147483647 h 400"/>
              <a:gd name="T38" fmla="*/ 2147483647 w 522"/>
              <a:gd name="T39" fmla="*/ 2147483647 h 400"/>
              <a:gd name="T40" fmla="*/ 2147483647 w 522"/>
              <a:gd name="T41" fmla="*/ 2147483647 h 400"/>
              <a:gd name="T42" fmla="*/ 2147483647 w 522"/>
              <a:gd name="T43" fmla="*/ 2147483647 h 400"/>
              <a:gd name="T44" fmla="*/ 2147483647 w 522"/>
              <a:gd name="T45" fmla="*/ 2147483647 h 400"/>
              <a:gd name="T46" fmla="*/ 2147483647 w 522"/>
              <a:gd name="T47" fmla="*/ 2147483647 h 400"/>
              <a:gd name="T48" fmla="*/ 2147483647 w 522"/>
              <a:gd name="T49" fmla="*/ 2147483647 h 400"/>
              <a:gd name="T50" fmla="*/ 2147483647 w 522"/>
              <a:gd name="T51" fmla="*/ 2147483647 h 400"/>
              <a:gd name="T52" fmla="*/ 2147483647 w 522"/>
              <a:gd name="T53" fmla="*/ 2147483647 h 400"/>
              <a:gd name="T54" fmla="*/ 2147483647 w 522"/>
              <a:gd name="T55" fmla="*/ 2147483647 h 400"/>
              <a:gd name="T56" fmla="*/ 2147483647 w 522"/>
              <a:gd name="T57" fmla="*/ 2147483647 h 400"/>
              <a:gd name="T58" fmla="*/ 2147483647 w 522"/>
              <a:gd name="T59" fmla="*/ 2147483647 h 400"/>
              <a:gd name="T60" fmla="*/ 2147483647 w 522"/>
              <a:gd name="T61" fmla="*/ 2147483647 h 400"/>
              <a:gd name="T62" fmla="*/ 2147483647 w 522"/>
              <a:gd name="T63" fmla="*/ 2147483647 h 400"/>
              <a:gd name="T64" fmla="*/ 2147483647 w 522"/>
              <a:gd name="T65" fmla="*/ 2147483647 h 400"/>
              <a:gd name="T66" fmla="*/ 2147483647 w 522"/>
              <a:gd name="T67" fmla="*/ 2147483647 h 400"/>
              <a:gd name="T68" fmla="*/ 2147483647 w 522"/>
              <a:gd name="T69" fmla="*/ 2147483647 h 400"/>
              <a:gd name="T70" fmla="*/ 2147483647 w 522"/>
              <a:gd name="T71" fmla="*/ 2147483647 h 400"/>
              <a:gd name="T72" fmla="*/ 2147483647 w 522"/>
              <a:gd name="T73" fmla="*/ 2147483647 h 400"/>
              <a:gd name="T74" fmla="*/ 2147483647 w 522"/>
              <a:gd name="T75" fmla="*/ 2147483647 h 400"/>
              <a:gd name="T76" fmla="*/ 2147483647 w 522"/>
              <a:gd name="T77" fmla="*/ 2147483647 h 400"/>
              <a:gd name="T78" fmla="*/ 2147483647 w 522"/>
              <a:gd name="T79" fmla="*/ 2147483647 h 400"/>
              <a:gd name="T80" fmla="*/ 2147483647 w 522"/>
              <a:gd name="T81" fmla="*/ 2147483647 h 400"/>
              <a:gd name="T82" fmla="*/ 2147483647 w 522"/>
              <a:gd name="T83" fmla="*/ 2147483647 h 400"/>
              <a:gd name="T84" fmla="*/ 2147483647 w 522"/>
              <a:gd name="T85" fmla="*/ 2147483647 h 400"/>
              <a:gd name="T86" fmla="*/ 2147483647 w 522"/>
              <a:gd name="T87" fmla="*/ 2147483647 h 400"/>
              <a:gd name="T88" fmla="*/ 2147483647 w 522"/>
              <a:gd name="T89" fmla="*/ 2147483647 h 400"/>
              <a:gd name="T90" fmla="*/ 2147483647 w 522"/>
              <a:gd name="T91" fmla="*/ 2147483647 h 400"/>
              <a:gd name="T92" fmla="*/ 2147483647 w 522"/>
              <a:gd name="T93" fmla="*/ 2147483647 h 400"/>
              <a:gd name="T94" fmla="*/ 2147483647 w 522"/>
              <a:gd name="T95" fmla="*/ 2147483647 h 400"/>
              <a:gd name="T96" fmla="*/ 2147483647 w 522"/>
              <a:gd name="T97" fmla="*/ 2147483647 h 400"/>
              <a:gd name="T98" fmla="*/ 2147483647 w 522"/>
              <a:gd name="T99" fmla="*/ 2147483647 h 400"/>
              <a:gd name="T100" fmla="*/ 2147483647 w 522"/>
              <a:gd name="T101" fmla="*/ 2147483647 h 400"/>
              <a:gd name="T102" fmla="*/ 2147483647 w 522"/>
              <a:gd name="T103" fmla="*/ 2147483647 h 400"/>
              <a:gd name="T104" fmla="*/ 2147483647 w 522"/>
              <a:gd name="T105" fmla="*/ 2147483647 h 400"/>
              <a:gd name="T106" fmla="*/ 2147483647 w 522"/>
              <a:gd name="T107" fmla="*/ 2147483647 h 400"/>
              <a:gd name="T108" fmla="*/ 2147483647 w 522"/>
              <a:gd name="T109" fmla="*/ 2147483647 h 400"/>
              <a:gd name="T110" fmla="*/ 2147483647 w 522"/>
              <a:gd name="T111" fmla="*/ 2147483647 h 400"/>
              <a:gd name="T112" fmla="*/ 2147483647 w 522"/>
              <a:gd name="T113" fmla="*/ 2147483647 h 400"/>
              <a:gd name="T114" fmla="*/ 2147483647 w 522"/>
              <a:gd name="T115" fmla="*/ 2147483647 h 400"/>
              <a:gd name="T116" fmla="*/ 2147483647 w 522"/>
              <a:gd name="T117" fmla="*/ 2147483647 h 400"/>
              <a:gd name="T118" fmla="*/ 2147483647 w 522"/>
              <a:gd name="T119" fmla="*/ 2147483647 h 40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522" h="400">
                <a:moveTo>
                  <a:pt x="470" y="164"/>
                </a:moveTo>
                <a:cubicBezTo>
                  <a:pt x="470" y="162"/>
                  <a:pt x="470" y="160"/>
                  <a:pt x="470" y="158"/>
                </a:cubicBezTo>
                <a:cubicBezTo>
                  <a:pt x="470" y="111"/>
                  <a:pt x="431" y="72"/>
                  <a:pt x="384" y="72"/>
                </a:cubicBezTo>
                <a:cubicBezTo>
                  <a:pt x="381" y="72"/>
                  <a:pt x="379" y="72"/>
                  <a:pt x="377" y="72"/>
                </a:cubicBezTo>
                <a:cubicBezTo>
                  <a:pt x="364" y="30"/>
                  <a:pt x="325" y="0"/>
                  <a:pt x="279" y="0"/>
                </a:cubicBezTo>
                <a:cubicBezTo>
                  <a:pt x="240" y="0"/>
                  <a:pt x="206" y="22"/>
                  <a:pt x="189" y="54"/>
                </a:cubicBezTo>
                <a:cubicBezTo>
                  <a:pt x="178" y="46"/>
                  <a:pt x="164" y="42"/>
                  <a:pt x="150" y="42"/>
                </a:cubicBezTo>
                <a:cubicBezTo>
                  <a:pt x="112" y="42"/>
                  <a:pt x="81" y="73"/>
                  <a:pt x="81" y="111"/>
                </a:cubicBezTo>
                <a:cubicBezTo>
                  <a:pt x="81" y="113"/>
                  <a:pt x="81" y="114"/>
                  <a:pt x="81" y="115"/>
                </a:cubicBezTo>
                <a:cubicBezTo>
                  <a:pt x="36" y="121"/>
                  <a:pt x="0" y="159"/>
                  <a:pt x="0" y="206"/>
                </a:cubicBezTo>
                <a:cubicBezTo>
                  <a:pt x="0" y="230"/>
                  <a:pt x="10" y="253"/>
                  <a:pt x="26" y="269"/>
                </a:cubicBezTo>
                <a:cubicBezTo>
                  <a:pt x="24" y="275"/>
                  <a:pt x="23" y="282"/>
                  <a:pt x="23" y="289"/>
                </a:cubicBezTo>
                <a:cubicBezTo>
                  <a:pt x="23" y="327"/>
                  <a:pt x="54" y="358"/>
                  <a:pt x="92" y="358"/>
                </a:cubicBezTo>
                <a:cubicBezTo>
                  <a:pt x="98" y="358"/>
                  <a:pt x="105" y="357"/>
                  <a:pt x="111" y="355"/>
                </a:cubicBezTo>
                <a:cubicBezTo>
                  <a:pt x="125" y="381"/>
                  <a:pt x="152" y="400"/>
                  <a:pt x="184" y="400"/>
                </a:cubicBezTo>
                <a:cubicBezTo>
                  <a:pt x="208" y="400"/>
                  <a:pt x="230" y="389"/>
                  <a:pt x="245" y="373"/>
                </a:cubicBezTo>
                <a:cubicBezTo>
                  <a:pt x="258" y="381"/>
                  <a:pt x="273" y="385"/>
                  <a:pt x="289" y="385"/>
                </a:cubicBezTo>
                <a:cubicBezTo>
                  <a:pt x="315" y="385"/>
                  <a:pt x="338" y="373"/>
                  <a:pt x="353" y="354"/>
                </a:cubicBezTo>
                <a:cubicBezTo>
                  <a:pt x="365" y="361"/>
                  <a:pt x="380" y="366"/>
                  <a:pt x="395" y="366"/>
                </a:cubicBezTo>
                <a:cubicBezTo>
                  <a:pt x="435" y="366"/>
                  <a:pt x="468" y="334"/>
                  <a:pt x="471" y="295"/>
                </a:cubicBezTo>
                <a:cubicBezTo>
                  <a:pt x="501" y="287"/>
                  <a:pt x="522" y="261"/>
                  <a:pt x="522" y="230"/>
                </a:cubicBezTo>
                <a:cubicBezTo>
                  <a:pt x="522" y="198"/>
                  <a:pt x="500" y="171"/>
                  <a:pt x="470" y="164"/>
                </a:cubicBezTo>
                <a:close/>
                <a:moveTo>
                  <a:pt x="453" y="169"/>
                </a:moveTo>
                <a:cubicBezTo>
                  <a:pt x="453" y="169"/>
                  <a:pt x="453" y="169"/>
                  <a:pt x="453" y="169"/>
                </a:cubicBezTo>
                <a:cubicBezTo>
                  <a:pt x="453" y="169"/>
                  <a:pt x="453" y="169"/>
                  <a:pt x="453" y="169"/>
                </a:cubicBezTo>
                <a:cubicBezTo>
                  <a:pt x="453" y="172"/>
                  <a:pt x="454" y="174"/>
                  <a:pt x="455" y="175"/>
                </a:cubicBezTo>
                <a:cubicBezTo>
                  <a:pt x="456" y="177"/>
                  <a:pt x="458" y="178"/>
                  <a:pt x="460" y="179"/>
                </a:cubicBezTo>
                <a:cubicBezTo>
                  <a:pt x="464" y="179"/>
                  <a:pt x="467" y="180"/>
                  <a:pt x="470" y="181"/>
                </a:cubicBezTo>
                <a:cubicBezTo>
                  <a:pt x="477" y="200"/>
                  <a:pt x="477" y="200"/>
                  <a:pt x="477" y="200"/>
                </a:cubicBezTo>
                <a:cubicBezTo>
                  <a:pt x="458" y="220"/>
                  <a:pt x="458" y="220"/>
                  <a:pt x="458" y="220"/>
                </a:cubicBezTo>
                <a:cubicBezTo>
                  <a:pt x="429" y="201"/>
                  <a:pt x="429" y="201"/>
                  <a:pt x="429" y="201"/>
                </a:cubicBezTo>
                <a:cubicBezTo>
                  <a:pt x="430" y="198"/>
                  <a:pt x="430" y="196"/>
                  <a:pt x="430" y="193"/>
                </a:cubicBezTo>
                <a:cubicBezTo>
                  <a:pt x="430" y="191"/>
                  <a:pt x="430" y="188"/>
                  <a:pt x="429" y="185"/>
                </a:cubicBezTo>
                <a:cubicBezTo>
                  <a:pt x="452" y="168"/>
                  <a:pt x="452" y="168"/>
                  <a:pt x="452" y="168"/>
                </a:cubicBezTo>
                <a:cubicBezTo>
                  <a:pt x="453" y="168"/>
                  <a:pt x="453" y="169"/>
                  <a:pt x="453" y="169"/>
                </a:cubicBezTo>
                <a:close/>
                <a:moveTo>
                  <a:pt x="461" y="241"/>
                </a:moveTo>
                <a:cubicBezTo>
                  <a:pt x="481" y="255"/>
                  <a:pt x="481" y="255"/>
                  <a:pt x="481" y="255"/>
                </a:cubicBezTo>
                <a:cubicBezTo>
                  <a:pt x="481" y="255"/>
                  <a:pt x="481" y="256"/>
                  <a:pt x="481" y="256"/>
                </a:cubicBezTo>
                <a:cubicBezTo>
                  <a:pt x="449" y="259"/>
                  <a:pt x="449" y="259"/>
                  <a:pt x="449" y="259"/>
                </a:cubicBezTo>
                <a:cubicBezTo>
                  <a:pt x="448" y="258"/>
                  <a:pt x="448" y="257"/>
                  <a:pt x="448" y="256"/>
                </a:cubicBezTo>
                <a:lnTo>
                  <a:pt x="461" y="241"/>
                </a:lnTo>
                <a:close/>
                <a:moveTo>
                  <a:pt x="426" y="243"/>
                </a:moveTo>
                <a:cubicBezTo>
                  <a:pt x="419" y="215"/>
                  <a:pt x="419" y="215"/>
                  <a:pt x="419" y="215"/>
                </a:cubicBezTo>
                <a:cubicBezTo>
                  <a:pt x="419" y="215"/>
                  <a:pt x="420" y="214"/>
                  <a:pt x="420" y="214"/>
                </a:cubicBezTo>
                <a:cubicBezTo>
                  <a:pt x="447" y="232"/>
                  <a:pt x="447" y="232"/>
                  <a:pt x="447" y="232"/>
                </a:cubicBezTo>
                <a:cubicBezTo>
                  <a:pt x="436" y="245"/>
                  <a:pt x="436" y="245"/>
                  <a:pt x="436" y="245"/>
                </a:cubicBezTo>
                <a:cubicBezTo>
                  <a:pt x="433" y="244"/>
                  <a:pt x="429" y="243"/>
                  <a:pt x="426" y="243"/>
                </a:cubicBezTo>
                <a:close/>
                <a:moveTo>
                  <a:pt x="435" y="269"/>
                </a:moveTo>
                <a:cubicBezTo>
                  <a:pt x="435" y="274"/>
                  <a:pt x="430" y="278"/>
                  <a:pt x="425" y="278"/>
                </a:cubicBezTo>
                <a:cubicBezTo>
                  <a:pt x="420" y="278"/>
                  <a:pt x="415" y="274"/>
                  <a:pt x="415" y="269"/>
                </a:cubicBezTo>
                <a:cubicBezTo>
                  <a:pt x="415" y="263"/>
                  <a:pt x="420" y="259"/>
                  <a:pt x="425" y="259"/>
                </a:cubicBezTo>
                <a:cubicBezTo>
                  <a:pt x="430" y="259"/>
                  <a:pt x="435" y="263"/>
                  <a:pt x="435" y="269"/>
                </a:cubicBezTo>
                <a:close/>
                <a:moveTo>
                  <a:pt x="448" y="130"/>
                </a:moveTo>
                <a:cubicBezTo>
                  <a:pt x="447" y="131"/>
                  <a:pt x="447" y="132"/>
                  <a:pt x="446" y="133"/>
                </a:cubicBezTo>
                <a:cubicBezTo>
                  <a:pt x="443" y="137"/>
                  <a:pt x="442" y="142"/>
                  <a:pt x="442" y="147"/>
                </a:cubicBezTo>
                <a:cubicBezTo>
                  <a:pt x="442" y="150"/>
                  <a:pt x="442" y="153"/>
                  <a:pt x="443" y="155"/>
                </a:cubicBezTo>
                <a:cubicBezTo>
                  <a:pt x="421" y="171"/>
                  <a:pt x="421" y="171"/>
                  <a:pt x="421" y="171"/>
                </a:cubicBezTo>
                <a:cubicBezTo>
                  <a:pt x="441" y="117"/>
                  <a:pt x="441" y="117"/>
                  <a:pt x="441" y="117"/>
                </a:cubicBezTo>
                <a:cubicBezTo>
                  <a:pt x="444" y="121"/>
                  <a:pt x="446" y="125"/>
                  <a:pt x="448" y="130"/>
                </a:cubicBezTo>
                <a:close/>
                <a:moveTo>
                  <a:pt x="429" y="104"/>
                </a:moveTo>
                <a:cubicBezTo>
                  <a:pt x="405" y="168"/>
                  <a:pt x="405" y="168"/>
                  <a:pt x="405" y="168"/>
                </a:cubicBezTo>
                <a:cubicBezTo>
                  <a:pt x="405" y="168"/>
                  <a:pt x="405" y="168"/>
                  <a:pt x="404" y="168"/>
                </a:cubicBezTo>
                <a:cubicBezTo>
                  <a:pt x="404" y="168"/>
                  <a:pt x="404" y="168"/>
                  <a:pt x="403" y="168"/>
                </a:cubicBezTo>
                <a:cubicBezTo>
                  <a:pt x="392" y="137"/>
                  <a:pt x="392" y="137"/>
                  <a:pt x="392" y="137"/>
                </a:cubicBezTo>
                <a:cubicBezTo>
                  <a:pt x="425" y="101"/>
                  <a:pt x="425" y="101"/>
                  <a:pt x="425" y="101"/>
                </a:cubicBezTo>
                <a:cubicBezTo>
                  <a:pt x="426" y="102"/>
                  <a:pt x="427" y="103"/>
                  <a:pt x="429" y="104"/>
                </a:cubicBezTo>
                <a:close/>
                <a:moveTo>
                  <a:pt x="404" y="203"/>
                </a:moveTo>
                <a:cubicBezTo>
                  <a:pt x="399" y="203"/>
                  <a:pt x="395" y="199"/>
                  <a:pt x="395" y="193"/>
                </a:cubicBezTo>
                <a:cubicBezTo>
                  <a:pt x="395" y="188"/>
                  <a:pt x="399" y="184"/>
                  <a:pt x="404" y="184"/>
                </a:cubicBezTo>
                <a:cubicBezTo>
                  <a:pt x="410" y="184"/>
                  <a:pt x="414" y="188"/>
                  <a:pt x="414" y="193"/>
                </a:cubicBezTo>
                <a:cubicBezTo>
                  <a:pt x="414" y="199"/>
                  <a:pt x="410" y="203"/>
                  <a:pt x="404" y="203"/>
                </a:cubicBezTo>
                <a:close/>
                <a:moveTo>
                  <a:pt x="411" y="247"/>
                </a:moveTo>
                <a:cubicBezTo>
                  <a:pt x="410" y="248"/>
                  <a:pt x="409" y="248"/>
                  <a:pt x="409" y="249"/>
                </a:cubicBezTo>
                <a:cubicBezTo>
                  <a:pt x="350" y="211"/>
                  <a:pt x="350" y="211"/>
                  <a:pt x="350" y="211"/>
                </a:cubicBezTo>
                <a:cubicBezTo>
                  <a:pt x="350" y="210"/>
                  <a:pt x="351" y="209"/>
                  <a:pt x="351" y="208"/>
                </a:cubicBezTo>
                <a:cubicBezTo>
                  <a:pt x="381" y="204"/>
                  <a:pt x="381" y="204"/>
                  <a:pt x="381" y="204"/>
                </a:cubicBezTo>
                <a:cubicBezTo>
                  <a:pt x="383" y="208"/>
                  <a:pt x="386" y="212"/>
                  <a:pt x="390" y="215"/>
                </a:cubicBezTo>
                <a:cubicBezTo>
                  <a:pt x="394" y="218"/>
                  <a:pt x="399" y="219"/>
                  <a:pt x="403" y="219"/>
                </a:cubicBezTo>
                <a:lnTo>
                  <a:pt x="411" y="247"/>
                </a:lnTo>
                <a:close/>
                <a:moveTo>
                  <a:pt x="392" y="89"/>
                </a:moveTo>
                <a:cubicBezTo>
                  <a:pt x="394" y="89"/>
                  <a:pt x="394" y="89"/>
                  <a:pt x="394" y="89"/>
                </a:cubicBezTo>
                <a:cubicBezTo>
                  <a:pt x="400" y="90"/>
                  <a:pt x="405" y="91"/>
                  <a:pt x="410" y="93"/>
                </a:cubicBezTo>
                <a:cubicBezTo>
                  <a:pt x="392" y="113"/>
                  <a:pt x="392" y="113"/>
                  <a:pt x="392" y="113"/>
                </a:cubicBezTo>
                <a:cubicBezTo>
                  <a:pt x="392" y="112"/>
                  <a:pt x="392" y="110"/>
                  <a:pt x="392" y="108"/>
                </a:cubicBezTo>
                <a:cubicBezTo>
                  <a:pt x="391" y="106"/>
                  <a:pt x="390" y="104"/>
                  <a:pt x="390" y="102"/>
                </a:cubicBezTo>
                <a:cubicBezTo>
                  <a:pt x="392" y="99"/>
                  <a:pt x="393" y="94"/>
                  <a:pt x="393" y="90"/>
                </a:cubicBezTo>
                <a:cubicBezTo>
                  <a:pt x="393" y="90"/>
                  <a:pt x="392" y="90"/>
                  <a:pt x="392" y="89"/>
                </a:cubicBezTo>
                <a:close/>
                <a:moveTo>
                  <a:pt x="366" y="104"/>
                </a:moveTo>
                <a:cubicBezTo>
                  <a:pt x="372" y="104"/>
                  <a:pt x="376" y="108"/>
                  <a:pt x="376" y="113"/>
                </a:cubicBezTo>
                <a:cubicBezTo>
                  <a:pt x="376" y="119"/>
                  <a:pt x="372" y="123"/>
                  <a:pt x="366" y="123"/>
                </a:cubicBezTo>
                <a:cubicBezTo>
                  <a:pt x="361" y="123"/>
                  <a:pt x="357" y="119"/>
                  <a:pt x="357" y="113"/>
                </a:cubicBezTo>
                <a:cubicBezTo>
                  <a:pt x="357" y="108"/>
                  <a:pt x="361" y="104"/>
                  <a:pt x="366" y="104"/>
                </a:cubicBezTo>
                <a:close/>
                <a:moveTo>
                  <a:pt x="369" y="139"/>
                </a:moveTo>
                <a:cubicBezTo>
                  <a:pt x="358" y="151"/>
                  <a:pt x="358" y="151"/>
                  <a:pt x="358" y="151"/>
                </a:cubicBezTo>
                <a:cubicBezTo>
                  <a:pt x="363" y="139"/>
                  <a:pt x="363" y="139"/>
                  <a:pt x="363" y="139"/>
                </a:cubicBezTo>
                <a:cubicBezTo>
                  <a:pt x="364" y="139"/>
                  <a:pt x="365" y="139"/>
                  <a:pt x="366" y="139"/>
                </a:cubicBezTo>
                <a:cubicBezTo>
                  <a:pt x="367" y="139"/>
                  <a:pt x="368" y="139"/>
                  <a:pt x="369" y="139"/>
                </a:cubicBezTo>
                <a:close/>
                <a:moveTo>
                  <a:pt x="357" y="66"/>
                </a:moveTo>
                <a:cubicBezTo>
                  <a:pt x="357" y="67"/>
                  <a:pt x="356" y="67"/>
                  <a:pt x="355" y="67"/>
                </a:cubicBezTo>
                <a:cubicBezTo>
                  <a:pt x="348" y="51"/>
                  <a:pt x="348" y="51"/>
                  <a:pt x="348" y="51"/>
                </a:cubicBezTo>
                <a:cubicBezTo>
                  <a:pt x="352" y="56"/>
                  <a:pt x="355" y="61"/>
                  <a:pt x="357" y="66"/>
                </a:cubicBezTo>
                <a:close/>
                <a:moveTo>
                  <a:pt x="380" y="150"/>
                </a:moveTo>
                <a:cubicBezTo>
                  <a:pt x="388" y="173"/>
                  <a:pt x="388" y="173"/>
                  <a:pt x="388" y="173"/>
                </a:cubicBezTo>
                <a:cubicBezTo>
                  <a:pt x="386" y="175"/>
                  <a:pt x="384" y="177"/>
                  <a:pt x="383" y="179"/>
                </a:cubicBezTo>
                <a:cubicBezTo>
                  <a:pt x="381" y="182"/>
                  <a:pt x="380" y="185"/>
                  <a:pt x="379" y="188"/>
                </a:cubicBezTo>
                <a:cubicBezTo>
                  <a:pt x="349" y="192"/>
                  <a:pt x="349" y="192"/>
                  <a:pt x="349" y="192"/>
                </a:cubicBezTo>
                <a:cubicBezTo>
                  <a:pt x="348" y="190"/>
                  <a:pt x="347" y="189"/>
                  <a:pt x="347" y="188"/>
                </a:cubicBezTo>
                <a:lnTo>
                  <a:pt x="380" y="150"/>
                </a:lnTo>
                <a:close/>
                <a:moveTo>
                  <a:pt x="341" y="119"/>
                </a:moveTo>
                <a:cubicBezTo>
                  <a:pt x="342" y="121"/>
                  <a:pt x="343" y="124"/>
                  <a:pt x="344" y="126"/>
                </a:cubicBezTo>
                <a:cubicBezTo>
                  <a:pt x="334" y="151"/>
                  <a:pt x="334" y="151"/>
                  <a:pt x="334" y="151"/>
                </a:cubicBezTo>
                <a:cubicBezTo>
                  <a:pt x="332" y="106"/>
                  <a:pt x="332" y="106"/>
                  <a:pt x="332" y="106"/>
                </a:cubicBezTo>
                <a:cubicBezTo>
                  <a:pt x="341" y="110"/>
                  <a:pt x="341" y="110"/>
                  <a:pt x="341" y="110"/>
                </a:cubicBezTo>
                <a:cubicBezTo>
                  <a:pt x="341" y="111"/>
                  <a:pt x="340" y="112"/>
                  <a:pt x="340" y="113"/>
                </a:cubicBezTo>
                <a:cubicBezTo>
                  <a:pt x="340" y="115"/>
                  <a:pt x="341" y="117"/>
                  <a:pt x="341" y="119"/>
                </a:cubicBezTo>
                <a:close/>
                <a:moveTo>
                  <a:pt x="343" y="80"/>
                </a:moveTo>
                <a:cubicBezTo>
                  <a:pt x="342" y="83"/>
                  <a:pt x="341" y="87"/>
                  <a:pt x="341" y="90"/>
                </a:cubicBezTo>
                <a:cubicBezTo>
                  <a:pt x="341" y="91"/>
                  <a:pt x="341" y="92"/>
                  <a:pt x="341" y="93"/>
                </a:cubicBezTo>
                <a:cubicBezTo>
                  <a:pt x="331" y="88"/>
                  <a:pt x="331" y="88"/>
                  <a:pt x="331" y="88"/>
                </a:cubicBezTo>
                <a:cubicBezTo>
                  <a:pt x="329" y="46"/>
                  <a:pt x="329" y="46"/>
                  <a:pt x="329" y="46"/>
                </a:cubicBezTo>
                <a:lnTo>
                  <a:pt x="343" y="80"/>
                </a:lnTo>
                <a:close/>
                <a:moveTo>
                  <a:pt x="318" y="159"/>
                </a:moveTo>
                <a:cubicBezTo>
                  <a:pt x="284" y="86"/>
                  <a:pt x="284" y="86"/>
                  <a:pt x="284" y="86"/>
                </a:cubicBezTo>
                <a:cubicBezTo>
                  <a:pt x="285" y="86"/>
                  <a:pt x="285" y="85"/>
                  <a:pt x="286" y="85"/>
                </a:cubicBezTo>
                <a:cubicBezTo>
                  <a:pt x="315" y="98"/>
                  <a:pt x="315" y="98"/>
                  <a:pt x="315" y="98"/>
                </a:cubicBezTo>
                <a:lnTo>
                  <a:pt x="318" y="159"/>
                </a:lnTo>
                <a:close/>
                <a:moveTo>
                  <a:pt x="303" y="267"/>
                </a:moveTo>
                <a:cubicBezTo>
                  <a:pt x="302" y="263"/>
                  <a:pt x="301" y="260"/>
                  <a:pt x="298" y="257"/>
                </a:cubicBezTo>
                <a:cubicBezTo>
                  <a:pt x="317" y="228"/>
                  <a:pt x="317" y="228"/>
                  <a:pt x="317" y="228"/>
                </a:cubicBezTo>
                <a:cubicBezTo>
                  <a:pt x="318" y="228"/>
                  <a:pt x="318" y="228"/>
                  <a:pt x="318" y="228"/>
                </a:cubicBezTo>
                <a:cubicBezTo>
                  <a:pt x="321" y="285"/>
                  <a:pt x="321" y="285"/>
                  <a:pt x="321" y="285"/>
                </a:cubicBezTo>
                <a:cubicBezTo>
                  <a:pt x="303" y="276"/>
                  <a:pt x="303" y="276"/>
                  <a:pt x="303" y="276"/>
                </a:cubicBezTo>
                <a:cubicBezTo>
                  <a:pt x="304" y="275"/>
                  <a:pt x="304" y="274"/>
                  <a:pt x="304" y="272"/>
                </a:cubicBezTo>
                <a:cubicBezTo>
                  <a:pt x="304" y="271"/>
                  <a:pt x="304" y="269"/>
                  <a:pt x="303" y="267"/>
                </a:cubicBezTo>
                <a:close/>
                <a:moveTo>
                  <a:pt x="285" y="248"/>
                </a:moveTo>
                <a:cubicBezTo>
                  <a:pt x="283" y="247"/>
                  <a:pt x="280" y="247"/>
                  <a:pt x="278" y="247"/>
                </a:cubicBezTo>
                <a:cubicBezTo>
                  <a:pt x="276" y="247"/>
                  <a:pt x="274" y="247"/>
                  <a:pt x="273" y="247"/>
                </a:cubicBezTo>
                <a:cubicBezTo>
                  <a:pt x="273" y="247"/>
                  <a:pt x="273" y="247"/>
                  <a:pt x="273" y="247"/>
                </a:cubicBezTo>
                <a:cubicBezTo>
                  <a:pt x="269" y="248"/>
                  <a:pt x="266" y="249"/>
                  <a:pt x="263" y="251"/>
                </a:cubicBezTo>
                <a:cubicBezTo>
                  <a:pt x="230" y="227"/>
                  <a:pt x="230" y="227"/>
                  <a:pt x="230" y="227"/>
                </a:cubicBezTo>
                <a:cubicBezTo>
                  <a:pt x="231" y="225"/>
                  <a:pt x="232" y="222"/>
                  <a:pt x="233" y="220"/>
                </a:cubicBezTo>
                <a:cubicBezTo>
                  <a:pt x="241" y="219"/>
                  <a:pt x="241" y="219"/>
                  <a:pt x="241" y="219"/>
                </a:cubicBezTo>
                <a:cubicBezTo>
                  <a:pt x="298" y="213"/>
                  <a:pt x="298" y="213"/>
                  <a:pt x="298" y="213"/>
                </a:cubicBezTo>
                <a:cubicBezTo>
                  <a:pt x="300" y="216"/>
                  <a:pt x="301" y="218"/>
                  <a:pt x="303" y="221"/>
                </a:cubicBezTo>
                <a:lnTo>
                  <a:pt x="285" y="248"/>
                </a:lnTo>
                <a:close/>
                <a:moveTo>
                  <a:pt x="288" y="272"/>
                </a:moveTo>
                <a:cubicBezTo>
                  <a:pt x="288" y="278"/>
                  <a:pt x="283" y="282"/>
                  <a:pt x="278" y="282"/>
                </a:cubicBezTo>
                <a:cubicBezTo>
                  <a:pt x="272" y="282"/>
                  <a:pt x="268" y="278"/>
                  <a:pt x="268" y="272"/>
                </a:cubicBezTo>
                <a:cubicBezTo>
                  <a:pt x="268" y="267"/>
                  <a:pt x="272" y="263"/>
                  <a:pt x="278" y="263"/>
                </a:cubicBezTo>
                <a:cubicBezTo>
                  <a:pt x="283" y="263"/>
                  <a:pt x="288" y="267"/>
                  <a:pt x="288" y="272"/>
                </a:cubicBezTo>
                <a:close/>
                <a:moveTo>
                  <a:pt x="265" y="144"/>
                </a:moveTo>
                <a:cubicBezTo>
                  <a:pt x="265" y="150"/>
                  <a:pt x="260" y="154"/>
                  <a:pt x="255" y="154"/>
                </a:cubicBezTo>
                <a:cubicBezTo>
                  <a:pt x="249" y="154"/>
                  <a:pt x="245" y="150"/>
                  <a:pt x="245" y="144"/>
                </a:cubicBezTo>
                <a:cubicBezTo>
                  <a:pt x="245" y="139"/>
                  <a:pt x="249" y="135"/>
                  <a:pt x="255" y="135"/>
                </a:cubicBezTo>
                <a:cubicBezTo>
                  <a:pt x="260" y="135"/>
                  <a:pt x="265" y="139"/>
                  <a:pt x="265" y="144"/>
                </a:cubicBezTo>
                <a:close/>
                <a:moveTo>
                  <a:pt x="257" y="67"/>
                </a:moveTo>
                <a:cubicBezTo>
                  <a:pt x="257" y="62"/>
                  <a:pt x="261" y="57"/>
                  <a:pt x="267" y="57"/>
                </a:cubicBezTo>
                <a:cubicBezTo>
                  <a:pt x="272" y="57"/>
                  <a:pt x="277" y="62"/>
                  <a:pt x="277" y="67"/>
                </a:cubicBezTo>
                <a:cubicBezTo>
                  <a:pt x="277" y="72"/>
                  <a:pt x="272" y="77"/>
                  <a:pt x="267" y="77"/>
                </a:cubicBezTo>
                <a:cubicBezTo>
                  <a:pt x="261" y="77"/>
                  <a:pt x="257" y="72"/>
                  <a:pt x="257" y="67"/>
                </a:cubicBezTo>
                <a:close/>
                <a:moveTo>
                  <a:pt x="260" y="170"/>
                </a:moveTo>
                <a:cubicBezTo>
                  <a:pt x="264" y="169"/>
                  <a:pt x="267" y="167"/>
                  <a:pt x="270" y="165"/>
                </a:cubicBezTo>
                <a:cubicBezTo>
                  <a:pt x="301" y="188"/>
                  <a:pt x="301" y="188"/>
                  <a:pt x="301" y="188"/>
                </a:cubicBezTo>
                <a:cubicBezTo>
                  <a:pt x="301" y="188"/>
                  <a:pt x="301" y="188"/>
                  <a:pt x="300" y="189"/>
                </a:cubicBezTo>
                <a:cubicBezTo>
                  <a:pt x="299" y="191"/>
                  <a:pt x="297" y="194"/>
                  <a:pt x="297" y="197"/>
                </a:cubicBezTo>
                <a:cubicBezTo>
                  <a:pt x="241" y="203"/>
                  <a:pt x="241" y="203"/>
                  <a:pt x="241" y="203"/>
                </a:cubicBezTo>
                <a:cubicBezTo>
                  <a:pt x="231" y="204"/>
                  <a:pt x="231" y="204"/>
                  <a:pt x="231" y="204"/>
                </a:cubicBezTo>
                <a:cubicBezTo>
                  <a:pt x="230" y="202"/>
                  <a:pt x="229" y="200"/>
                  <a:pt x="228" y="198"/>
                </a:cubicBezTo>
                <a:cubicBezTo>
                  <a:pt x="248" y="169"/>
                  <a:pt x="248" y="169"/>
                  <a:pt x="248" y="169"/>
                </a:cubicBezTo>
                <a:cubicBezTo>
                  <a:pt x="250" y="170"/>
                  <a:pt x="252" y="170"/>
                  <a:pt x="255" y="170"/>
                </a:cubicBezTo>
                <a:cubicBezTo>
                  <a:pt x="257" y="170"/>
                  <a:pt x="258" y="170"/>
                  <a:pt x="260" y="170"/>
                </a:cubicBezTo>
                <a:close/>
                <a:moveTo>
                  <a:pt x="251" y="119"/>
                </a:moveTo>
                <a:cubicBezTo>
                  <a:pt x="250" y="119"/>
                  <a:pt x="250" y="119"/>
                  <a:pt x="250" y="119"/>
                </a:cubicBezTo>
                <a:cubicBezTo>
                  <a:pt x="244" y="120"/>
                  <a:pt x="240" y="123"/>
                  <a:pt x="237" y="126"/>
                </a:cubicBezTo>
                <a:cubicBezTo>
                  <a:pt x="227" y="122"/>
                  <a:pt x="227" y="122"/>
                  <a:pt x="227" y="122"/>
                </a:cubicBezTo>
                <a:cubicBezTo>
                  <a:pt x="227" y="121"/>
                  <a:pt x="227" y="120"/>
                  <a:pt x="227" y="119"/>
                </a:cubicBezTo>
                <a:cubicBezTo>
                  <a:pt x="227" y="112"/>
                  <a:pt x="224" y="104"/>
                  <a:pt x="218" y="99"/>
                </a:cubicBezTo>
                <a:cubicBezTo>
                  <a:pt x="215" y="97"/>
                  <a:pt x="213" y="96"/>
                  <a:pt x="210" y="95"/>
                </a:cubicBezTo>
                <a:cubicBezTo>
                  <a:pt x="210" y="86"/>
                  <a:pt x="210" y="86"/>
                  <a:pt x="210" y="86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7" y="84"/>
                  <a:pt x="251" y="88"/>
                  <a:pt x="255" y="90"/>
                </a:cubicBezTo>
                <a:lnTo>
                  <a:pt x="251" y="119"/>
                </a:lnTo>
                <a:close/>
                <a:moveTo>
                  <a:pt x="221" y="136"/>
                </a:moveTo>
                <a:cubicBezTo>
                  <a:pt x="229" y="140"/>
                  <a:pt x="229" y="140"/>
                  <a:pt x="229" y="140"/>
                </a:cubicBezTo>
                <a:cubicBezTo>
                  <a:pt x="229" y="142"/>
                  <a:pt x="229" y="143"/>
                  <a:pt x="229" y="144"/>
                </a:cubicBezTo>
                <a:cubicBezTo>
                  <a:pt x="229" y="146"/>
                  <a:pt x="229" y="148"/>
                  <a:pt x="230" y="150"/>
                </a:cubicBezTo>
                <a:cubicBezTo>
                  <a:pt x="230" y="154"/>
                  <a:pt x="232" y="157"/>
                  <a:pt x="234" y="160"/>
                </a:cubicBezTo>
                <a:cubicBezTo>
                  <a:pt x="215" y="189"/>
                  <a:pt x="215" y="189"/>
                  <a:pt x="215" y="189"/>
                </a:cubicBezTo>
                <a:cubicBezTo>
                  <a:pt x="214" y="189"/>
                  <a:pt x="214" y="189"/>
                  <a:pt x="214" y="189"/>
                </a:cubicBezTo>
                <a:cubicBezTo>
                  <a:pt x="212" y="143"/>
                  <a:pt x="212" y="143"/>
                  <a:pt x="212" y="143"/>
                </a:cubicBezTo>
                <a:cubicBezTo>
                  <a:pt x="215" y="141"/>
                  <a:pt x="218" y="139"/>
                  <a:pt x="221" y="136"/>
                </a:cubicBezTo>
                <a:close/>
                <a:moveTo>
                  <a:pt x="253" y="264"/>
                </a:moveTo>
                <a:cubicBezTo>
                  <a:pt x="252" y="267"/>
                  <a:pt x="252" y="270"/>
                  <a:pt x="252" y="272"/>
                </a:cubicBezTo>
                <a:cubicBezTo>
                  <a:pt x="252" y="274"/>
                  <a:pt x="252" y="276"/>
                  <a:pt x="253" y="278"/>
                </a:cubicBezTo>
                <a:cubicBezTo>
                  <a:pt x="254" y="286"/>
                  <a:pt x="259" y="292"/>
                  <a:pt x="266" y="295"/>
                </a:cubicBezTo>
                <a:cubicBezTo>
                  <a:pt x="262" y="322"/>
                  <a:pt x="262" y="322"/>
                  <a:pt x="262" y="322"/>
                </a:cubicBezTo>
                <a:cubicBezTo>
                  <a:pt x="226" y="244"/>
                  <a:pt x="226" y="244"/>
                  <a:pt x="226" y="244"/>
                </a:cubicBezTo>
                <a:lnTo>
                  <a:pt x="253" y="264"/>
                </a:lnTo>
                <a:close/>
                <a:moveTo>
                  <a:pt x="279" y="152"/>
                </a:moveTo>
                <a:cubicBezTo>
                  <a:pt x="280" y="150"/>
                  <a:pt x="281" y="147"/>
                  <a:pt x="281" y="144"/>
                </a:cubicBezTo>
                <a:cubicBezTo>
                  <a:pt x="281" y="143"/>
                  <a:pt x="280" y="141"/>
                  <a:pt x="280" y="139"/>
                </a:cubicBezTo>
                <a:cubicBezTo>
                  <a:pt x="279" y="131"/>
                  <a:pt x="273" y="125"/>
                  <a:pt x="266" y="121"/>
                </a:cubicBezTo>
                <a:cubicBezTo>
                  <a:pt x="271" y="94"/>
                  <a:pt x="271" y="94"/>
                  <a:pt x="271" y="94"/>
                </a:cubicBezTo>
                <a:cubicBezTo>
                  <a:pt x="307" y="173"/>
                  <a:pt x="307" y="173"/>
                  <a:pt x="307" y="173"/>
                </a:cubicBezTo>
                <a:lnTo>
                  <a:pt x="279" y="152"/>
                </a:lnTo>
                <a:close/>
                <a:moveTo>
                  <a:pt x="312" y="27"/>
                </a:moveTo>
                <a:cubicBezTo>
                  <a:pt x="314" y="80"/>
                  <a:pt x="314" y="80"/>
                  <a:pt x="314" y="80"/>
                </a:cubicBezTo>
                <a:cubicBezTo>
                  <a:pt x="292" y="70"/>
                  <a:pt x="292" y="70"/>
                  <a:pt x="292" y="70"/>
                </a:cubicBezTo>
                <a:cubicBezTo>
                  <a:pt x="292" y="69"/>
                  <a:pt x="293" y="68"/>
                  <a:pt x="293" y="67"/>
                </a:cubicBezTo>
                <a:cubicBezTo>
                  <a:pt x="293" y="65"/>
                  <a:pt x="292" y="64"/>
                  <a:pt x="292" y="62"/>
                </a:cubicBezTo>
                <a:cubicBezTo>
                  <a:pt x="291" y="59"/>
                  <a:pt x="290" y="56"/>
                  <a:pt x="288" y="53"/>
                </a:cubicBezTo>
                <a:cubicBezTo>
                  <a:pt x="309" y="26"/>
                  <a:pt x="309" y="26"/>
                  <a:pt x="309" y="26"/>
                </a:cubicBezTo>
                <a:cubicBezTo>
                  <a:pt x="310" y="27"/>
                  <a:pt x="311" y="27"/>
                  <a:pt x="312" y="27"/>
                </a:cubicBezTo>
                <a:close/>
                <a:moveTo>
                  <a:pt x="234" y="29"/>
                </a:moveTo>
                <a:cubicBezTo>
                  <a:pt x="289" y="17"/>
                  <a:pt x="289" y="17"/>
                  <a:pt x="289" y="17"/>
                </a:cubicBezTo>
                <a:cubicBezTo>
                  <a:pt x="291" y="17"/>
                  <a:pt x="293" y="17"/>
                  <a:pt x="296" y="18"/>
                </a:cubicBezTo>
                <a:cubicBezTo>
                  <a:pt x="276" y="43"/>
                  <a:pt x="276" y="43"/>
                  <a:pt x="276" y="43"/>
                </a:cubicBezTo>
                <a:cubicBezTo>
                  <a:pt x="273" y="42"/>
                  <a:pt x="270" y="41"/>
                  <a:pt x="267" y="41"/>
                </a:cubicBezTo>
                <a:cubicBezTo>
                  <a:pt x="265" y="41"/>
                  <a:pt x="263" y="41"/>
                  <a:pt x="262" y="42"/>
                </a:cubicBezTo>
                <a:cubicBezTo>
                  <a:pt x="257" y="43"/>
                  <a:pt x="253" y="45"/>
                  <a:pt x="249" y="48"/>
                </a:cubicBezTo>
                <a:cubicBezTo>
                  <a:pt x="226" y="34"/>
                  <a:pt x="226" y="34"/>
                  <a:pt x="226" y="34"/>
                </a:cubicBezTo>
                <a:cubicBezTo>
                  <a:pt x="228" y="32"/>
                  <a:pt x="231" y="31"/>
                  <a:pt x="234" y="29"/>
                </a:cubicBezTo>
                <a:close/>
                <a:moveTo>
                  <a:pt x="208" y="52"/>
                </a:moveTo>
                <a:cubicBezTo>
                  <a:pt x="211" y="51"/>
                  <a:pt x="214" y="50"/>
                  <a:pt x="216" y="47"/>
                </a:cubicBezTo>
                <a:cubicBezTo>
                  <a:pt x="242" y="62"/>
                  <a:pt x="242" y="62"/>
                  <a:pt x="242" y="62"/>
                </a:cubicBezTo>
                <a:cubicBezTo>
                  <a:pt x="241" y="63"/>
                  <a:pt x="241" y="63"/>
                  <a:pt x="241" y="64"/>
                </a:cubicBezTo>
                <a:cubicBezTo>
                  <a:pt x="209" y="70"/>
                  <a:pt x="209" y="70"/>
                  <a:pt x="209" y="70"/>
                </a:cubicBezTo>
                <a:cubicBezTo>
                  <a:pt x="208" y="53"/>
                  <a:pt x="208" y="53"/>
                  <a:pt x="208" y="53"/>
                </a:cubicBezTo>
                <a:cubicBezTo>
                  <a:pt x="208" y="53"/>
                  <a:pt x="208" y="53"/>
                  <a:pt x="208" y="52"/>
                </a:cubicBezTo>
                <a:close/>
                <a:moveTo>
                  <a:pt x="202" y="110"/>
                </a:moveTo>
                <a:cubicBezTo>
                  <a:pt x="207" y="110"/>
                  <a:pt x="211" y="114"/>
                  <a:pt x="211" y="119"/>
                </a:cubicBezTo>
                <a:cubicBezTo>
                  <a:pt x="211" y="125"/>
                  <a:pt x="207" y="129"/>
                  <a:pt x="202" y="129"/>
                </a:cubicBezTo>
                <a:cubicBezTo>
                  <a:pt x="196" y="129"/>
                  <a:pt x="192" y="125"/>
                  <a:pt x="192" y="119"/>
                </a:cubicBezTo>
                <a:cubicBezTo>
                  <a:pt x="192" y="114"/>
                  <a:pt x="196" y="110"/>
                  <a:pt x="202" y="110"/>
                </a:cubicBezTo>
                <a:close/>
                <a:moveTo>
                  <a:pt x="192" y="299"/>
                </a:moveTo>
                <a:cubicBezTo>
                  <a:pt x="192" y="299"/>
                  <a:pt x="192" y="299"/>
                  <a:pt x="192" y="299"/>
                </a:cubicBezTo>
                <a:cubicBezTo>
                  <a:pt x="192" y="299"/>
                  <a:pt x="192" y="298"/>
                  <a:pt x="192" y="298"/>
                </a:cubicBezTo>
                <a:cubicBezTo>
                  <a:pt x="192" y="298"/>
                  <a:pt x="191" y="297"/>
                  <a:pt x="191" y="297"/>
                </a:cubicBezTo>
                <a:cubicBezTo>
                  <a:pt x="191" y="296"/>
                  <a:pt x="191" y="295"/>
                  <a:pt x="191" y="294"/>
                </a:cubicBezTo>
                <a:cubicBezTo>
                  <a:pt x="190" y="294"/>
                  <a:pt x="190" y="293"/>
                  <a:pt x="190" y="293"/>
                </a:cubicBezTo>
                <a:cubicBezTo>
                  <a:pt x="189" y="292"/>
                  <a:pt x="189" y="291"/>
                  <a:pt x="189" y="290"/>
                </a:cubicBezTo>
                <a:cubicBezTo>
                  <a:pt x="188" y="290"/>
                  <a:pt x="188" y="289"/>
                  <a:pt x="188" y="289"/>
                </a:cubicBezTo>
                <a:cubicBezTo>
                  <a:pt x="187" y="288"/>
                  <a:pt x="187" y="287"/>
                  <a:pt x="186" y="287"/>
                </a:cubicBezTo>
                <a:cubicBezTo>
                  <a:pt x="186" y="286"/>
                  <a:pt x="185" y="286"/>
                  <a:pt x="185" y="285"/>
                </a:cubicBezTo>
                <a:cubicBezTo>
                  <a:pt x="184" y="285"/>
                  <a:pt x="184" y="285"/>
                  <a:pt x="184" y="284"/>
                </a:cubicBezTo>
                <a:cubicBezTo>
                  <a:pt x="198" y="253"/>
                  <a:pt x="198" y="253"/>
                  <a:pt x="198" y="253"/>
                </a:cubicBezTo>
                <a:cubicBezTo>
                  <a:pt x="201" y="311"/>
                  <a:pt x="201" y="311"/>
                  <a:pt x="201" y="311"/>
                </a:cubicBezTo>
                <a:cubicBezTo>
                  <a:pt x="192" y="306"/>
                  <a:pt x="192" y="306"/>
                  <a:pt x="192" y="306"/>
                </a:cubicBezTo>
                <a:cubicBezTo>
                  <a:pt x="192" y="306"/>
                  <a:pt x="192" y="305"/>
                  <a:pt x="192" y="304"/>
                </a:cubicBezTo>
                <a:cubicBezTo>
                  <a:pt x="192" y="304"/>
                  <a:pt x="192" y="304"/>
                  <a:pt x="192" y="303"/>
                </a:cubicBezTo>
                <a:cubicBezTo>
                  <a:pt x="192" y="302"/>
                  <a:pt x="192" y="301"/>
                  <a:pt x="192" y="299"/>
                </a:cubicBezTo>
                <a:close/>
                <a:moveTo>
                  <a:pt x="169" y="278"/>
                </a:moveTo>
                <a:cubicBezTo>
                  <a:pt x="168" y="278"/>
                  <a:pt x="167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6" y="278"/>
                  <a:pt x="166" y="278"/>
                  <a:pt x="166" y="278"/>
                </a:cubicBezTo>
                <a:cubicBezTo>
                  <a:pt x="165" y="278"/>
                  <a:pt x="164" y="278"/>
                  <a:pt x="164" y="278"/>
                </a:cubicBezTo>
                <a:cubicBezTo>
                  <a:pt x="143" y="233"/>
                  <a:pt x="143" y="233"/>
                  <a:pt x="143" y="233"/>
                </a:cubicBezTo>
                <a:cubicBezTo>
                  <a:pt x="147" y="230"/>
                  <a:pt x="150" y="225"/>
                  <a:pt x="151" y="219"/>
                </a:cubicBezTo>
                <a:cubicBezTo>
                  <a:pt x="151" y="218"/>
                  <a:pt x="152" y="216"/>
                  <a:pt x="152" y="214"/>
                </a:cubicBezTo>
                <a:cubicBezTo>
                  <a:pt x="152" y="208"/>
                  <a:pt x="149" y="203"/>
                  <a:pt x="146" y="198"/>
                </a:cubicBezTo>
                <a:cubicBezTo>
                  <a:pt x="174" y="164"/>
                  <a:pt x="174" y="164"/>
                  <a:pt x="174" y="164"/>
                </a:cubicBezTo>
                <a:cubicBezTo>
                  <a:pt x="189" y="196"/>
                  <a:pt x="189" y="196"/>
                  <a:pt x="189" y="196"/>
                </a:cubicBezTo>
                <a:cubicBezTo>
                  <a:pt x="184" y="200"/>
                  <a:pt x="181" y="207"/>
                  <a:pt x="181" y="214"/>
                </a:cubicBezTo>
                <a:cubicBezTo>
                  <a:pt x="181" y="216"/>
                  <a:pt x="181" y="218"/>
                  <a:pt x="182" y="219"/>
                </a:cubicBezTo>
                <a:cubicBezTo>
                  <a:pt x="183" y="225"/>
                  <a:pt x="186" y="230"/>
                  <a:pt x="190" y="233"/>
                </a:cubicBezTo>
                <a:lnTo>
                  <a:pt x="169" y="278"/>
                </a:lnTo>
                <a:close/>
                <a:moveTo>
                  <a:pt x="176" y="303"/>
                </a:moveTo>
                <a:cubicBezTo>
                  <a:pt x="176" y="309"/>
                  <a:pt x="172" y="313"/>
                  <a:pt x="166" y="313"/>
                </a:cubicBezTo>
                <a:cubicBezTo>
                  <a:pt x="161" y="313"/>
                  <a:pt x="157" y="309"/>
                  <a:pt x="157" y="303"/>
                </a:cubicBezTo>
                <a:cubicBezTo>
                  <a:pt x="157" y="298"/>
                  <a:pt x="161" y="294"/>
                  <a:pt x="166" y="294"/>
                </a:cubicBezTo>
                <a:cubicBezTo>
                  <a:pt x="172" y="294"/>
                  <a:pt x="176" y="298"/>
                  <a:pt x="176" y="303"/>
                </a:cubicBezTo>
                <a:close/>
                <a:moveTo>
                  <a:pt x="141" y="303"/>
                </a:moveTo>
                <a:cubicBezTo>
                  <a:pt x="141" y="304"/>
                  <a:pt x="141" y="305"/>
                  <a:pt x="141" y="306"/>
                </a:cubicBezTo>
                <a:cubicBezTo>
                  <a:pt x="132" y="311"/>
                  <a:pt x="132" y="311"/>
                  <a:pt x="132" y="311"/>
                </a:cubicBezTo>
                <a:cubicBezTo>
                  <a:pt x="135" y="253"/>
                  <a:pt x="135" y="253"/>
                  <a:pt x="135" y="253"/>
                </a:cubicBezTo>
                <a:cubicBezTo>
                  <a:pt x="149" y="284"/>
                  <a:pt x="149" y="284"/>
                  <a:pt x="149" y="284"/>
                </a:cubicBezTo>
                <a:cubicBezTo>
                  <a:pt x="149" y="285"/>
                  <a:pt x="148" y="285"/>
                  <a:pt x="148" y="285"/>
                </a:cubicBezTo>
                <a:cubicBezTo>
                  <a:pt x="148" y="286"/>
                  <a:pt x="147" y="286"/>
                  <a:pt x="147" y="287"/>
                </a:cubicBezTo>
                <a:cubicBezTo>
                  <a:pt x="146" y="287"/>
                  <a:pt x="146" y="288"/>
                  <a:pt x="145" y="289"/>
                </a:cubicBezTo>
                <a:cubicBezTo>
                  <a:pt x="145" y="289"/>
                  <a:pt x="145" y="290"/>
                  <a:pt x="144" y="290"/>
                </a:cubicBezTo>
                <a:cubicBezTo>
                  <a:pt x="144" y="291"/>
                  <a:pt x="143" y="292"/>
                  <a:pt x="143" y="293"/>
                </a:cubicBezTo>
                <a:cubicBezTo>
                  <a:pt x="143" y="293"/>
                  <a:pt x="143" y="294"/>
                  <a:pt x="142" y="294"/>
                </a:cubicBezTo>
                <a:cubicBezTo>
                  <a:pt x="142" y="295"/>
                  <a:pt x="142" y="296"/>
                  <a:pt x="141" y="297"/>
                </a:cubicBezTo>
                <a:cubicBezTo>
                  <a:pt x="141" y="297"/>
                  <a:pt x="141" y="298"/>
                  <a:pt x="141" y="298"/>
                </a:cubicBezTo>
                <a:cubicBezTo>
                  <a:pt x="141" y="298"/>
                  <a:pt x="141" y="299"/>
                  <a:pt x="141" y="299"/>
                </a:cubicBezTo>
                <a:cubicBezTo>
                  <a:pt x="141" y="299"/>
                  <a:pt x="141" y="299"/>
                  <a:pt x="141" y="299"/>
                </a:cubicBezTo>
                <a:cubicBezTo>
                  <a:pt x="141" y="301"/>
                  <a:pt x="141" y="302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ubicBezTo>
                  <a:pt x="141" y="303"/>
                  <a:pt x="141" y="303"/>
                  <a:pt x="141" y="303"/>
                </a:cubicBezTo>
                <a:close/>
                <a:moveTo>
                  <a:pt x="176" y="132"/>
                </a:moveTo>
                <a:cubicBezTo>
                  <a:pt x="179" y="132"/>
                  <a:pt x="179" y="132"/>
                  <a:pt x="179" y="132"/>
                </a:cubicBezTo>
                <a:cubicBezTo>
                  <a:pt x="179" y="132"/>
                  <a:pt x="179" y="133"/>
                  <a:pt x="180" y="133"/>
                </a:cubicBezTo>
                <a:cubicBezTo>
                  <a:pt x="178" y="135"/>
                  <a:pt x="178" y="135"/>
                  <a:pt x="178" y="135"/>
                </a:cubicBezTo>
                <a:lnTo>
                  <a:pt x="176" y="132"/>
                </a:lnTo>
                <a:close/>
                <a:moveTo>
                  <a:pt x="185" y="151"/>
                </a:moveTo>
                <a:cubicBezTo>
                  <a:pt x="192" y="143"/>
                  <a:pt x="192" y="143"/>
                  <a:pt x="192" y="143"/>
                </a:cubicBezTo>
                <a:cubicBezTo>
                  <a:pt x="193" y="144"/>
                  <a:pt x="195" y="144"/>
                  <a:pt x="196" y="144"/>
                </a:cubicBezTo>
                <a:cubicBezTo>
                  <a:pt x="198" y="176"/>
                  <a:pt x="198" y="176"/>
                  <a:pt x="198" y="176"/>
                </a:cubicBezTo>
                <a:lnTo>
                  <a:pt x="185" y="151"/>
                </a:lnTo>
                <a:close/>
                <a:moveTo>
                  <a:pt x="194" y="95"/>
                </a:moveTo>
                <a:cubicBezTo>
                  <a:pt x="193" y="95"/>
                  <a:pt x="193" y="95"/>
                  <a:pt x="192" y="95"/>
                </a:cubicBezTo>
                <a:cubicBezTo>
                  <a:pt x="188" y="90"/>
                  <a:pt x="188" y="90"/>
                  <a:pt x="188" y="90"/>
                </a:cubicBezTo>
                <a:cubicBezTo>
                  <a:pt x="194" y="89"/>
                  <a:pt x="194" y="89"/>
                  <a:pt x="194" y="89"/>
                </a:cubicBezTo>
                <a:lnTo>
                  <a:pt x="194" y="95"/>
                </a:lnTo>
                <a:close/>
                <a:moveTo>
                  <a:pt x="178" y="66"/>
                </a:moveTo>
                <a:cubicBezTo>
                  <a:pt x="181" y="68"/>
                  <a:pt x="184" y="70"/>
                  <a:pt x="186" y="72"/>
                </a:cubicBezTo>
                <a:cubicBezTo>
                  <a:pt x="187" y="73"/>
                  <a:pt x="188" y="73"/>
                  <a:pt x="189" y="74"/>
                </a:cubicBezTo>
                <a:cubicBezTo>
                  <a:pt x="177" y="76"/>
                  <a:pt x="177" y="76"/>
                  <a:pt x="177" y="76"/>
                </a:cubicBezTo>
                <a:cubicBezTo>
                  <a:pt x="173" y="71"/>
                  <a:pt x="173" y="71"/>
                  <a:pt x="173" y="71"/>
                </a:cubicBezTo>
                <a:lnTo>
                  <a:pt x="178" y="66"/>
                </a:lnTo>
                <a:close/>
                <a:moveTo>
                  <a:pt x="165" y="108"/>
                </a:moveTo>
                <a:cubicBezTo>
                  <a:pt x="176" y="114"/>
                  <a:pt x="176" y="114"/>
                  <a:pt x="176" y="114"/>
                </a:cubicBezTo>
                <a:cubicBezTo>
                  <a:pt x="176" y="115"/>
                  <a:pt x="176" y="115"/>
                  <a:pt x="176" y="116"/>
                </a:cubicBezTo>
                <a:cubicBezTo>
                  <a:pt x="169" y="117"/>
                  <a:pt x="169" y="117"/>
                  <a:pt x="169" y="117"/>
                </a:cubicBezTo>
                <a:cubicBezTo>
                  <a:pt x="164" y="109"/>
                  <a:pt x="164" y="109"/>
                  <a:pt x="164" y="109"/>
                </a:cubicBezTo>
                <a:cubicBezTo>
                  <a:pt x="165" y="108"/>
                  <a:pt x="165" y="108"/>
                  <a:pt x="165" y="108"/>
                </a:cubicBezTo>
                <a:close/>
                <a:moveTo>
                  <a:pt x="166" y="149"/>
                </a:moveTo>
                <a:cubicBezTo>
                  <a:pt x="133" y="189"/>
                  <a:pt x="133" y="189"/>
                  <a:pt x="133" y="189"/>
                </a:cubicBezTo>
                <a:cubicBezTo>
                  <a:pt x="132" y="189"/>
                  <a:pt x="131" y="188"/>
                  <a:pt x="130" y="188"/>
                </a:cubicBezTo>
                <a:cubicBezTo>
                  <a:pt x="129" y="159"/>
                  <a:pt x="129" y="159"/>
                  <a:pt x="129" y="159"/>
                </a:cubicBezTo>
                <a:cubicBezTo>
                  <a:pt x="133" y="158"/>
                  <a:pt x="137" y="155"/>
                  <a:pt x="140" y="151"/>
                </a:cubicBezTo>
                <a:cubicBezTo>
                  <a:pt x="143" y="147"/>
                  <a:pt x="145" y="143"/>
                  <a:pt x="146" y="138"/>
                </a:cubicBezTo>
                <a:cubicBezTo>
                  <a:pt x="160" y="135"/>
                  <a:pt x="160" y="135"/>
                  <a:pt x="160" y="135"/>
                </a:cubicBezTo>
                <a:lnTo>
                  <a:pt x="166" y="149"/>
                </a:lnTo>
                <a:close/>
                <a:moveTo>
                  <a:pt x="156" y="90"/>
                </a:moveTo>
                <a:cubicBezTo>
                  <a:pt x="156" y="95"/>
                  <a:pt x="152" y="100"/>
                  <a:pt x="147" y="100"/>
                </a:cubicBezTo>
                <a:cubicBezTo>
                  <a:pt x="141" y="100"/>
                  <a:pt x="137" y="95"/>
                  <a:pt x="137" y="90"/>
                </a:cubicBezTo>
                <a:cubicBezTo>
                  <a:pt x="137" y="85"/>
                  <a:pt x="141" y="80"/>
                  <a:pt x="147" y="80"/>
                </a:cubicBezTo>
                <a:cubicBezTo>
                  <a:pt x="152" y="80"/>
                  <a:pt x="156" y="85"/>
                  <a:pt x="156" y="90"/>
                </a:cubicBezTo>
                <a:close/>
                <a:moveTo>
                  <a:pt x="132" y="61"/>
                </a:moveTo>
                <a:cubicBezTo>
                  <a:pt x="135" y="60"/>
                  <a:pt x="138" y="59"/>
                  <a:pt x="142" y="59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7" y="64"/>
                  <a:pt x="147" y="64"/>
                  <a:pt x="147" y="64"/>
                </a:cubicBezTo>
                <a:cubicBezTo>
                  <a:pt x="145" y="64"/>
                  <a:pt x="143" y="64"/>
                  <a:pt x="141" y="65"/>
                </a:cubicBezTo>
                <a:cubicBezTo>
                  <a:pt x="138" y="65"/>
                  <a:pt x="135" y="67"/>
                  <a:pt x="132" y="69"/>
                </a:cubicBezTo>
                <a:cubicBezTo>
                  <a:pt x="131" y="69"/>
                  <a:pt x="131" y="69"/>
                  <a:pt x="131" y="69"/>
                </a:cubicBezTo>
                <a:lnTo>
                  <a:pt x="132" y="61"/>
                </a:lnTo>
                <a:close/>
                <a:moveTo>
                  <a:pt x="129" y="109"/>
                </a:moveTo>
                <a:cubicBezTo>
                  <a:pt x="134" y="113"/>
                  <a:pt x="140" y="116"/>
                  <a:pt x="146" y="116"/>
                </a:cubicBezTo>
                <a:cubicBezTo>
                  <a:pt x="148" y="116"/>
                  <a:pt x="149" y="116"/>
                  <a:pt x="150" y="116"/>
                </a:cubicBezTo>
                <a:cubicBezTo>
                  <a:pt x="153" y="121"/>
                  <a:pt x="153" y="121"/>
                  <a:pt x="153" y="121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1" y="120"/>
                  <a:pt x="139" y="117"/>
                  <a:pt x="136" y="115"/>
                </a:cubicBezTo>
                <a:cubicBezTo>
                  <a:pt x="134" y="113"/>
                  <a:pt x="132" y="112"/>
                  <a:pt x="129" y="111"/>
                </a:cubicBezTo>
                <a:lnTo>
                  <a:pt x="129" y="109"/>
                </a:lnTo>
                <a:close/>
                <a:moveTo>
                  <a:pt x="130" y="135"/>
                </a:moveTo>
                <a:cubicBezTo>
                  <a:pt x="130" y="140"/>
                  <a:pt x="126" y="145"/>
                  <a:pt x="120" y="145"/>
                </a:cubicBezTo>
                <a:cubicBezTo>
                  <a:pt x="115" y="145"/>
                  <a:pt x="110" y="140"/>
                  <a:pt x="110" y="135"/>
                </a:cubicBezTo>
                <a:cubicBezTo>
                  <a:pt x="110" y="130"/>
                  <a:pt x="115" y="125"/>
                  <a:pt x="120" y="125"/>
                </a:cubicBezTo>
                <a:cubicBezTo>
                  <a:pt x="126" y="125"/>
                  <a:pt x="130" y="130"/>
                  <a:pt x="130" y="135"/>
                </a:cubicBezTo>
                <a:close/>
                <a:moveTo>
                  <a:pt x="70" y="233"/>
                </a:moveTo>
                <a:cubicBezTo>
                  <a:pt x="101" y="226"/>
                  <a:pt x="101" y="226"/>
                  <a:pt x="101" y="226"/>
                </a:cubicBezTo>
                <a:cubicBezTo>
                  <a:pt x="101" y="227"/>
                  <a:pt x="101" y="227"/>
                  <a:pt x="102" y="228"/>
                </a:cubicBezTo>
                <a:cubicBezTo>
                  <a:pt x="70" y="251"/>
                  <a:pt x="70" y="251"/>
                  <a:pt x="70" y="251"/>
                </a:cubicBezTo>
                <a:cubicBezTo>
                  <a:pt x="68" y="250"/>
                  <a:pt x="66" y="249"/>
                  <a:pt x="63" y="248"/>
                </a:cubicBezTo>
                <a:cubicBezTo>
                  <a:pt x="64" y="248"/>
                  <a:pt x="64" y="247"/>
                  <a:pt x="64" y="247"/>
                </a:cubicBezTo>
                <a:cubicBezTo>
                  <a:pt x="67" y="243"/>
                  <a:pt x="69" y="238"/>
                  <a:pt x="70" y="233"/>
                </a:cubicBezTo>
                <a:close/>
                <a:moveTo>
                  <a:pt x="65" y="217"/>
                </a:moveTo>
                <a:cubicBezTo>
                  <a:pt x="66" y="216"/>
                  <a:pt x="66" y="216"/>
                  <a:pt x="66" y="216"/>
                </a:cubicBezTo>
                <a:cubicBezTo>
                  <a:pt x="70" y="217"/>
                  <a:pt x="70" y="217"/>
                  <a:pt x="70" y="217"/>
                </a:cubicBezTo>
                <a:cubicBezTo>
                  <a:pt x="66" y="218"/>
                  <a:pt x="66" y="218"/>
                  <a:pt x="66" y="218"/>
                </a:cubicBezTo>
                <a:cubicBezTo>
                  <a:pt x="66" y="217"/>
                  <a:pt x="66" y="217"/>
                  <a:pt x="65" y="217"/>
                </a:cubicBezTo>
                <a:close/>
                <a:moveTo>
                  <a:pt x="78" y="201"/>
                </a:moveTo>
                <a:cubicBezTo>
                  <a:pt x="81" y="198"/>
                  <a:pt x="81" y="198"/>
                  <a:pt x="81" y="198"/>
                </a:cubicBezTo>
                <a:cubicBezTo>
                  <a:pt x="89" y="203"/>
                  <a:pt x="89" y="203"/>
                  <a:pt x="89" y="203"/>
                </a:cubicBezTo>
                <a:lnTo>
                  <a:pt x="78" y="201"/>
                </a:lnTo>
                <a:close/>
                <a:moveTo>
                  <a:pt x="91" y="185"/>
                </a:moveTo>
                <a:cubicBezTo>
                  <a:pt x="111" y="159"/>
                  <a:pt x="111" y="159"/>
                  <a:pt x="111" y="159"/>
                </a:cubicBezTo>
                <a:cubicBezTo>
                  <a:pt x="112" y="159"/>
                  <a:pt x="112" y="159"/>
                  <a:pt x="113" y="160"/>
                </a:cubicBezTo>
                <a:cubicBezTo>
                  <a:pt x="114" y="189"/>
                  <a:pt x="114" y="189"/>
                  <a:pt x="114" y="189"/>
                </a:cubicBezTo>
                <a:cubicBezTo>
                  <a:pt x="111" y="190"/>
                  <a:pt x="108" y="191"/>
                  <a:pt x="106" y="194"/>
                </a:cubicBezTo>
                <a:lnTo>
                  <a:pt x="91" y="185"/>
                </a:lnTo>
                <a:close/>
                <a:moveTo>
                  <a:pt x="111" y="75"/>
                </a:moveTo>
                <a:cubicBezTo>
                  <a:pt x="115" y="78"/>
                  <a:pt x="115" y="78"/>
                  <a:pt x="115" y="78"/>
                </a:cubicBezTo>
                <a:cubicBezTo>
                  <a:pt x="113" y="110"/>
                  <a:pt x="113" y="110"/>
                  <a:pt x="113" y="110"/>
                </a:cubicBezTo>
                <a:cubicBezTo>
                  <a:pt x="113" y="110"/>
                  <a:pt x="112" y="110"/>
                  <a:pt x="112" y="111"/>
                </a:cubicBezTo>
                <a:cubicBezTo>
                  <a:pt x="99" y="95"/>
                  <a:pt x="99" y="95"/>
                  <a:pt x="99" y="95"/>
                </a:cubicBezTo>
                <a:cubicBezTo>
                  <a:pt x="102" y="87"/>
                  <a:pt x="106" y="81"/>
                  <a:pt x="111" y="75"/>
                </a:cubicBezTo>
                <a:close/>
                <a:moveTo>
                  <a:pt x="54" y="141"/>
                </a:moveTo>
                <a:cubicBezTo>
                  <a:pt x="63" y="136"/>
                  <a:pt x="73" y="132"/>
                  <a:pt x="85" y="131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35"/>
                  <a:pt x="94" y="135"/>
                  <a:pt x="94" y="135"/>
                </a:cubicBezTo>
                <a:cubicBezTo>
                  <a:pt x="94" y="140"/>
                  <a:pt x="96" y="145"/>
                  <a:pt x="99" y="149"/>
                </a:cubicBezTo>
                <a:cubicBezTo>
                  <a:pt x="77" y="177"/>
                  <a:pt x="77" y="177"/>
                  <a:pt x="77" y="177"/>
                </a:cubicBezTo>
                <a:cubicBezTo>
                  <a:pt x="53" y="163"/>
                  <a:pt x="53" y="163"/>
                  <a:pt x="53" y="163"/>
                </a:cubicBezTo>
                <a:lnTo>
                  <a:pt x="54" y="141"/>
                </a:lnTo>
                <a:close/>
                <a:moveTo>
                  <a:pt x="53" y="181"/>
                </a:moveTo>
                <a:cubicBezTo>
                  <a:pt x="67" y="189"/>
                  <a:pt x="67" y="189"/>
                  <a:pt x="67" y="189"/>
                </a:cubicBezTo>
                <a:cubicBezTo>
                  <a:pt x="59" y="200"/>
                  <a:pt x="59" y="200"/>
                  <a:pt x="59" y="200"/>
                </a:cubicBezTo>
                <a:cubicBezTo>
                  <a:pt x="53" y="199"/>
                  <a:pt x="53" y="199"/>
                  <a:pt x="53" y="199"/>
                </a:cubicBezTo>
                <a:lnTo>
                  <a:pt x="53" y="181"/>
                </a:lnTo>
                <a:close/>
                <a:moveTo>
                  <a:pt x="21" y="180"/>
                </a:moveTo>
                <a:cubicBezTo>
                  <a:pt x="23" y="176"/>
                  <a:pt x="25" y="171"/>
                  <a:pt x="28" y="167"/>
                </a:cubicBezTo>
                <a:cubicBezTo>
                  <a:pt x="37" y="172"/>
                  <a:pt x="37" y="172"/>
                  <a:pt x="37" y="172"/>
                </a:cubicBezTo>
                <a:cubicBezTo>
                  <a:pt x="37" y="197"/>
                  <a:pt x="37" y="197"/>
                  <a:pt x="37" y="197"/>
                </a:cubicBezTo>
                <a:cubicBezTo>
                  <a:pt x="33" y="197"/>
                  <a:pt x="33" y="197"/>
                  <a:pt x="33" y="197"/>
                </a:cubicBezTo>
                <a:cubicBezTo>
                  <a:pt x="31" y="190"/>
                  <a:pt x="27" y="184"/>
                  <a:pt x="21" y="180"/>
                </a:cubicBezTo>
                <a:close/>
                <a:moveTo>
                  <a:pt x="34" y="231"/>
                </a:moveTo>
                <a:cubicBezTo>
                  <a:pt x="34" y="225"/>
                  <a:pt x="39" y="221"/>
                  <a:pt x="44" y="221"/>
                </a:cubicBezTo>
                <a:cubicBezTo>
                  <a:pt x="49" y="221"/>
                  <a:pt x="54" y="225"/>
                  <a:pt x="54" y="231"/>
                </a:cubicBezTo>
                <a:cubicBezTo>
                  <a:pt x="54" y="236"/>
                  <a:pt x="49" y="241"/>
                  <a:pt x="44" y="241"/>
                </a:cubicBezTo>
                <a:cubicBezTo>
                  <a:pt x="39" y="241"/>
                  <a:pt x="34" y="236"/>
                  <a:pt x="34" y="231"/>
                </a:cubicBezTo>
                <a:close/>
                <a:moveTo>
                  <a:pt x="55" y="327"/>
                </a:moveTo>
                <a:cubicBezTo>
                  <a:pt x="46" y="318"/>
                  <a:pt x="40" y="306"/>
                  <a:pt x="39" y="293"/>
                </a:cubicBezTo>
                <a:cubicBezTo>
                  <a:pt x="42" y="295"/>
                  <a:pt x="46" y="297"/>
                  <a:pt x="50" y="298"/>
                </a:cubicBezTo>
                <a:cubicBezTo>
                  <a:pt x="50" y="298"/>
                  <a:pt x="51" y="298"/>
                  <a:pt x="51" y="298"/>
                </a:cubicBezTo>
                <a:cubicBezTo>
                  <a:pt x="55" y="327"/>
                  <a:pt x="55" y="327"/>
                  <a:pt x="55" y="327"/>
                </a:cubicBezTo>
                <a:cubicBezTo>
                  <a:pt x="55" y="327"/>
                  <a:pt x="55" y="327"/>
                  <a:pt x="55" y="327"/>
                </a:cubicBezTo>
                <a:close/>
                <a:moveTo>
                  <a:pt x="55" y="282"/>
                </a:moveTo>
                <a:cubicBezTo>
                  <a:pt x="50" y="282"/>
                  <a:pt x="45" y="278"/>
                  <a:pt x="45" y="272"/>
                </a:cubicBezTo>
                <a:cubicBezTo>
                  <a:pt x="45" y="267"/>
                  <a:pt x="50" y="263"/>
                  <a:pt x="55" y="263"/>
                </a:cubicBezTo>
                <a:cubicBezTo>
                  <a:pt x="60" y="263"/>
                  <a:pt x="65" y="267"/>
                  <a:pt x="65" y="272"/>
                </a:cubicBezTo>
                <a:cubicBezTo>
                  <a:pt x="65" y="278"/>
                  <a:pt x="60" y="282"/>
                  <a:pt x="55" y="282"/>
                </a:cubicBezTo>
                <a:close/>
                <a:moveTo>
                  <a:pt x="67" y="295"/>
                </a:moveTo>
                <a:cubicBezTo>
                  <a:pt x="73" y="292"/>
                  <a:pt x="79" y="286"/>
                  <a:pt x="80" y="277"/>
                </a:cubicBezTo>
                <a:cubicBezTo>
                  <a:pt x="81" y="276"/>
                  <a:pt x="81" y="274"/>
                  <a:pt x="81" y="272"/>
                </a:cubicBezTo>
                <a:cubicBezTo>
                  <a:pt x="81" y="270"/>
                  <a:pt x="80" y="267"/>
                  <a:pt x="79" y="264"/>
                </a:cubicBezTo>
                <a:cubicBezTo>
                  <a:pt x="107" y="244"/>
                  <a:pt x="107" y="244"/>
                  <a:pt x="107" y="244"/>
                </a:cubicBezTo>
                <a:cubicBezTo>
                  <a:pt x="71" y="322"/>
                  <a:pt x="71" y="322"/>
                  <a:pt x="71" y="322"/>
                </a:cubicBezTo>
                <a:lnTo>
                  <a:pt x="67" y="295"/>
                </a:lnTo>
                <a:close/>
                <a:moveTo>
                  <a:pt x="115" y="318"/>
                </a:moveTo>
                <a:cubicBezTo>
                  <a:pt x="86" y="332"/>
                  <a:pt x="86" y="332"/>
                  <a:pt x="86" y="332"/>
                </a:cubicBezTo>
                <a:cubicBezTo>
                  <a:pt x="85" y="332"/>
                  <a:pt x="85" y="331"/>
                  <a:pt x="84" y="331"/>
                </a:cubicBezTo>
                <a:cubicBezTo>
                  <a:pt x="118" y="258"/>
                  <a:pt x="118" y="258"/>
                  <a:pt x="118" y="258"/>
                </a:cubicBezTo>
                <a:lnTo>
                  <a:pt x="115" y="318"/>
                </a:lnTo>
                <a:close/>
                <a:moveTo>
                  <a:pt x="123" y="223"/>
                </a:moveTo>
                <a:cubicBezTo>
                  <a:pt x="118" y="223"/>
                  <a:pt x="113" y="218"/>
                  <a:pt x="113" y="213"/>
                </a:cubicBezTo>
                <a:cubicBezTo>
                  <a:pt x="113" y="208"/>
                  <a:pt x="118" y="203"/>
                  <a:pt x="123" y="203"/>
                </a:cubicBezTo>
                <a:cubicBezTo>
                  <a:pt x="128" y="203"/>
                  <a:pt x="133" y="208"/>
                  <a:pt x="133" y="213"/>
                </a:cubicBezTo>
                <a:cubicBezTo>
                  <a:pt x="133" y="218"/>
                  <a:pt x="128" y="223"/>
                  <a:pt x="123" y="223"/>
                </a:cubicBezTo>
                <a:close/>
                <a:moveTo>
                  <a:pt x="130" y="354"/>
                </a:moveTo>
                <a:cubicBezTo>
                  <a:pt x="131" y="329"/>
                  <a:pt x="131" y="329"/>
                  <a:pt x="131" y="329"/>
                </a:cubicBezTo>
                <a:cubicBezTo>
                  <a:pt x="148" y="321"/>
                  <a:pt x="148" y="321"/>
                  <a:pt x="148" y="321"/>
                </a:cubicBezTo>
                <a:cubicBezTo>
                  <a:pt x="148" y="321"/>
                  <a:pt x="148" y="321"/>
                  <a:pt x="148" y="322"/>
                </a:cubicBezTo>
                <a:cubicBezTo>
                  <a:pt x="149" y="322"/>
                  <a:pt x="149" y="322"/>
                  <a:pt x="149" y="323"/>
                </a:cubicBezTo>
                <a:cubicBezTo>
                  <a:pt x="134" y="359"/>
                  <a:pt x="134" y="359"/>
                  <a:pt x="134" y="359"/>
                </a:cubicBezTo>
                <a:cubicBezTo>
                  <a:pt x="132" y="358"/>
                  <a:pt x="131" y="356"/>
                  <a:pt x="130" y="354"/>
                </a:cubicBezTo>
                <a:close/>
                <a:moveTo>
                  <a:pt x="184" y="384"/>
                </a:moveTo>
                <a:cubicBezTo>
                  <a:pt x="170" y="384"/>
                  <a:pt x="157" y="379"/>
                  <a:pt x="146" y="371"/>
                </a:cubicBezTo>
                <a:cubicBezTo>
                  <a:pt x="164" y="329"/>
                  <a:pt x="164" y="329"/>
                  <a:pt x="164" y="329"/>
                </a:cubicBezTo>
                <a:cubicBezTo>
                  <a:pt x="165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6" y="329"/>
                  <a:pt x="166" y="329"/>
                  <a:pt x="166" y="329"/>
                </a:cubicBezTo>
                <a:cubicBezTo>
                  <a:pt x="167" y="329"/>
                  <a:pt x="168" y="329"/>
                  <a:pt x="169" y="329"/>
                </a:cubicBezTo>
                <a:cubicBezTo>
                  <a:pt x="192" y="383"/>
                  <a:pt x="192" y="383"/>
                  <a:pt x="192" y="383"/>
                </a:cubicBezTo>
                <a:cubicBezTo>
                  <a:pt x="190" y="383"/>
                  <a:pt x="187" y="384"/>
                  <a:pt x="184" y="384"/>
                </a:cubicBezTo>
                <a:close/>
                <a:moveTo>
                  <a:pt x="183" y="323"/>
                </a:moveTo>
                <a:cubicBezTo>
                  <a:pt x="184" y="322"/>
                  <a:pt x="184" y="322"/>
                  <a:pt x="185" y="322"/>
                </a:cubicBezTo>
                <a:cubicBezTo>
                  <a:pt x="185" y="321"/>
                  <a:pt x="185" y="321"/>
                  <a:pt x="185" y="321"/>
                </a:cubicBezTo>
                <a:cubicBezTo>
                  <a:pt x="202" y="329"/>
                  <a:pt x="202" y="329"/>
                  <a:pt x="202" y="329"/>
                </a:cubicBezTo>
                <a:cubicBezTo>
                  <a:pt x="204" y="371"/>
                  <a:pt x="204" y="371"/>
                  <a:pt x="204" y="371"/>
                </a:cubicBezTo>
                <a:lnTo>
                  <a:pt x="183" y="323"/>
                </a:lnTo>
                <a:close/>
                <a:moveTo>
                  <a:pt x="207" y="224"/>
                </a:moveTo>
                <a:cubicBezTo>
                  <a:pt x="202" y="224"/>
                  <a:pt x="197" y="220"/>
                  <a:pt x="197" y="214"/>
                </a:cubicBezTo>
                <a:cubicBezTo>
                  <a:pt x="197" y="209"/>
                  <a:pt x="202" y="204"/>
                  <a:pt x="207" y="204"/>
                </a:cubicBezTo>
                <a:cubicBezTo>
                  <a:pt x="212" y="204"/>
                  <a:pt x="217" y="209"/>
                  <a:pt x="217" y="214"/>
                </a:cubicBezTo>
                <a:cubicBezTo>
                  <a:pt x="217" y="220"/>
                  <a:pt x="212" y="224"/>
                  <a:pt x="207" y="224"/>
                </a:cubicBezTo>
                <a:close/>
                <a:moveTo>
                  <a:pt x="237" y="357"/>
                </a:moveTo>
                <a:cubicBezTo>
                  <a:pt x="232" y="363"/>
                  <a:pt x="227" y="369"/>
                  <a:pt x="220" y="373"/>
                </a:cubicBezTo>
                <a:cubicBezTo>
                  <a:pt x="218" y="336"/>
                  <a:pt x="218" y="336"/>
                  <a:pt x="218" y="336"/>
                </a:cubicBezTo>
                <a:cubicBezTo>
                  <a:pt x="240" y="347"/>
                  <a:pt x="240" y="347"/>
                  <a:pt x="240" y="347"/>
                </a:cubicBezTo>
                <a:cubicBezTo>
                  <a:pt x="240" y="348"/>
                  <a:pt x="240" y="349"/>
                  <a:pt x="240" y="350"/>
                </a:cubicBezTo>
                <a:cubicBezTo>
                  <a:pt x="240" y="351"/>
                  <a:pt x="240" y="353"/>
                  <a:pt x="241" y="354"/>
                </a:cubicBezTo>
                <a:cubicBezTo>
                  <a:pt x="239" y="355"/>
                  <a:pt x="238" y="356"/>
                  <a:pt x="237" y="357"/>
                </a:cubicBezTo>
                <a:close/>
                <a:moveTo>
                  <a:pt x="247" y="332"/>
                </a:moveTo>
                <a:cubicBezTo>
                  <a:pt x="218" y="318"/>
                  <a:pt x="218" y="318"/>
                  <a:pt x="218" y="318"/>
                </a:cubicBezTo>
                <a:cubicBezTo>
                  <a:pt x="214" y="258"/>
                  <a:pt x="214" y="258"/>
                  <a:pt x="214" y="258"/>
                </a:cubicBezTo>
                <a:cubicBezTo>
                  <a:pt x="248" y="331"/>
                  <a:pt x="248" y="331"/>
                  <a:pt x="248" y="331"/>
                </a:cubicBezTo>
                <a:cubicBezTo>
                  <a:pt x="248" y="331"/>
                  <a:pt x="248" y="332"/>
                  <a:pt x="247" y="332"/>
                </a:cubicBezTo>
                <a:close/>
                <a:moveTo>
                  <a:pt x="266" y="359"/>
                </a:moveTo>
                <a:cubicBezTo>
                  <a:pt x="261" y="359"/>
                  <a:pt x="256" y="355"/>
                  <a:pt x="256" y="350"/>
                </a:cubicBezTo>
                <a:cubicBezTo>
                  <a:pt x="256" y="344"/>
                  <a:pt x="261" y="340"/>
                  <a:pt x="266" y="340"/>
                </a:cubicBezTo>
                <a:cubicBezTo>
                  <a:pt x="271" y="340"/>
                  <a:pt x="276" y="344"/>
                  <a:pt x="276" y="350"/>
                </a:cubicBezTo>
                <a:cubicBezTo>
                  <a:pt x="276" y="355"/>
                  <a:pt x="271" y="359"/>
                  <a:pt x="266" y="359"/>
                </a:cubicBezTo>
                <a:close/>
                <a:moveTo>
                  <a:pt x="288" y="337"/>
                </a:moveTo>
                <a:cubicBezTo>
                  <a:pt x="286" y="333"/>
                  <a:pt x="282" y="329"/>
                  <a:pt x="278" y="327"/>
                </a:cubicBezTo>
                <a:cubicBezTo>
                  <a:pt x="282" y="298"/>
                  <a:pt x="282" y="298"/>
                  <a:pt x="282" y="298"/>
                </a:cubicBezTo>
                <a:cubicBezTo>
                  <a:pt x="282" y="298"/>
                  <a:pt x="283" y="298"/>
                  <a:pt x="283" y="298"/>
                </a:cubicBezTo>
                <a:cubicBezTo>
                  <a:pt x="288" y="297"/>
                  <a:pt x="293" y="294"/>
                  <a:pt x="296" y="290"/>
                </a:cubicBezTo>
                <a:cubicBezTo>
                  <a:pt x="322" y="303"/>
                  <a:pt x="322" y="303"/>
                  <a:pt x="322" y="303"/>
                </a:cubicBezTo>
                <a:cubicBezTo>
                  <a:pt x="323" y="331"/>
                  <a:pt x="323" y="331"/>
                  <a:pt x="323" y="331"/>
                </a:cubicBezTo>
                <a:lnTo>
                  <a:pt x="288" y="337"/>
                </a:lnTo>
                <a:close/>
                <a:moveTo>
                  <a:pt x="310" y="366"/>
                </a:moveTo>
                <a:cubicBezTo>
                  <a:pt x="291" y="355"/>
                  <a:pt x="291" y="355"/>
                  <a:pt x="291" y="355"/>
                </a:cubicBezTo>
                <a:cubicBezTo>
                  <a:pt x="291" y="354"/>
                  <a:pt x="291" y="354"/>
                  <a:pt x="291" y="353"/>
                </a:cubicBezTo>
                <a:cubicBezTo>
                  <a:pt x="324" y="347"/>
                  <a:pt x="324" y="347"/>
                  <a:pt x="324" y="347"/>
                </a:cubicBezTo>
                <a:cubicBezTo>
                  <a:pt x="324" y="359"/>
                  <a:pt x="324" y="359"/>
                  <a:pt x="324" y="359"/>
                </a:cubicBezTo>
                <a:cubicBezTo>
                  <a:pt x="320" y="362"/>
                  <a:pt x="315" y="364"/>
                  <a:pt x="310" y="366"/>
                </a:cubicBezTo>
                <a:close/>
                <a:moveTo>
                  <a:pt x="326" y="212"/>
                </a:moveTo>
                <a:cubicBezTo>
                  <a:pt x="320" y="212"/>
                  <a:pt x="316" y="208"/>
                  <a:pt x="316" y="203"/>
                </a:cubicBezTo>
                <a:cubicBezTo>
                  <a:pt x="316" y="197"/>
                  <a:pt x="320" y="193"/>
                  <a:pt x="326" y="193"/>
                </a:cubicBezTo>
                <a:cubicBezTo>
                  <a:pt x="331" y="193"/>
                  <a:pt x="335" y="197"/>
                  <a:pt x="335" y="203"/>
                </a:cubicBezTo>
                <a:cubicBezTo>
                  <a:pt x="335" y="208"/>
                  <a:pt x="331" y="212"/>
                  <a:pt x="326" y="212"/>
                </a:cubicBezTo>
                <a:close/>
                <a:moveTo>
                  <a:pt x="361" y="323"/>
                </a:moveTo>
                <a:cubicBezTo>
                  <a:pt x="339" y="327"/>
                  <a:pt x="339" y="327"/>
                  <a:pt x="339" y="327"/>
                </a:cubicBezTo>
                <a:cubicBezTo>
                  <a:pt x="338" y="312"/>
                  <a:pt x="338" y="312"/>
                  <a:pt x="338" y="312"/>
                </a:cubicBezTo>
                <a:cubicBezTo>
                  <a:pt x="361" y="323"/>
                  <a:pt x="361" y="323"/>
                  <a:pt x="361" y="323"/>
                </a:cubicBezTo>
                <a:cubicBezTo>
                  <a:pt x="361" y="323"/>
                  <a:pt x="361" y="323"/>
                  <a:pt x="361" y="323"/>
                </a:cubicBezTo>
                <a:close/>
                <a:moveTo>
                  <a:pt x="368" y="308"/>
                </a:moveTo>
                <a:cubicBezTo>
                  <a:pt x="337" y="293"/>
                  <a:pt x="337" y="293"/>
                  <a:pt x="337" y="293"/>
                </a:cubicBezTo>
                <a:cubicBezTo>
                  <a:pt x="335" y="240"/>
                  <a:pt x="335" y="240"/>
                  <a:pt x="335" y="240"/>
                </a:cubicBezTo>
                <a:cubicBezTo>
                  <a:pt x="368" y="308"/>
                  <a:pt x="368" y="308"/>
                  <a:pt x="368" y="308"/>
                </a:cubicBezTo>
                <a:cubicBezTo>
                  <a:pt x="368" y="308"/>
                  <a:pt x="368" y="308"/>
                  <a:pt x="368" y="308"/>
                </a:cubicBezTo>
                <a:close/>
                <a:moveTo>
                  <a:pt x="386" y="336"/>
                </a:moveTo>
                <a:cubicBezTo>
                  <a:pt x="381" y="336"/>
                  <a:pt x="376" y="332"/>
                  <a:pt x="376" y="327"/>
                </a:cubicBezTo>
                <a:cubicBezTo>
                  <a:pt x="376" y="321"/>
                  <a:pt x="381" y="317"/>
                  <a:pt x="386" y="317"/>
                </a:cubicBezTo>
                <a:cubicBezTo>
                  <a:pt x="392" y="317"/>
                  <a:pt x="396" y="321"/>
                  <a:pt x="396" y="327"/>
                </a:cubicBezTo>
                <a:cubicBezTo>
                  <a:pt x="396" y="332"/>
                  <a:pt x="392" y="336"/>
                  <a:pt x="386" y="336"/>
                </a:cubicBezTo>
                <a:close/>
                <a:moveTo>
                  <a:pt x="463" y="280"/>
                </a:moveTo>
                <a:cubicBezTo>
                  <a:pt x="459" y="281"/>
                  <a:pt x="456" y="284"/>
                  <a:pt x="456" y="288"/>
                </a:cubicBezTo>
                <a:cubicBezTo>
                  <a:pt x="456" y="289"/>
                  <a:pt x="456" y="289"/>
                  <a:pt x="456" y="289"/>
                </a:cubicBezTo>
                <a:cubicBezTo>
                  <a:pt x="456" y="322"/>
                  <a:pt x="430" y="348"/>
                  <a:pt x="398" y="350"/>
                </a:cubicBezTo>
                <a:cubicBezTo>
                  <a:pt x="406" y="345"/>
                  <a:pt x="412" y="336"/>
                  <a:pt x="412" y="327"/>
                </a:cubicBezTo>
                <a:cubicBezTo>
                  <a:pt x="412" y="325"/>
                  <a:pt x="412" y="323"/>
                  <a:pt x="412" y="321"/>
                </a:cubicBezTo>
                <a:cubicBezTo>
                  <a:pt x="409" y="309"/>
                  <a:pt x="398" y="301"/>
                  <a:pt x="386" y="301"/>
                </a:cubicBezTo>
                <a:cubicBezTo>
                  <a:pt x="385" y="301"/>
                  <a:pt x="384" y="301"/>
                  <a:pt x="383" y="301"/>
                </a:cubicBezTo>
                <a:cubicBezTo>
                  <a:pt x="347" y="228"/>
                  <a:pt x="347" y="228"/>
                  <a:pt x="347" y="228"/>
                </a:cubicBezTo>
                <a:cubicBezTo>
                  <a:pt x="400" y="262"/>
                  <a:pt x="400" y="262"/>
                  <a:pt x="400" y="262"/>
                </a:cubicBezTo>
                <a:cubicBezTo>
                  <a:pt x="400" y="264"/>
                  <a:pt x="399" y="267"/>
                  <a:pt x="399" y="269"/>
                </a:cubicBezTo>
                <a:cubicBezTo>
                  <a:pt x="399" y="277"/>
                  <a:pt x="403" y="285"/>
                  <a:pt x="411" y="290"/>
                </a:cubicBezTo>
                <a:cubicBezTo>
                  <a:pt x="415" y="293"/>
                  <a:pt x="420" y="295"/>
                  <a:pt x="425" y="295"/>
                </a:cubicBezTo>
                <a:cubicBezTo>
                  <a:pt x="425" y="295"/>
                  <a:pt x="425" y="295"/>
                  <a:pt x="425" y="295"/>
                </a:cubicBezTo>
                <a:cubicBezTo>
                  <a:pt x="433" y="295"/>
                  <a:pt x="442" y="290"/>
                  <a:pt x="447" y="283"/>
                </a:cubicBezTo>
                <a:cubicBezTo>
                  <a:pt x="448" y="280"/>
                  <a:pt x="449" y="278"/>
                  <a:pt x="450" y="275"/>
                </a:cubicBezTo>
                <a:cubicBezTo>
                  <a:pt x="482" y="272"/>
                  <a:pt x="482" y="272"/>
                  <a:pt x="482" y="272"/>
                </a:cubicBezTo>
                <a:cubicBezTo>
                  <a:pt x="482" y="272"/>
                  <a:pt x="482" y="273"/>
                  <a:pt x="482" y="273"/>
                </a:cubicBezTo>
                <a:cubicBezTo>
                  <a:pt x="476" y="277"/>
                  <a:pt x="470" y="279"/>
                  <a:pt x="463" y="280"/>
                </a:cubicBezTo>
                <a:close/>
                <a:moveTo>
                  <a:pt x="490" y="242"/>
                </a:moveTo>
                <a:cubicBezTo>
                  <a:pt x="472" y="229"/>
                  <a:pt x="472" y="229"/>
                  <a:pt x="472" y="229"/>
                </a:cubicBezTo>
                <a:cubicBezTo>
                  <a:pt x="482" y="218"/>
                  <a:pt x="482" y="218"/>
                  <a:pt x="482" y="218"/>
                </a:cubicBezTo>
                <a:cubicBezTo>
                  <a:pt x="490" y="241"/>
                  <a:pt x="490" y="241"/>
                  <a:pt x="490" y="241"/>
                </a:cubicBezTo>
                <a:cubicBezTo>
                  <a:pt x="490" y="241"/>
                  <a:pt x="490" y="242"/>
                  <a:pt x="490" y="242"/>
                </a:cubicBezTo>
                <a:close/>
                <a:moveTo>
                  <a:pt x="506" y="236"/>
                </a:moveTo>
                <a:cubicBezTo>
                  <a:pt x="495" y="204"/>
                  <a:pt x="495" y="204"/>
                  <a:pt x="495" y="204"/>
                </a:cubicBezTo>
                <a:cubicBezTo>
                  <a:pt x="498" y="201"/>
                  <a:pt x="498" y="201"/>
                  <a:pt x="498" y="201"/>
                </a:cubicBezTo>
                <a:cubicBezTo>
                  <a:pt x="503" y="209"/>
                  <a:pt x="506" y="219"/>
                  <a:pt x="506" y="230"/>
                </a:cubicBezTo>
                <a:cubicBezTo>
                  <a:pt x="506" y="232"/>
                  <a:pt x="506" y="234"/>
                  <a:pt x="506" y="236"/>
                </a:cubicBezTo>
                <a:cubicBezTo>
                  <a:pt x="506" y="236"/>
                  <a:pt x="506" y="236"/>
                  <a:pt x="506" y="236"/>
                </a:cubicBezTo>
                <a:close/>
              </a:path>
            </a:pathLst>
          </a:custGeom>
          <a:solidFill>
            <a:srgbClr val="B1B3B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8" tIns="45719" rIns="91438" bIns="45719"/>
          <a:lstStyle/>
          <a:p>
            <a:endParaRPr lang="en-US" dirty="0"/>
          </a:p>
        </p:txBody>
      </p:sp>
      <p:grpSp>
        <p:nvGrpSpPr>
          <p:cNvPr id="12" name="Group 105"/>
          <p:cNvGrpSpPr>
            <a:grpSpLocks noChangeAspect="1"/>
          </p:cNvGrpSpPr>
          <p:nvPr/>
        </p:nvGrpSpPr>
        <p:grpSpPr bwMode="auto">
          <a:xfrm>
            <a:off x="2575997" y="4148772"/>
            <a:ext cx="377225" cy="461337"/>
            <a:chOff x="3510" y="1858"/>
            <a:chExt cx="363" cy="520"/>
          </a:xfrm>
        </p:grpSpPr>
        <p:sp>
          <p:nvSpPr>
            <p:cNvPr id="13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200"/>
            </a:p>
          </p:txBody>
        </p:sp>
        <p:sp>
          <p:nvSpPr>
            <p:cNvPr id="14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500"/>
            </a:p>
          </p:txBody>
        </p:sp>
        <p:sp>
          <p:nvSpPr>
            <p:cNvPr id="15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1100" dirty="0">
                  <a:solidFill>
                    <a:srgbClr val="8F3F7B"/>
                  </a:solidFill>
                  <a:ea typeface="MS PGothic" pitchFamily="34" charset="-128"/>
                </a:rPr>
                <a:t>PNC</a:t>
              </a:r>
            </a:p>
          </p:txBody>
        </p:sp>
        <p:sp>
          <p:nvSpPr>
            <p:cNvPr id="16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200"/>
            </a:p>
          </p:txBody>
        </p:sp>
        <p:sp>
          <p:nvSpPr>
            <p:cNvPr id="17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1600" dirty="0"/>
            </a:p>
          </p:txBody>
        </p:sp>
      </p:grpSp>
      <p:cxnSp>
        <p:nvCxnSpPr>
          <p:cNvPr id="18" name="Straight Arrow Connector 17"/>
          <p:cNvCxnSpPr>
            <a:cxnSpLocks/>
          </p:cNvCxnSpPr>
          <p:nvPr/>
        </p:nvCxnSpPr>
        <p:spPr bwMode="auto">
          <a:xfrm flipV="1">
            <a:off x="1104428" y="3554090"/>
            <a:ext cx="784486" cy="4455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19" name="Group 105"/>
          <p:cNvGrpSpPr>
            <a:grpSpLocks noChangeAspect="1"/>
          </p:cNvGrpSpPr>
          <p:nvPr/>
        </p:nvGrpSpPr>
        <p:grpSpPr bwMode="auto">
          <a:xfrm>
            <a:off x="1814912" y="2924169"/>
            <a:ext cx="381146" cy="511527"/>
            <a:chOff x="3510" y="1858"/>
            <a:chExt cx="363" cy="520"/>
          </a:xfrm>
        </p:grpSpPr>
        <p:sp>
          <p:nvSpPr>
            <p:cNvPr id="20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900"/>
            </a:p>
          </p:txBody>
        </p:sp>
        <p:sp>
          <p:nvSpPr>
            <p:cNvPr id="21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000"/>
            </a:p>
          </p:txBody>
        </p:sp>
        <p:sp>
          <p:nvSpPr>
            <p:cNvPr id="22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900" dirty="0">
                  <a:solidFill>
                    <a:srgbClr val="8F3F7B"/>
                  </a:solidFill>
                  <a:ea typeface="MS PGothic" pitchFamily="34" charset="-128"/>
                </a:rPr>
                <a:t>MDSC</a:t>
              </a:r>
            </a:p>
          </p:txBody>
        </p:sp>
        <p:sp>
          <p:nvSpPr>
            <p:cNvPr id="23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900"/>
            </a:p>
          </p:txBody>
        </p:sp>
        <p:sp>
          <p:nvSpPr>
            <p:cNvPr id="24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H="1" flipV="1">
            <a:off x="2124609" y="3519219"/>
            <a:ext cx="581691" cy="56155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33" name="Group 32"/>
          <p:cNvGrpSpPr/>
          <p:nvPr/>
        </p:nvGrpSpPr>
        <p:grpSpPr>
          <a:xfrm>
            <a:off x="-6288" y="5214722"/>
            <a:ext cx="504278" cy="558219"/>
            <a:chOff x="533099" y="4157579"/>
            <a:chExt cx="366715" cy="693736"/>
          </a:xfrm>
        </p:grpSpPr>
        <p:pic>
          <p:nvPicPr>
            <p:cNvPr id="28" name="Bildobjekt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01" y="4359191"/>
              <a:ext cx="366713" cy="49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10"/>
            <p:cNvSpPr>
              <a:spLocks noChangeAspect="1" noEditPoints="1"/>
            </p:cNvSpPr>
            <p:nvPr/>
          </p:nvSpPr>
          <p:spPr bwMode="auto">
            <a:xfrm>
              <a:off x="533099" y="4157579"/>
              <a:ext cx="359570" cy="690563"/>
            </a:xfrm>
            <a:custGeom>
              <a:avLst/>
              <a:gdLst>
                <a:gd name="T0" fmla="*/ 2147483647 w 410"/>
                <a:gd name="T1" fmla="*/ 2147483647 h 589"/>
                <a:gd name="T2" fmla="*/ 2147483647 w 410"/>
                <a:gd name="T3" fmla="*/ 2147483647 h 589"/>
                <a:gd name="T4" fmla="*/ 2147483647 w 410"/>
                <a:gd name="T5" fmla="*/ 2147483647 h 589"/>
                <a:gd name="T6" fmla="*/ 2147483647 w 410"/>
                <a:gd name="T7" fmla="*/ 2147483647 h 589"/>
                <a:gd name="T8" fmla="*/ 0 w 410"/>
                <a:gd name="T9" fmla="*/ 2147483647 h 589"/>
                <a:gd name="T10" fmla="*/ 2147483647 w 410"/>
                <a:gd name="T11" fmla="*/ 2147483647 h 589"/>
                <a:gd name="T12" fmla="*/ 2147483647 w 410"/>
                <a:gd name="T13" fmla="*/ 2147483647 h 589"/>
                <a:gd name="T14" fmla="*/ 2147483647 w 410"/>
                <a:gd name="T15" fmla="*/ 2147483647 h 589"/>
                <a:gd name="T16" fmla="*/ 2147483647 w 410"/>
                <a:gd name="T17" fmla="*/ 2147483647 h 589"/>
                <a:gd name="T18" fmla="*/ 2147483647 w 410"/>
                <a:gd name="T19" fmla="*/ 2147483647 h 589"/>
                <a:gd name="T20" fmla="*/ 2147483647 w 410"/>
                <a:gd name="T21" fmla="*/ 2147483647 h 589"/>
                <a:gd name="T22" fmla="*/ 2147483647 w 410"/>
                <a:gd name="T23" fmla="*/ 2147483647 h 589"/>
                <a:gd name="T24" fmla="*/ 2147483647 w 410"/>
                <a:gd name="T25" fmla="*/ 2147483647 h 589"/>
                <a:gd name="T26" fmla="*/ 2147483647 w 410"/>
                <a:gd name="T27" fmla="*/ 2147483647 h 589"/>
                <a:gd name="T28" fmla="*/ 2147483647 w 410"/>
                <a:gd name="T29" fmla="*/ 2147483647 h 589"/>
                <a:gd name="T30" fmla="*/ 2147483647 w 410"/>
                <a:gd name="T31" fmla="*/ 2147483647 h 589"/>
                <a:gd name="T32" fmla="*/ 2147483647 w 410"/>
                <a:gd name="T33" fmla="*/ 2147483647 h 589"/>
                <a:gd name="T34" fmla="*/ 2147483647 w 410"/>
                <a:gd name="T35" fmla="*/ 2147483647 h 589"/>
                <a:gd name="T36" fmla="*/ 2147483647 w 410"/>
                <a:gd name="T37" fmla="*/ 2147483647 h 589"/>
                <a:gd name="T38" fmla="*/ 2147483647 w 410"/>
                <a:gd name="T39" fmla="*/ 2147483647 h 589"/>
                <a:gd name="T40" fmla="*/ 2147483647 w 410"/>
                <a:gd name="T41" fmla="*/ 2147483647 h 589"/>
                <a:gd name="T42" fmla="*/ 2147483647 w 410"/>
                <a:gd name="T43" fmla="*/ 2147483647 h 589"/>
                <a:gd name="T44" fmla="*/ 2147483647 w 410"/>
                <a:gd name="T45" fmla="*/ 2147483647 h 589"/>
                <a:gd name="T46" fmla="*/ 2147483647 w 410"/>
                <a:gd name="T47" fmla="*/ 2147483647 h 589"/>
                <a:gd name="T48" fmla="*/ 2147483647 w 410"/>
                <a:gd name="T49" fmla="*/ 2147483647 h 589"/>
                <a:gd name="T50" fmla="*/ 2147483647 w 410"/>
                <a:gd name="T51" fmla="*/ 2147483647 h 589"/>
                <a:gd name="T52" fmla="*/ 2147483647 w 410"/>
                <a:gd name="T53" fmla="*/ 2147483647 h 589"/>
                <a:gd name="T54" fmla="*/ 2147483647 w 410"/>
                <a:gd name="T55" fmla="*/ 2147483647 h 589"/>
                <a:gd name="T56" fmla="*/ 2147483647 w 410"/>
                <a:gd name="T57" fmla="*/ 2147483647 h 589"/>
                <a:gd name="T58" fmla="*/ 2147483647 w 410"/>
                <a:gd name="T59" fmla="*/ 2147483647 h 589"/>
                <a:gd name="T60" fmla="*/ 2147483647 w 410"/>
                <a:gd name="T61" fmla="*/ 2147483647 h 589"/>
                <a:gd name="T62" fmla="*/ 2147483647 w 410"/>
                <a:gd name="T63" fmla="*/ 2147483647 h 589"/>
                <a:gd name="T64" fmla="*/ 2147483647 w 410"/>
                <a:gd name="T65" fmla="*/ 2147483647 h 589"/>
                <a:gd name="T66" fmla="*/ 2147483647 w 410"/>
                <a:gd name="T67" fmla="*/ 2147483647 h 589"/>
                <a:gd name="T68" fmla="*/ 2147483647 w 410"/>
                <a:gd name="T69" fmla="*/ 2147483647 h 589"/>
                <a:gd name="T70" fmla="*/ 2147483647 w 410"/>
                <a:gd name="T71" fmla="*/ 2147483647 h 589"/>
                <a:gd name="T72" fmla="*/ 2147483647 w 410"/>
                <a:gd name="T73" fmla="*/ 2147483647 h 589"/>
                <a:gd name="T74" fmla="*/ 2147483647 w 410"/>
                <a:gd name="T75" fmla="*/ 2147483647 h 589"/>
                <a:gd name="T76" fmla="*/ 2147483647 w 410"/>
                <a:gd name="T77" fmla="*/ 2147483647 h 589"/>
                <a:gd name="T78" fmla="*/ 2147483647 w 410"/>
                <a:gd name="T79" fmla="*/ 2147483647 h 589"/>
                <a:gd name="T80" fmla="*/ 2147483647 w 410"/>
                <a:gd name="T81" fmla="*/ 2147483647 h 589"/>
                <a:gd name="T82" fmla="*/ 2147483647 w 410"/>
                <a:gd name="T83" fmla="*/ 2147483647 h 589"/>
                <a:gd name="T84" fmla="*/ 2147483647 w 410"/>
                <a:gd name="T85" fmla="*/ 2147483647 h 589"/>
                <a:gd name="T86" fmla="*/ 2147483647 w 410"/>
                <a:gd name="T87" fmla="*/ 2147483647 h 589"/>
                <a:gd name="T88" fmla="*/ 2147483647 w 410"/>
                <a:gd name="T89" fmla="*/ 2147483647 h 589"/>
                <a:gd name="T90" fmla="*/ 2147483647 w 410"/>
                <a:gd name="T91" fmla="*/ 2147483647 h 589"/>
                <a:gd name="T92" fmla="*/ 2147483647 w 410"/>
                <a:gd name="T93" fmla="*/ 2147483647 h 589"/>
                <a:gd name="T94" fmla="*/ 2147483647 w 410"/>
                <a:gd name="T95" fmla="*/ 2147483647 h 58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10"/>
                <a:gd name="T145" fmla="*/ 0 h 589"/>
                <a:gd name="T146" fmla="*/ 410 w 410"/>
                <a:gd name="T147" fmla="*/ 589 h 58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2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2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340" y="223"/>
                  </a:moveTo>
                  <a:cubicBezTo>
                    <a:pt x="347" y="223"/>
                    <a:pt x="352" y="218"/>
                    <a:pt x="352" y="212"/>
                  </a:cubicBezTo>
                  <a:cubicBezTo>
                    <a:pt x="352" y="197"/>
                    <a:pt x="352" y="197"/>
                    <a:pt x="352" y="197"/>
                  </a:cubicBezTo>
                  <a:cubicBezTo>
                    <a:pt x="352" y="191"/>
                    <a:pt x="347" y="186"/>
                    <a:pt x="340" y="186"/>
                  </a:cubicBezTo>
                  <a:cubicBezTo>
                    <a:pt x="320" y="186"/>
                    <a:pt x="320" y="186"/>
                    <a:pt x="320" y="186"/>
                  </a:cubicBezTo>
                  <a:cubicBezTo>
                    <a:pt x="313" y="186"/>
                    <a:pt x="308" y="191"/>
                    <a:pt x="308" y="197"/>
                  </a:cubicBezTo>
                  <a:cubicBezTo>
                    <a:pt x="308" y="212"/>
                    <a:pt x="308" y="212"/>
                    <a:pt x="308" y="212"/>
                  </a:cubicBezTo>
                  <a:cubicBezTo>
                    <a:pt x="308" y="218"/>
                    <a:pt x="313" y="223"/>
                    <a:pt x="320" y="223"/>
                  </a:cubicBezTo>
                  <a:cubicBezTo>
                    <a:pt x="322" y="223"/>
                    <a:pt x="322" y="223"/>
                    <a:pt x="322" y="223"/>
                  </a:cubicBezTo>
                  <a:cubicBezTo>
                    <a:pt x="322" y="235"/>
                    <a:pt x="322" y="235"/>
                    <a:pt x="322" y="235"/>
                  </a:cubicBezTo>
                  <a:cubicBezTo>
                    <a:pt x="255" y="235"/>
                    <a:pt x="255" y="235"/>
                    <a:pt x="255" y="235"/>
                  </a:cubicBezTo>
                  <a:cubicBezTo>
                    <a:pt x="255" y="223"/>
                    <a:pt x="255" y="223"/>
                    <a:pt x="255" y="223"/>
                  </a:cubicBezTo>
                  <a:cubicBezTo>
                    <a:pt x="257" y="223"/>
                    <a:pt x="257" y="223"/>
                    <a:pt x="257" y="223"/>
                  </a:cubicBezTo>
                  <a:cubicBezTo>
                    <a:pt x="263" y="223"/>
                    <a:pt x="268" y="218"/>
                    <a:pt x="268" y="212"/>
                  </a:cubicBezTo>
                  <a:cubicBezTo>
                    <a:pt x="268" y="197"/>
                    <a:pt x="268" y="197"/>
                    <a:pt x="268" y="197"/>
                  </a:cubicBezTo>
                  <a:cubicBezTo>
                    <a:pt x="268" y="191"/>
                    <a:pt x="263" y="186"/>
                    <a:pt x="257" y="186"/>
                  </a:cubicBezTo>
                  <a:cubicBezTo>
                    <a:pt x="236" y="186"/>
                    <a:pt x="236" y="186"/>
                    <a:pt x="236" y="186"/>
                  </a:cubicBezTo>
                  <a:cubicBezTo>
                    <a:pt x="230" y="186"/>
                    <a:pt x="225" y="191"/>
                    <a:pt x="225" y="197"/>
                  </a:cubicBezTo>
                  <a:cubicBezTo>
                    <a:pt x="225" y="212"/>
                    <a:pt x="225" y="212"/>
                    <a:pt x="225" y="212"/>
                  </a:cubicBezTo>
                  <a:cubicBezTo>
                    <a:pt x="225" y="218"/>
                    <a:pt x="230" y="223"/>
                    <a:pt x="236" y="223"/>
                  </a:cubicBezTo>
                  <a:cubicBezTo>
                    <a:pt x="239" y="223"/>
                    <a:pt x="239" y="223"/>
                    <a:pt x="239" y="223"/>
                  </a:cubicBezTo>
                  <a:cubicBezTo>
                    <a:pt x="239" y="235"/>
                    <a:pt x="239" y="235"/>
                    <a:pt x="239" y="235"/>
                  </a:cubicBezTo>
                  <a:cubicBezTo>
                    <a:pt x="172" y="235"/>
                    <a:pt x="172" y="235"/>
                    <a:pt x="172" y="235"/>
                  </a:cubicBezTo>
                  <a:cubicBezTo>
                    <a:pt x="172" y="223"/>
                    <a:pt x="172" y="223"/>
                    <a:pt x="172" y="223"/>
                  </a:cubicBezTo>
                  <a:cubicBezTo>
                    <a:pt x="174" y="223"/>
                    <a:pt x="174" y="223"/>
                    <a:pt x="174" y="223"/>
                  </a:cubicBezTo>
                  <a:cubicBezTo>
                    <a:pt x="180" y="223"/>
                    <a:pt x="185" y="218"/>
                    <a:pt x="185" y="212"/>
                  </a:cubicBezTo>
                  <a:cubicBezTo>
                    <a:pt x="185" y="197"/>
                    <a:pt x="185" y="197"/>
                    <a:pt x="185" y="197"/>
                  </a:cubicBezTo>
                  <a:cubicBezTo>
                    <a:pt x="185" y="191"/>
                    <a:pt x="180" y="186"/>
                    <a:pt x="174" y="186"/>
                  </a:cubicBezTo>
                  <a:cubicBezTo>
                    <a:pt x="153" y="186"/>
                    <a:pt x="153" y="186"/>
                    <a:pt x="153" y="186"/>
                  </a:cubicBezTo>
                  <a:cubicBezTo>
                    <a:pt x="147" y="186"/>
                    <a:pt x="142" y="191"/>
                    <a:pt x="142" y="197"/>
                  </a:cubicBezTo>
                  <a:cubicBezTo>
                    <a:pt x="142" y="212"/>
                    <a:pt x="142" y="212"/>
                    <a:pt x="142" y="212"/>
                  </a:cubicBezTo>
                  <a:cubicBezTo>
                    <a:pt x="142" y="218"/>
                    <a:pt x="147" y="223"/>
                    <a:pt x="153" y="223"/>
                  </a:cubicBezTo>
                  <a:cubicBezTo>
                    <a:pt x="156" y="223"/>
                    <a:pt x="156" y="223"/>
                    <a:pt x="156" y="223"/>
                  </a:cubicBezTo>
                  <a:cubicBezTo>
                    <a:pt x="156" y="235"/>
                    <a:pt x="156" y="235"/>
                    <a:pt x="156" y="235"/>
                  </a:cubicBezTo>
                  <a:cubicBezTo>
                    <a:pt x="88" y="235"/>
                    <a:pt x="88" y="235"/>
                    <a:pt x="88" y="235"/>
                  </a:cubicBezTo>
                  <a:cubicBezTo>
                    <a:pt x="88" y="223"/>
                    <a:pt x="88" y="223"/>
                    <a:pt x="88" y="223"/>
                  </a:cubicBezTo>
                  <a:cubicBezTo>
                    <a:pt x="91" y="223"/>
                    <a:pt x="91" y="223"/>
                    <a:pt x="91" y="223"/>
                  </a:cubicBezTo>
                  <a:cubicBezTo>
                    <a:pt x="97" y="223"/>
                    <a:pt x="102" y="218"/>
                    <a:pt x="102" y="212"/>
                  </a:cubicBezTo>
                  <a:cubicBezTo>
                    <a:pt x="102" y="197"/>
                    <a:pt x="102" y="197"/>
                    <a:pt x="102" y="197"/>
                  </a:cubicBezTo>
                  <a:cubicBezTo>
                    <a:pt x="102" y="191"/>
                    <a:pt x="97" y="186"/>
                    <a:pt x="91" y="186"/>
                  </a:cubicBezTo>
                  <a:cubicBezTo>
                    <a:pt x="70" y="186"/>
                    <a:pt x="70" y="186"/>
                    <a:pt x="70" y="186"/>
                  </a:cubicBezTo>
                  <a:cubicBezTo>
                    <a:pt x="64" y="186"/>
                    <a:pt x="59" y="191"/>
                    <a:pt x="59" y="197"/>
                  </a:cubicBezTo>
                  <a:cubicBezTo>
                    <a:pt x="59" y="212"/>
                    <a:pt x="59" y="212"/>
                    <a:pt x="59" y="212"/>
                  </a:cubicBezTo>
                  <a:cubicBezTo>
                    <a:pt x="59" y="218"/>
                    <a:pt x="64" y="223"/>
                    <a:pt x="70" y="223"/>
                  </a:cubicBezTo>
                  <a:cubicBezTo>
                    <a:pt x="72" y="223"/>
                    <a:pt x="72" y="223"/>
                    <a:pt x="72" y="223"/>
                  </a:cubicBezTo>
                  <a:cubicBezTo>
                    <a:pt x="72" y="263"/>
                    <a:pt x="72" y="263"/>
                    <a:pt x="72" y="263"/>
                  </a:cubicBezTo>
                  <a:cubicBezTo>
                    <a:pt x="70" y="263"/>
                    <a:pt x="70" y="263"/>
                    <a:pt x="70" y="263"/>
                  </a:cubicBezTo>
                  <a:cubicBezTo>
                    <a:pt x="64" y="263"/>
                    <a:pt x="59" y="268"/>
                    <a:pt x="59" y="275"/>
                  </a:cubicBezTo>
                  <a:cubicBezTo>
                    <a:pt x="59" y="289"/>
                    <a:pt x="59" y="289"/>
                    <a:pt x="59" y="289"/>
                  </a:cubicBezTo>
                  <a:cubicBezTo>
                    <a:pt x="59" y="296"/>
                    <a:pt x="64" y="301"/>
                    <a:pt x="70" y="301"/>
                  </a:cubicBezTo>
                  <a:cubicBezTo>
                    <a:pt x="91" y="301"/>
                    <a:pt x="91" y="301"/>
                    <a:pt x="91" y="301"/>
                  </a:cubicBezTo>
                  <a:cubicBezTo>
                    <a:pt x="97" y="301"/>
                    <a:pt x="102" y="296"/>
                    <a:pt x="102" y="289"/>
                  </a:cubicBezTo>
                  <a:cubicBezTo>
                    <a:pt x="102" y="275"/>
                    <a:pt x="102" y="275"/>
                    <a:pt x="102" y="275"/>
                  </a:cubicBezTo>
                  <a:cubicBezTo>
                    <a:pt x="102" y="268"/>
                    <a:pt x="97" y="263"/>
                    <a:pt x="91" y="263"/>
                  </a:cubicBezTo>
                  <a:cubicBezTo>
                    <a:pt x="88" y="263"/>
                    <a:pt x="88" y="263"/>
                    <a:pt x="88" y="263"/>
                  </a:cubicBezTo>
                  <a:cubicBezTo>
                    <a:pt x="88" y="251"/>
                    <a:pt x="88" y="251"/>
                    <a:pt x="88" y="251"/>
                  </a:cubicBezTo>
                  <a:cubicBezTo>
                    <a:pt x="156" y="251"/>
                    <a:pt x="156" y="251"/>
                    <a:pt x="156" y="251"/>
                  </a:cubicBezTo>
                  <a:cubicBezTo>
                    <a:pt x="156" y="263"/>
                    <a:pt x="156" y="263"/>
                    <a:pt x="156" y="263"/>
                  </a:cubicBezTo>
                  <a:cubicBezTo>
                    <a:pt x="153" y="263"/>
                    <a:pt x="153" y="263"/>
                    <a:pt x="153" y="263"/>
                  </a:cubicBezTo>
                  <a:cubicBezTo>
                    <a:pt x="147" y="263"/>
                    <a:pt x="142" y="268"/>
                    <a:pt x="142" y="275"/>
                  </a:cubicBezTo>
                  <a:cubicBezTo>
                    <a:pt x="142" y="289"/>
                    <a:pt x="142" y="289"/>
                    <a:pt x="142" y="289"/>
                  </a:cubicBezTo>
                  <a:cubicBezTo>
                    <a:pt x="142" y="296"/>
                    <a:pt x="147" y="301"/>
                    <a:pt x="153" y="301"/>
                  </a:cubicBezTo>
                  <a:cubicBezTo>
                    <a:pt x="174" y="301"/>
                    <a:pt x="174" y="301"/>
                    <a:pt x="174" y="301"/>
                  </a:cubicBezTo>
                  <a:cubicBezTo>
                    <a:pt x="180" y="301"/>
                    <a:pt x="185" y="296"/>
                    <a:pt x="185" y="289"/>
                  </a:cubicBezTo>
                  <a:cubicBezTo>
                    <a:pt x="185" y="275"/>
                    <a:pt x="185" y="275"/>
                    <a:pt x="185" y="275"/>
                  </a:cubicBezTo>
                  <a:cubicBezTo>
                    <a:pt x="185" y="268"/>
                    <a:pt x="180" y="263"/>
                    <a:pt x="174" y="263"/>
                  </a:cubicBezTo>
                  <a:cubicBezTo>
                    <a:pt x="172" y="263"/>
                    <a:pt x="172" y="263"/>
                    <a:pt x="172" y="263"/>
                  </a:cubicBezTo>
                  <a:cubicBezTo>
                    <a:pt x="172" y="251"/>
                    <a:pt x="172" y="251"/>
                    <a:pt x="172" y="251"/>
                  </a:cubicBezTo>
                  <a:cubicBezTo>
                    <a:pt x="239" y="251"/>
                    <a:pt x="239" y="251"/>
                    <a:pt x="239" y="251"/>
                  </a:cubicBezTo>
                  <a:cubicBezTo>
                    <a:pt x="239" y="263"/>
                    <a:pt x="239" y="263"/>
                    <a:pt x="239" y="263"/>
                  </a:cubicBezTo>
                  <a:cubicBezTo>
                    <a:pt x="236" y="263"/>
                    <a:pt x="236" y="263"/>
                    <a:pt x="236" y="263"/>
                  </a:cubicBezTo>
                  <a:cubicBezTo>
                    <a:pt x="230" y="263"/>
                    <a:pt x="225" y="268"/>
                    <a:pt x="225" y="275"/>
                  </a:cubicBezTo>
                  <a:cubicBezTo>
                    <a:pt x="225" y="289"/>
                    <a:pt x="225" y="289"/>
                    <a:pt x="225" y="289"/>
                  </a:cubicBezTo>
                  <a:cubicBezTo>
                    <a:pt x="225" y="296"/>
                    <a:pt x="230" y="301"/>
                    <a:pt x="236" y="301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63" y="301"/>
                    <a:pt x="268" y="296"/>
                    <a:pt x="268" y="289"/>
                  </a:cubicBezTo>
                  <a:cubicBezTo>
                    <a:pt x="268" y="275"/>
                    <a:pt x="268" y="275"/>
                    <a:pt x="268" y="275"/>
                  </a:cubicBezTo>
                  <a:cubicBezTo>
                    <a:pt x="268" y="268"/>
                    <a:pt x="263" y="263"/>
                    <a:pt x="257" y="263"/>
                  </a:cubicBezTo>
                  <a:cubicBezTo>
                    <a:pt x="255" y="263"/>
                    <a:pt x="255" y="263"/>
                    <a:pt x="255" y="263"/>
                  </a:cubicBezTo>
                  <a:cubicBezTo>
                    <a:pt x="255" y="251"/>
                    <a:pt x="255" y="251"/>
                    <a:pt x="255" y="251"/>
                  </a:cubicBezTo>
                  <a:cubicBezTo>
                    <a:pt x="322" y="251"/>
                    <a:pt x="322" y="251"/>
                    <a:pt x="322" y="251"/>
                  </a:cubicBezTo>
                  <a:cubicBezTo>
                    <a:pt x="322" y="263"/>
                    <a:pt x="322" y="263"/>
                    <a:pt x="322" y="263"/>
                  </a:cubicBezTo>
                  <a:cubicBezTo>
                    <a:pt x="320" y="263"/>
                    <a:pt x="320" y="263"/>
                    <a:pt x="320" y="263"/>
                  </a:cubicBezTo>
                  <a:cubicBezTo>
                    <a:pt x="313" y="263"/>
                    <a:pt x="308" y="268"/>
                    <a:pt x="308" y="275"/>
                  </a:cubicBezTo>
                  <a:cubicBezTo>
                    <a:pt x="308" y="289"/>
                    <a:pt x="308" y="289"/>
                    <a:pt x="308" y="289"/>
                  </a:cubicBezTo>
                  <a:cubicBezTo>
                    <a:pt x="308" y="296"/>
                    <a:pt x="313" y="301"/>
                    <a:pt x="320" y="301"/>
                  </a:cubicBezTo>
                  <a:cubicBezTo>
                    <a:pt x="340" y="301"/>
                    <a:pt x="340" y="301"/>
                    <a:pt x="340" y="301"/>
                  </a:cubicBezTo>
                  <a:cubicBezTo>
                    <a:pt x="347" y="301"/>
                    <a:pt x="352" y="296"/>
                    <a:pt x="352" y="289"/>
                  </a:cubicBezTo>
                  <a:cubicBezTo>
                    <a:pt x="352" y="275"/>
                    <a:pt x="352" y="275"/>
                    <a:pt x="352" y="275"/>
                  </a:cubicBezTo>
                  <a:cubicBezTo>
                    <a:pt x="352" y="268"/>
                    <a:pt x="347" y="263"/>
                    <a:pt x="340" y="263"/>
                  </a:cubicBezTo>
                  <a:cubicBezTo>
                    <a:pt x="338" y="263"/>
                    <a:pt x="338" y="263"/>
                    <a:pt x="338" y="263"/>
                  </a:cubicBezTo>
                  <a:cubicBezTo>
                    <a:pt x="338" y="223"/>
                    <a:pt x="338" y="223"/>
                    <a:pt x="338" y="223"/>
                  </a:cubicBezTo>
                  <a:lnTo>
                    <a:pt x="340" y="223"/>
                  </a:lnTo>
                  <a:close/>
                  <a:moveTo>
                    <a:pt x="102" y="88"/>
                  </a:moveTo>
                  <a:cubicBezTo>
                    <a:pt x="133" y="57"/>
                    <a:pt x="133" y="57"/>
                    <a:pt x="133" y="57"/>
                  </a:cubicBezTo>
                  <a:cubicBezTo>
                    <a:pt x="136" y="54"/>
                    <a:pt x="141" y="54"/>
                    <a:pt x="144" y="57"/>
                  </a:cubicBezTo>
                  <a:cubicBezTo>
                    <a:pt x="147" y="61"/>
                    <a:pt x="147" y="66"/>
                    <a:pt x="144" y="69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242" y="86"/>
                    <a:pt x="242" y="86"/>
                    <a:pt x="242" y="86"/>
                  </a:cubicBezTo>
                  <a:cubicBezTo>
                    <a:pt x="247" y="86"/>
                    <a:pt x="250" y="90"/>
                    <a:pt x="250" y="94"/>
                  </a:cubicBezTo>
                  <a:cubicBezTo>
                    <a:pt x="250" y="98"/>
                    <a:pt x="247" y="102"/>
                    <a:pt x="242" y="102"/>
                  </a:cubicBezTo>
                  <a:cubicBezTo>
                    <a:pt x="127" y="102"/>
                    <a:pt x="127" y="102"/>
                    <a:pt x="127" y="102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7" y="122"/>
                    <a:pt x="147" y="127"/>
                    <a:pt x="144" y="130"/>
                  </a:cubicBezTo>
                  <a:cubicBezTo>
                    <a:pt x="143" y="132"/>
                    <a:pt x="141" y="132"/>
                    <a:pt x="139" y="132"/>
                  </a:cubicBezTo>
                  <a:cubicBezTo>
                    <a:pt x="137" y="132"/>
                    <a:pt x="135" y="132"/>
                    <a:pt x="133" y="130"/>
                  </a:cubicBezTo>
                  <a:cubicBezTo>
                    <a:pt x="102" y="99"/>
                    <a:pt x="102" y="99"/>
                    <a:pt x="102" y="99"/>
                  </a:cubicBezTo>
                  <a:cubicBezTo>
                    <a:pt x="99" y="96"/>
                    <a:pt x="99" y="91"/>
                    <a:pt x="102" y="88"/>
                  </a:cubicBezTo>
                  <a:moveTo>
                    <a:pt x="308" y="139"/>
                  </a:moveTo>
                  <a:cubicBezTo>
                    <a:pt x="277" y="170"/>
                    <a:pt x="277" y="170"/>
                    <a:pt x="277" y="170"/>
                  </a:cubicBezTo>
                  <a:cubicBezTo>
                    <a:pt x="274" y="173"/>
                    <a:pt x="269" y="173"/>
                    <a:pt x="266" y="170"/>
                  </a:cubicBezTo>
                  <a:cubicBezTo>
                    <a:pt x="263" y="167"/>
                    <a:pt x="263" y="162"/>
                    <a:pt x="266" y="159"/>
                  </a:cubicBezTo>
                  <a:cubicBezTo>
                    <a:pt x="283" y="141"/>
                    <a:pt x="283" y="141"/>
                    <a:pt x="283" y="141"/>
                  </a:cubicBezTo>
                  <a:cubicBezTo>
                    <a:pt x="168" y="141"/>
                    <a:pt x="168" y="141"/>
                    <a:pt x="168" y="141"/>
                  </a:cubicBezTo>
                  <a:cubicBezTo>
                    <a:pt x="164" y="141"/>
                    <a:pt x="160" y="138"/>
                    <a:pt x="160" y="133"/>
                  </a:cubicBezTo>
                  <a:cubicBezTo>
                    <a:pt x="160" y="129"/>
                    <a:pt x="164" y="125"/>
                    <a:pt x="168" y="125"/>
                  </a:cubicBezTo>
                  <a:cubicBezTo>
                    <a:pt x="283" y="125"/>
                    <a:pt x="283" y="125"/>
                    <a:pt x="283" y="125"/>
                  </a:cubicBezTo>
                  <a:cubicBezTo>
                    <a:pt x="266" y="109"/>
                    <a:pt x="266" y="109"/>
                    <a:pt x="266" y="109"/>
                  </a:cubicBezTo>
                  <a:cubicBezTo>
                    <a:pt x="263" y="105"/>
                    <a:pt x="263" y="100"/>
                    <a:pt x="266" y="97"/>
                  </a:cubicBezTo>
                  <a:cubicBezTo>
                    <a:pt x="268" y="96"/>
                    <a:pt x="270" y="95"/>
                    <a:pt x="272" y="95"/>
                  </a:cubicBezTo>
                  <a:cubicBezTo>
                    <a:pt x="274" y="95"/>
                    <a:pt x="276" y="96"/>
                    <a:pt x="277" y="97"/>
                  </a:cubicBezTo>
                  <a:cubicBezTo>
                    <a:pt x="308" y="128"/>
                    <a:pt x="308" y="128"/>
                    <a:pt x="308" y="128"/>
                  </a:cubicBezTo>
                  <a:cubicBezTo>
                    <a:pt x="311" y="131"/>
                    <a:pt x="311" y="136"/>
                    <a:pt x="308" y="139"/>
                  </a:cubicBezTo>
                </a:path>
              </a:pathLst>
            </a:custGeom>
            <a:solidFill>
              <a:srgbClr val="5052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8" tIns="1079973" rIns="91438" bIns="45719" anchor="ctr"/>
            <a:lstStyle/>
            <a:p>
              <a:endParaRPr lang="en-US" dirty="0"/>
            </a:p>
          </p:txBody>
        </p:sp>
        <p:sp>
          <p:nvSpPr>
            <p:cNvPr id="30" name="Text Box 30"/>
            <p:cNvSpPr txBox="1">
              <a:spLocks noChangeAspect="1" noChangeArrowheads="1"/>
            </p:cNvSpPr>
            <p:nvPr/>
          </p:nvSpPr>
          <p:spPr bwMode="auto">
            <a:xfrm>
              <a:off x="552151" y="4548105"/>
              <a:ext cx="323850" cy="220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spcBef>
                  <a:spcPct val="20000"/>
                </a:spcBef>
                <a:buClr>
                  <a:srgbClr val="00A9D4"/>
                </a:buClr>
                <a:buFont typeface="Arial" pitchFamily="34" charset="0"/>
                <a:buChar char="›"/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endParaRPr lang="en-US" altLang="en-US" sz="900" dirty="0"/>
            </a:p>
          </p:txBody>
        </p:sp>
        <p:pic>
          <p:nvPicPr>
            <p:cNvPr id="31" name="Picture 6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89" y="4359191"/>
              <a:ext cx="316706" cy="198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48" name="Straight Arrow Connector 84"/>
          <p:cNvCxnSpPr>
            <a:cxnSpLocks noChangeShapeType="1"/>
          </p:cNvCxnSpPr>
          <p:nvPr/>
        </p:nvCxnSpPr>
        <p:spPr bwMode="auto">
          <a:xfrm>
            <a:off x="1072276" y="4686122"/>
            <a:ext cx="5953" cy="322263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9" name="Straight Arrow Connector 84"/>
          <p:cNvCxnSpPr>
            <a:cxnSpLocks noChangeShapeType="1"/>
          </p:cNvCxnSpPr>
          <p:nvPr/>
        </p:nvCxnSpPr>
        <p:spPr bwMode="auto">
          <a:xfrm>
            <a:off x="2764610" y="4686122"/>
            <a:ext cx="5953" cy="322263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0" name="Freeform 49"/>
          <p:cNvSpPr/>
          <p:nvPr/>
        </p:nvSpPr>
        <p:spPr>
          <a:xfrm>
            <a:off x="478466" y="5617739"/>
            <a:ext cx="2539475" cy="260173"/>
          </a:xfrm>
          <a:custGeom>
            <a:avLst/>
            <a:gdLst>
              <a:gd name="connsiteX0" fmla="*/ 0 w 2303362"/>
              <a:gd name="connsiteY0" fmla="*/ 0 h 266218"/>
              <a:gd name="connsiteX1" fmla="*/ 1331088 w 2303362"/>
              <a:gd name="connsiteY1" fmla="*/ 150471 h 266218"/>
              <a:gd name="connsiteX2" fmla="*/ 1909823 w 2303362"/>
              <a:gd name="connsiteY2" fmla="*/ 104172 h 266218"/>
              <a:gd name="connsiteX3" fmla="*/ 2303362 w 2303362"/>
              <a:gd name="connsiteY3" fmla="*/ 266218 h 26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3362" h="266218">
                <a:moveTo>
                  <a:pt x="0" y="0"/>
                </a:moveTo>
                <a:lnTo>
                  <a:pt x="1331088" y="150471"/>
                </a:lnTo>
                <a:lnTo>
                  <a:pt x="1909823" y="104172"/>
                </a:lnTo>
                <a:lnTo>
                  <a:pt x="2303362" y="266218"/>
                </a:lnTo>
              </a:path>
            </a:pathLst>
          </a:cu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105"/>
          <p:cNvGrpSpPr>
            <a:grpSpLocks noChangeAspect="1"/>
          </p:cNvGrpSpPr>
          <p:nvPr/>
        </p:nvGrpSpPr>
        <p:grpSpPr bwMode="auto">
          <a:xfrm>
            <a:off x="1803159" y="1670098"/>
            <a:ext cx="381146" cy="511527"/>
            <a:chOff x="3510" y="1858"/>
            <a:chExt cx="363" cy="520"/>
          </a:xfrm>
        </p:grpSpPr>
        <p:sp>
          <p:nvSpPr>
            <p:cNvPr id="55" name="AutoShape 106"/>
            <p:cNvSpPr>
              <a:spLocks noChangeAspect="1" noChangeArrowheads="1"/>
            </p:cNvSpPr>
            <p:nvPr/>
          </p:nvSpPr>
          <p:spPr bwMode="auto">
            <a:xfrm>
              <a:off x="3517" y="2006"/>
              <a:ext cx="350" cy="366"/>
            </a:xfrm>
            <a:prstGeom prst="roundRect">
              <a:avLst>
                <a:gd name="adj" fmla="val 9356"/>
              </a:avLst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900"/>
            </a:p>
          </p:txBody>
        </p:sp>
        <p:sp>
          <p:nvSpPr>
            <p:cNvPr id="57" name="Oval 107"/>
            <p:cNvSpPr>
              <a:spLocks noChangeAspect="1" noChangeArrowheads="1"/>
            </p:cNvSpPr>
            <p:nvPr/>
          </p:nvSpPr>
          <p:spPr bwMode="auto">
            <a:xfrm>
              <a:off x="3515" y="1865"/>
              <a:ext cx="352" cy="355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lIns="0" r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1000"/>
            </a:p>
          </p:txBody>
        </p:sp>
        <p:sp>
          <p:nvSpPr>
            <p:cNvPr id="58" name="Text Box 108"/>
            <p:cNvSpPr txBox="1">
              <a:spLocks noChangeAspect="1" noChangeArrowheads="1"/>
            </p:cNvSpPr>
            <p:nvPr/>
          </p:nvSpPr>
          <p:spPr bwMode="auto">
            <a:xfrm>
              <a:off x="3527" y="2141"/>
              <a:ext cx="32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altLang="en-US" sz="900" dirty="0">
                  <a:solidFill>
                    <a:srgbClr val="8F3F7B"/>
                  </a:solidFill>
                  <a:ea typeface="MS PGothic" pitchFamily="34" charset="-128"/>
                </a:rPr>
                <a:t>CNC</a:t>
              </a:r>
            </a:p>
          </p:txBody>
        </p:sp>
        <p:sp>
          <p:nvSpPr>
            <p:cNvPr id="59" name="Rectangle 109"/>
            <p:cNvSpPr>
              <a:spLocks noChangeAspect="1" noChangeArrowheads="1"/>
            </p:cNvSpPr>
            <p:nvPr/>
          </p:nvSpPr>
          <p:spPr bwMode="auto">
            <a:xfrm>
              <a:off x="3510" y="1858"/>
              <a:ext cx="36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rIns="72000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sv-SE" altLang="en-US" sz="900"/>
            </a:p>
          </p:txBody>
        </p:sp>
        <p:sp>
          <p:nvSpPr>
            <p:cNvPr id="60" name="Freeform 11"/>
            <p:cNvSpPr>
              <a:spLocks noChangeAspect="1" noEditPoints="1"/>
            </p:cNvSpPr>
            <p:nvPr/>
          </p:nvSpPr>
          <p:spPr bwMode="auto">
            <a:xfrm>
              <a:off x="3510" y="1858"/>
              <a:ext cx="363" cy="519"/>
            </a:xfrm>
            <a:custGeom>
              <a:avLst/>
              <a:gdLst>
                <a:gd name="T0" fmla="*/ 508141 w 410"/>
                <a:gd name="T1" fmla="*/ 268182 h 589"/>
                <a:gd name="T2" fmla="*/ 498028 w 410"/>
                <a:gd name="T3" fmla="*/ 277551 h 589"/>
                <a:gd name="T4" fmla="*/ 498028 w 410"/>
                <a:gd name="T5" fmla="*/ 642934 h 589"/>
                <a:gd name="T6" fmla="*/ 467691 w 410"/>
                <a:gd name="T7" fmla="*/ 671041 h 589"/>
                <a:gd name="T8" fmla="*/ 51825 w 410"/>
                <a:gd name="T9" fmla="*/ 671041 h 589"/>
                <a:gd name="T10" fmla="*/ 20224 w 410"/>
                <a:gd name="T11" fmla="*/ 642934 h 589"/>
                <a:gd name="T12" fmla="*/ 20224 w 410"/>
                <a:gd name="T13" fmla="*/ 240076 h 589"/>
                <a:gd name="T14" fmla="*/ 259127 w 410"/>
                <a:gd name="T15" fmla="*/ 18738 h 589"/>
                <a:gd name="T16" fmla="*/ 498028 w 410"/>
                <a:gd name="T17" fmla="*/ 240076 h 589"/>
                <a:gd name="T18" fmla="*/ 508141 w 410"/>
                <a:gd name="T19" fmla="*/ 249445 h 589"/>
                <a:gd name="T20" fmla="*/ 518252 w 410"/>
                <a:gd name="T21" fmla="*/ 240076 h 589"/>
                <a:gd name="T22" fmla="*/ 518252 w 410"/>
                <a:gd name="T23" fmla="*/ 240076 h 589"/>
                <a:gd name="T24" fmla="*/ 259127 w 410"/>
                <a:gd name="T25" fmla="*/ 0 h 589"/>
                <a:gd name="T26" fmla="*/ 0 w 410"/>
                <a:gd name="T27" fmla="*/ 240076 h 589"/>
                <a:gd name="T28" fmla="*/ 0 w 410"/>
                <a:gd name="T29" fmla="*/ 240076 h 589"/>
                <a:gd name="T30" fmla="*/ 1263 w 410"/>
                <a:gd name="T31" fmla="*/ 642934 h 589"/>
                <a:gd name="T32" fmla="*/ 51825 w 410"/>
                <a:gd name="T33" fmla="*/ 689778 h 589"/>
                <a:gd name="T34" fmla="*/ 467691 w 410"/>
                <a:gd name="T35" fmla="*/ 689778 h 589"/>
                <a:gd name="T36" fmla="*/ 518252 w 410"/>
                <a:gd name="T37" fmla="*/ 642934 h 589"/>
                <a:gd name="T38" fmla="*/ 518252 w 410"/>
                <a:gd name="T39" fmla="*/ 277551 h 589"/>
                <a:gd name="T40" fmla="*/ 508141 w 410"/>
                <a:gd name="T41" fmla="*/ 268182 h 589"/>
                <a:gd name="T42" fmla="*/ 259127 w 410"/>
                <a:gd name="T43" fmla="*/ 62068 h 589"/>
                <a:gd name="T44" fmla="*/ 250277 w 410"/>
                <a:gd name="T45" fmla="*/ 67924 h 589"/>
                <a:gd name="T46" fmla="*/ 96067 w 410"/>
                <a:gd name="T47" fmla="*/ 340791 h 589"/>
                <a:gd name="T48" fmla="*/ 97329 w 410"/>
                <a:gd name="T49" fmla="*/ 350159 h 589"/>
                <a:gd name="T50" fmla="*/ 104914 w 410"/>
                <a:gd name="T51" fmla="*/ 354844 h 589"/>
                <a:gd name="T52" fmla="*/ 413338 w 410"/>
                <a:gd name="T53" fmla="*/ 354844 h 589"/>
                <a:gd name="T54" fmla="*/ 422187 w 410"/>
                <a:gd name="T55" fmla="*/ 350159 h 589"/>
                <a:gd name="T56" fmla="*/ 422187 w 410"/>
                <a:gd name="T57" fmla="*/ 340791 h 589"/>
                <a:gd name="T58" fmla="*/ 267974 w 410"/>
                <a:gd name="T59" fmla="*/ 67924 h 589"/>
                <a:gd name="T60" fmla="*/ 259127 w 410"/>
                <a:gd name="T61" fmla="*/ 62068 h 589"/>
                <a:gd name="T62" fmla="*/ 121346 w 410"/>
                <a:gd name="T63" fmla="*/ 336107 h 589"/>
                <a:gd name="T64" fmla="*/ 259127 w 410"/>
                <a:gd name="T65" fmla="*/ 92517 h 589"/>
                <a:gd name="T66" fmla="*/ 396906 w 410"/>
                <a:gd name="T67" fmla="*/ 336107 h 589"/>
                <a:gd name="T68" fmla="*/ 121346 w 410"/>
                <a:gd name="T69" fmla="*/ 336107 h 58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10"/>
                <a:gd name="T106" fmla="*/ 0 h 589"/>
                <a:gd name="T107" fmla="*/ 410 w 410"/>
                <a:gd name="T108" fmla="*/ 589 h 58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3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3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205" y="53"/>
                  </a:moveTo>
                  <a:cubicBezTo>
                    <a:pt x="202" y="53"/>
                    <a:pt x="199" y="55"/>
                    <a:pt x="198" y="58"/>
                  </a:cubicBezTo>
                  <a:cubicBezTo>
                    <a:pt x="76" y="291"/>
                    <a:pt x="76" y="291"/>
                    <a:pt x="76" y="291"/>
                  </a:cubicBezTo>
                  <a:cubicBezTo>
                    <a:pt x="75" y="294"/>
                    <a:pt x="75" y="297"/>
                    <a:pt x="77" y="299"/>
                  </a:cubicBezTo>
                  <a:cubicBezTo>
                    <a:pt x="78" y="301"/>
                    <a:pt x="81" y="303"/>
                    <a:pt x="83" y="303"/>
                  </a:cubicBezTo>
                  <a:cubicBezTo>
                    <a:pt x="327" y="303"/>
                    <a:pt x="327" y="303"/>
                    <a:pt x="327" y="303"/>
                  </a:cubicBezTo>
                  <a:cubicBezTo>
                    <a:pt x="330" y="303"/>
                    <a:pt x="332" y="301"/>
                    <a:pt x="334" y="299"/>
                  </a:cubicBezTo>
                  <a:cubicBezTo>
                    <a:pt x="335" y="297"/>
                    <a:pt x="335" y="294"/>
                    <a:pt x="334" y="291"/>
                  </a:cubicBezTo>
                  <a:cubicBezTo>
                    <a:pt x="212" y="58"/>
                    <a:pt x="212" y="58"/>
                    <a:pt x="212" y="58"/>
                  </a:cubicBezTo>
                  <a:cubicBezTo>
                    <a:pt x="211" y="55"/>
                    <a:pt x="208" y="53"/>
                    <a:pt x="205" y="53"/>
                  </a:cubicBezTo>
                  <a:moveTo>
                    <a:pt x="96" y="287"/>
                  </a:moveTo>
                  <a:cubicBezTo>
                    <a:pt x="205" y="79"/>
                    <a:pt x="205" y="79"/>
                    <a:pt x="205" y="79"/>
                  </a:cubicBezTo>
                  <a:cubicBezTo>
                    <a:pt x="314" y="287"/>
                    <a:pt x="314" y="287"/>
                    <a:pt x="314" y="287"/>
                  </a:cubicBezTo>
                  <a:lnTo>
                    <a:pt x="96" y="287"/>
                  </a:lnTo>
                  <a:close/>
                </a:path>
              </a:pathLst>
            </a:custGeom>
            <a:solidFill>
              <a:srgbClr val="8F3F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tIns="1080000" anchor="ctr"/>
            <a:lstStyle/>
            <a:p>
              <a:pPr algn="ctr"/>
              <a:endParaRPr lang="en-US" sz="1100" dirty="0"/>
            </a:p>
          </p:txBody>
        </p:sp>
      </p:grpSp>
      <p:cxnSp>
        <p:nvCxnSpPr>
          <p:cNvPr id="61" name="Straight Arrow Connector 60"/>
          <p:cNvCxnSpPr>
            <a:cxnSpLocks/>
            <a:stCxn id="23" idx="0"/>
          </p:cNvCxnSpPr>
          <p:nvPr/>
        </p:nvCxnSpPr>
        <p:spPr bwMode="auto">
          <a:xfrm flipH="1" flipV="1">
            <a:off x="1992683" y="2246183"/>
            <a:ext cx="12802" cy="67798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</p:cxnSp>
      <p:grpSp>
        <p:nvGrpSpPr>
          <p:cNvPr id="65" name="Group 64"/>
          <p:cNvGrpSpPr/>
          <p:nvPr/>
        </p:nvGrpSpPr>
        <p:grpSpPr>
          <a:xfrm>
            <a:off x="3050040" y="4800630"/>
            <a:ext cx="504278" cy="558219"/>
            <a:chOff x="533099" y="4157579"/>
            <a:chExt cx="366715" cy="693736"/>
          </a:xfrm>
        </p:grpSpPr>
        <p:pic>
          <p:nvPicPr>
            <p:cNvPr id="66" name="Bildobjekt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01" y="4359191"/>
              <a:ext cx="366713" cy="49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Freeform 10"/>
            <p:cNvSpPr>
              <a:spLocks noChangeAspect="1" noEditPoints="1"/>
            </p:cNvSpPr>
            <p:nvPr/>
          </p:nvSpPr>
          <p:spPr bwMode="auto">
            <a:xfrm>
              <a:off x="533099" y="4157579"/>
              <a:ext cx="359570" cy="690563"/>
            </a:xfrm>
            <a:custGeom>
              <a:avLst/>
              <a:gdLst>
                <a:gd name="T0" fmla="*/ 2147483647 w 410"/>
                <a:gd name="T1" fmla="*/ 2147483647 h 589"/>
                <a:gd name="T2" fmla="*/ 2147483647 w 410"/>
                <a:gd name="T3" fmla="*/ 2147483647 h 589"/>
                <a:gd name="T4" fmla="*/ 2147483647 w 410"/>
                <a:gd name="T5" fmla="*/ 2147483647 h 589"/>
                <a:gd name="T6" fmla="*/ 2147483647 w 410"/>
                <a:gd name="T7" fmla="*/ 2147483647 h 589"/>
                <a:gd name="T8" fmla="*/ 0 w 410"/>
                <a:gd name="T9" fmla="*/ 2147483647 h 589"/>
                <a:gd name="T10" fmla="*/ 2147483647 w 410"/>
                <a:gd name="T11" fmla="*/ 2147483647 h 589"/>
                <a:gd name="T12" fmla="*/ 2147483647 w 410"/>
                <a:gd name="T13" fmla="*/ 2147483647 h 589"/>
                <a:gd name="T14" fmla="*/ 2147483647 w 410"/>
                <a:gd name="T15" fmla="*/ 2147483647 h 589"/>
                <a:gd name="T16" fmla="*/ 2147483647 w 410"/>
                <a:gd name="T17" fmla="*/ 2147483647 h 589"/>
                <a:gd name="T18" fmla="*/ 2147483647 w 410"/>
                <a:gd name="T19" fmla="*/ 2147483647 h 589"/>
                <a:gd name="T20" fmla="*/ 2147483647 w 410"/>
                <a:gd name="T21" fmla="*/ 2147483647 h 589"/>
                <a:gd name="T22" fmla="*/ 2147483647 w 410"/>
                <a:gd name="T23" fmla="*/ 2147483647 h 589"/>
                <a:gd name="T24" fmla="*/ 2147483647 w 410"/>
                <a:gd name="T25" fmla="*/ 2147483647 h 589"/>
                <a:gd name="T26" fmla="*/ 2147483647 w 410"/>
                <a:gd name="T27" fmla="*/ 2147483647 h 589"/>
                <a:gd name="T28" fmla="*/ 2147483647 w 410"/>
                <a:gd name="T29" fmla="*/ 2147483647 h 589"/>
                <a:gd name="T30" fmla="*/ 2147483647 w 410"/>
                <a:gd name="T31" fmla="*/ 2147483647 h 589"/>
                <a:gd name="T32" fmla="*/ 2147483647 w 410"/>
                <a:gd name="T33" fmla="*/ 2147483647 h 589"/>
                <a:gd name="T34" fmla="*/ 2147483647 w 410"/>
                <a:gd name="T35" fmla="*/ 2147483647 h 589"/>
                <a:gd name="T36" fmla="*/ 2147483647 w 410"/>
                <a:gd name="T37" fmla="*/ 2147483647 h 589"/>
                <a:gd name="T38" fmla="*/ 2147483647 w 410"/>
                <a:gd name="T39" fmla="*/ 2147483647 h 589"/>
                <a:gd name="T40" fmla="*/ 2147483647 w 410"/>
                <a:gd name="T41" fmla="*/ 2147483647 h 589"/>
                <a:gd name="T42" fmla="*/ 2147483647 w 410"/>
                <a:gd name="T43" fmla="*/ 2147483647 h 589"/>
                <a:gd name="T44" fmla="*/ 2147483647 w 410"/>
                <a:gd name="T45" fmla="*/ 2147483647 h 589"/>
                <a:gd name="T46" fmla="*/ 2147483647 w 410"/>
                <a:gd name="T47" fmla="*/ 2147483647 h 589"/>
                <a:gd name="T48" fmla="*/ 2147483647 w 410"/>
                <a:gd name="T49" fmla="*/ 2147483647 h 589"/>
                <a:gd name="T50" fmla="*/ 2147483647 w 410"/>
                <a:gd name="T51" fmla="*/ 2147483647 h 589"/>
                <a:gd name="T52" fmla="*/ 2147483647 w 410"/>
                <a:gd name="T53" fmla="*/ 2147483647 h 589"/>
                <a:gd name="T54" fmla="*/ 2147483647 w 410"/>
                <a:gd name="T55" fmla="*/ 2147483647 h 589"/>
                <a:gd name="T56" fmla="*/ 2147483647 w 410"/>
                <a:gd name="T57" fmla="*/ 2147483647 h 589"/>
                <a:gd name="T58" fmla="*/ 2147483647 w 410"/>
                <a:gd name="T59" fmla="*/ 2147483647 h 589"/>
                <a:gd name="T60" fmla="*/ 2147483647 w 410"/>
                <a:gd name="T61" fmla="*/ 2147483647 h 589"/>
                <a:gd name="T62" fmla="*/ 2147483647 w 410"/>
                <a:gd name="T63" fmla="*/ 2147483647 h 589"/>
                <a:gd name="T64" fmla="*/ 2147483647 w 410"/>
                <a:gd name="T65" fmla="*/ 2147483647 h 589"/>
                <a:gd name="T66" fmla="*/ 2147483647 w 410"/>
                <a:gd name="T67" fmla="*/ 2147483647 h 589"/>
                <a:gd name="T68" fmla="*/ 2147483647 w 410"/>
                <a:gd name="T69" fmla="*/ 2147483647 h 589"/>
                <a:gd name="T70" fmla="*/ 2147483647 w 410"/>
                <a:gd name="T71" fmla="*/ 2147483647 h 589"/>
                <a:gd name="T72" fmla="*/ 2147483647 w 410"/>
                <a:gd name="T73" fmla="*/ 2147483647 h 589"/>
                <a:gd name="T74" fmla="*/ 2147483647 w 410"/>
                <a:gd name="T75" fmla="*/ 2147483647 h 589"/>
                <a:gd name="T76" fmla="*/ 2147483647 w 410"/>
                <a:gd name="T77" fmla="*/ 2147483647 h 589"/>
                <a:gd name="T78" fmla="*/ 2147483647 w 410"/>
                <a:gd name="T79" fmla="*/ 2147483647 h 589"/>
                <a:gd name="T80" fmla="*/ 2147483647 w 410"/>
                <a:gd name="T81" fmla="*/ 2147483647 h 589"/>
                <a:gd name="T82" fmla="*/ 2147483647 w 410"/>
                <a:gd name="T83" fmla="*/ 2147483647 h 589"/>
                <a:gd name="T84" fmla="*/ 2147483647 w 410"/>
                <a:gd name="T85" fmla="*/ 2147483647 h 589"/>
                <a:gd name="T86" fmla="*/ 2147483647 w 410"/>
                <a:gd name="T87" fmla="*/ 2147483647 h 589"/>
                <a:gd name="T88" fmla="*/ 2147483647 w 410"/>
                <a:gd name="T89" fmla="*/ 2147483647 h 589"/>
                <a:gd name="T90" fmla="*/ 2147483647 w 410"/>
                <a:gd name="T91" fmla="*/ 2147483647 h 589"/>
                <a:gd name="T92" fmla="*/ 2147483647 w 410"/>
                <a:gd name="T93" fmla="*/ 2147483647 h 589"/>
                <a:gd name="T94" fmla="*/ 2147483647 w 410"/>
                <a:gd name="T95" fmla="*/ 2147483647 h 58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10"/>
                <a:gd name="T145" fmla="*/ 0 h 589"/>
                <a:gd name="T146" fmla="*/ 410 w 410"/>
                <a:gd name="T147" fmla="*/ 589 h 58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2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2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340" y="223"/>
                  </a:moveTo>
                  <a:cubicBezTo>
                    <a:pt x="347" y="223"/>
                    <a:pt x="352" y="218"/>
                    <a:pt x="352" y="212"/>
                  </a:cubicBezTo>
                  <a:cubicBezTo>
                    <a:pt x="352" y="197"/>
                    <a:pt x="352" y="197"/>
                    <a:pt x="352" y="197"/>
                  </a:cubicBezTo>
                  <a:cubicBezTo>
                    <a:pt x="352" y="191"/>
                    <a:pt x="347" y="186"/>
                    <a:pt x="340" y="186"/>
                  </a:cubicBezTo>
                  <a:cubicBezTo>
                    <a:pt x="320" y="186"/>
                    <a:pt x="320" y="186"/>
                    <a:pt x="320" y="186"/>
                  </a:cubicBezTo>
                  <a:cubicBezTo>
                    <a:pt x="313" y="186"/>
                    <a:pt x="308" y="191"/>
                    <a:pt x="308" y="197"/>
                  </a:cubicBezTo>
                  <a:cubicBezTo>
                    <a:pt x="308" y="212"/>
                    <a:pt x="308" y="212"/>
                    <a:pt x="308" y="212"/>
                  </a:cubicBezTo>
                  <a:cubicBezTo>
                    <a:pt x="308" y="218"/>
                    <a:pt x="313" y="223"/>
                    <a:pt x="320" y="223"/>
                  </a:cubicBezTo>
                  <a:cubicBezTo>
                    <a:pt x="322" y="223"/>
                    <a:pt x="322" y="223"/>
                    <a:pt x="322" y="223"/>
                  </a:cubicBezTo>
                  <a:cubicBezTo>
                    <a:pt x="322" y="235"/>
                    <a:pt x="322" y="235"/>
                    <a:pt x="322" y="235"/>
                  </a:cubicBezTo>
                  <a:cubicBezTo>
                    <a:pt x="255" y="235"/>
                    <a:pt x="255" y="235"/>
                    <a:pt x="255" y="235"/>
                  </a:cubicBezTo>
                  <a:cubicBezTo>
                    <a:pt x="255" y="223"/>
                    <a:pt x="255" y="223"/>
                    <a:pt x="255" y="223"/>
                  </a:cubicBezTo>
                  <a:cubicBezTo>
                    <a:pt x="257" y="223"/>
                    <a:pt x="257" y="223"/>
                    <a:pt x="257" y="223"/>
                  </a:cubicBezTo>
                  <a:cubicBezTo>
                    <a:pt x="263" y="223"/>
                    <a:pt x="268" y="218"/>
                    <a:pt x="268" y="212"/>
                  </a:cubicBezTo>
                  <a:cubicBezTo>
                    <a:pt x="268" y="197"/>
                    <a:pt x="268" y="197"/>
                    <a:pt x="268" y="197"/>
                  </a:cubicBezTo>
                  <a:cubicBezTo>
                    <a:pt x="268" y="191"/>
                    <a:pt x="263" y="186"/>
                    <a:pt x="257" y="186"/>
                  </a:cubicBezTo>
                  <a:cubicBezTo>
                    <a:pt x="236" y="186"/>
                    <a:pt x="236" y="186"/>
                    <a:pt x="236" y="186"/>
                  </a:cubicBezTo>
                  <a:cubicBezTo>
                    <a:pt x="230" y="186"/>
                    <a:pt x="225" y="191"/>
                    <a:pt x="225" y="197"/>
                  </a:cubicBezTo>
                  <a:cubicBezTo>
                    <a:pt x="225" y="212"/>
                    <a:pt x="225" y="212"/>
                    <a:pt x="225" y="212"/>
                  </a:cubicBezTo>
                  <a:cubicBezTo>
                    <a:pt x="225" y="218"/>
                    <a:pt x="230" y="223"/>
                    <a:pt x="236" y="223"/>
                  </a:cubicBezTo>
                  <a:cubicBezTo>
                    <a:pt x="239" y="223"/>
                    <a:pt x="239" y="223"/>
                    <a:pt x="239" y="223"/>
                  </a:cubicBezTo>
                  <a:cubicBezTo>
                    <a:pt x="239" y="235"/>
                    <a:pt x="239" y="235"/>
                    <a:pt x="239" y="235"/>
                  </a:cubicBezTo>
                  <a:cubicBezTo>
                    <a:pt x="172" y="235"/>
                    <a:pt x="172" y="235"/>
                    <a:pt x="172" y="235"/>
                  </a:cubicBezTo>
                  <a:cubicBezTo>
                    <a:pt x="172" y="223"/>
                    <a:pt x="172" y="223"/>
                    <a:pt x="172" y="223"/>
                  </a:cubicBezTo>
                  <a:cubicBezTo>
                    <a:pt x="174" y="223"/>
                    <a:pt x="174" y="223"/>
                    <a:pt x="174" y="223"/>
                  </a:cubicBezTo>
                  <a:cubicBezTo>
                    <a:pt x="180" y="223"/>
                    <a:pt x="185" y="218"/>
                    <a:pt x="185" y="212"/>
                  </a:cubicBezTo>
                  <a:cubicBezTo>
                    <a:pt x="185" y="197"/>
                    <a:pt x="185" y="197"/>
                    <a:pt x="185" y="197"/>
                  </a:cubicBezTo>
                  <a:cubicBezTo>
                    <a:pt x="185" y="191"/>
                    <a:pt x="180" y="186"/>
                    <a:pt x="174" y="186"/>
                  </a:cubicBezTo>
                  <a:cubicBezTo>
                    <a:pt x="153" y="186"/>
                    <a:pt x="153" y="186"/>
                    <a:pt x="153" y="186"/>
                  </a:cubicBezTo>
                  <a:cubicBezTo>
                    <a:pt x="147" y="186"/>
                    <a:pt x="142" y="191"/>
                    <a:pt x="142" y="197"/>
                  </a:cubicBezTo>
                  <a:cubicBezTo>
                    <a:pt x="142" y="212"/>
                    <a:pt x="142" y="212"/>
                    <a:pt x="142" y="212"/>
                  </a:cubicBezTo>
                  <a:cubicBezTo>
                    <a:pt x="142" y="218"/>
                    <a:pt x="147" y="223"/>
                    <a:pt x="153" y="223"/>
                  </a:cubicBezTo>
                  <a:cubicBezTo>
                    <a:pt x="156" y="223"/>
                    <a:pt x="156" y="223"/>
                    <a:pt x="156" y="223"/>
                  </a:cubicBezTo>
                  <a:cubicBezTo>
                    <a:pt x="156" y="235"/>
                    <a:pt x="156" y="235"/>
                    <a:pt x="156" y="235"/>
                  </a:cubicBezTo>
                  <a:cubicBezTo>
                    <a:pt x="88" y="235"/>
                    <a:pt x="88" y="235"/>
                    <a:pt x="88" y="235"/>
                  </a:cubicBezTo>
                  <a:cubicBezTo>
                    <a:pt x="88" y="223"/>
                    <a:pt x="88" y="223"/>
                    <a:pt x="88" y="223"/>
                  </a:cubicBezTo>
                  <a:cubicBezTo>
                    <a:pt x="91" y="223"/>
                    <a:pt x="91" y="223"/>
                    <a:pt x="91" y="223"/>
                  </a:cubicBezTo>
                  <a:cubicBezTo>
                    <a:pt x="97" y="223"/>
                    <a:pt x="102" y="218"/>
                    <a:pt x="102" y="212"/>
                  </a:cubicBezTo>
                  <a:cubicBezTo>
                    <a:pt x="102" y="197"/>
                    <a:pt x="102" y="197"/>
                    <a:pt x="102" y="197"/>
                  </a:cubicBezTo>
                  <a:cubicBezTo>
                    <a:pt x="102" y="191"/>
                    <a:pt x="97" y="186"/>
                    <a:pt x="91" y="186"/>
                  </a:cubicBezTo>
                  <a:cubicBezTo>
                    <a:pt x="70" y="186"/>
                    <a:pt x="70" y="186"/>
                    <a:pt x="70" y="186"/>
                  </a:cubicBezTo>
                  <a:cubicBezTo>
                    <a:pt x="64" y="186"/>
                    <a:pt x="59" y="191"/>
                    <a:pt x="59" y="197"/>
                  </a:cubicBezTo>
                  <a:cubicBezTo>
                    <a:pt x="59" y="212"/>
                    <a:pt x="59" y="212"/>
                    <a:pt x="59" y="212"/>
                  </a:cubicBezTo>
                  <a:cubicBezTo>
                    <a:pt x="59" y="218"/>
                    <a:pt x="64" y="223"/>
                    <a:pt x="70" y="223"/>
                  </a:cubicBezTo>
                  <a:cubicBezTo>
                    <a:pt x="72" y="223"/>
                    <a:pt x="72" y="223"/>
                    <a:pt x="72" y="223"/>
                  </a:cubicBezTo>
                  <a:cubicBezTo>
                    <a:pt x="72" y="263"/>
                    <a:pt x="72" y="263"/>
                    <a:pt x="72" y="263"/>
                  </a:cubicBezTo>
                  <a:cubicBezTo>
                    <a:pt x="70" y="263"/>
                    <a:pt x="70" y="263"/>
                    <a:pt x="70" y="263"/>
                  </a:cubicBezTo>
                  <a:cubicBezTo>
                    <a:pt x="64" y="263"/>
                    <a:pt x="59" y="268"/>
                    <a:pt x="59" y="275"/>
                  </a:cubicBezTo>
                  <a:cubicBezTo>
                    <a:pt x="59" y="289"/>
                    <a:pt x="59" y="289"/>
                    <a:pt x="59" y="289"/>
                  </a:cubicBezTo>
                  <a:cubicBezTo>
                    <a:pt x="59" y="296"/>
                    <a:pt x="64" y="301"/>
                    <a:pt x="70" y="301"/>
                  </a:cubicBezTo>
                  <a:cubicBezTo>
                    <a:pt x="91" y="301"/>
                    <a:pt x="91" y="301"/>
                    <a:pt x="91" y="301"/>
                  </a:cubicBezTo>
                  <a:cubicBezTo>
                    <a:pt x="97" y="301"/>
                    <a:pt x="102" y="296"/>
                    <a:pt x="102" y="289"/>
                  </a:cubicBezTo>
                  <a:cubicBezTo>
                    <a:pt x="102" y="275"/>
                    <a:pt x="102" y="275"/>
                    <a:pt x="102" y="275"/>
                  </a:cubicBezTo>
                  <a:cubicBezTo>
                    <a:pt x="102" y="268"/>
                    <a:pt x="97" y="263"/>
                    <a:pt x="91" y="263"/>
                  </a:cubicBezTo>
                  <a:cubicBezTo>
                    <a:pt x="88" y="263"/>
                    <a:pt x="88" y="263"/>
                    <a:pt x="88" y="263"/>
                  </a:cubicBezTo>
                  <a:cubicBezTo>
                    <a:pt x="88" y="251"/>
                    <a:pt x="88" y="251"/>
                    <a:pt x="88" y="251"/>
                  </a:cubicBezTo>
                  <a:cubicBezTo>
                    <a:pt x="156" y="251"/>
                    <a:pt x="156" y="251"/>
                    <a:pt x="156" y="251"/>
                  </a:cubicBezTo>
                  <a:cubicBezTo>
                    <a:pt x="156" y="263"/>
                    <a:pt x="156" y="263"/>
                    <a:pt x="156" y="263"/>
                  </a:cubicBezTo>
                  <a:cubicBezTo>
                    <a:pt x="153" y="263"/>
                    <a:pt x="153" y="263"/>
                    <a:pt x="153" y="263"/>
                  </a:cubicBezTo>
                  <a:cubicBezTo>
                    <a:pt x="147" y="263"/>
                    <a:pt x="142" y="268"/>
                    <a:pt x="142" y="275"/>
                  </a:cubicBezTo>
                  <a:cubicBezTo>
                    <a:pt x="142" y="289"/>
                    <a:pt x="142" y="289"/>
                    <a:pt x="142" y="289"/>
                  </a:cubicBezTo>
                  <a:cubicBezTo>
                    <a:pt x="142" y="296"/>
                    <a:pt x="147" y="301"/>
                    <a:pt x="153" y="301"/>
                  </a:cubicBezTo>
                  <a:cubicBezTo>
                    <a:pt x="174" y="301"/>
                    <a:pt x="174" y="301"/>
                    <a:pt x="174" y="301"/>
                  </a:cubicBezTo>
                  <a:cubicBezTo>
                    <a:pt x="180" y="301"/>
                    <a:pt x="185" y="296"/>
                    <a:pt x="185" y="289"/>
                  </a:cubicBezTo>
                  <a:cubicBezTo>
                    <a:pt x="185" y="275"/>
                    <a:pt x="185" y="275"/>
                    <a:pt x="185" y="275"/>
                  </a:cubicBezTo>
                  <a:cubicBezTo>
                    <a:pt x="185" y="268"/>
                    <a:pt x="180" y="263"/>
                    <a:pt x="174" y="263"/>
                  </a:cubicBezTo>
                  <a:cubicBezTo>
                    <a:pt x="172" y="263"/>
                    <a:pt x="172" y="263"/>
                    <a:pt x="172" y="263"/>
                  </a:cubicBezTo>
                  <a:cubicBezTo>
                    <a:pt x="172" y="251"/>
                    <a:pt x="172" y="251"/>
                    <a:pt x="172" y="251"/>
                  </a:cubicBezTo>
                  <a:cubicBezTo>
                    <a:pt x="239" y="251"/>
                    <a:pt x="239" y="251"/>
                    <a:pt x="239" y="251"/>
                  </a:cubicBezTo>
                  <a:cubicBezTo>
                    <a:pt x="239" y="263"/>
                    <a:pt x="239" y="263"/>
                    <a:pt x="239" y="263"/>
                  </a:cubicBezTo>
                  <a:cubicBezTo>
                    <a:pt x="236" y="263"/>
                    <a:pt x="236" y="263"/>
                    <a:pt x="236" y="263"/>
                  </a:cubicBezTo>
                  <a:cubicBezTo>
                    <a:pt x="230" y="263"/>
                    <a:pt x="225" y="268"/>
                    <a:pt x="225" y="275"/>
                  </a:cubicBezTo>
                  <a:cubicBezTo>
                    <a:pt x="225" y="289"/>
                    <a:pt x="225" y="289"/>
                    <a:pt x="225" y="289"/>
                  </a:cubicBezTo>
                  <a:cubicBezTo>
                    <a:pt x="225" y="296"/>
                    <a:pt x="230" y="301"/>
                    <a:pt x="236" y="301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63" y="301"/>
                    <a:pt x="268" y="296"/>
                    <a:pt x="268" y="289"/>
                  </a:cubicBezTo>
                  <a:cubicBezTo>
                    <a:pt x="268" y="275"/>
                    <a:pt x="268" y="275"/>
                    <a:pt x="268" y="275"/>
                  </a:cubicBezTo>
                  <a:cubicBezTo>
                    <a:pt x="268" y="268"/>
                    <a:pt x="263" y="263"/>
                    <a:pt x="257" y="263"/>
                  </a:cubicBezTo>
                  <a:cubicBezTo>
                    <a:pt x="255" y="263"/>
                    <a:pt x="255" y="263"/>
                    <a:pt x="255" y="263"/>
                  </a:cubicBezTo>
                  <a:cubicBezTo>
                    <a:pt x="255" y="251"/>
                    <a:pt x="255" y="251"/>
                    <a:pt x="255" y="251"/>
                  </a:cubicBezTo>
                  <a:cubicBezTo>
                    <a:pt x="322" y="251"/>
                    <a:pt x="322" y="251"/>
                    <a:pt x="322" y="251"/>
                  </a:cubicBezTo>
                  <a:cubicBezTo>
                    <a:pt x="322" y="263"/>
                    <a:pt x="322" y="263"/>
                    <a:pt x="322" y="263"/>
                  </a:cubicBezTo>
                  <a:cubicBezTo>
                    <a:pt x="320" y="263"/>
                    <a:pt x="320" y="263"/>
                    <a:pt x="320" y="263"/>
                  </a:cubicBezTo>
                  <a:cubicBezTo>
                    <a:pt x="313" y="263"/>
                    <a:pt x="308" y="268"/>
                    <a:pt x="308" y="275"/>
                  </a:cubicBezTo>
                  <a:cubicBezTo>
                    <a:pt x="308" y="289"/>
                    <a:pt x="308" y="289"/>
                    <a:pt x="308" y="289"/>
                  </a:cubicBezTo>
                  <a:cubicBezTo>
                    <a:pt x="308" y="296"/>
                    <a:pt x="313" y="301"/>
                    <a:pt x="320" y="301"/>
                  </a:cubicBezTo>
                  <a:cubicBezTo>
                    <a:pt x="340" y="301"/>
                    <a:pt x="340" y="301"/>
                    <a:pt x="340" y="301"/>
                  </a:cubicBezTo>
                  <a:cubicBezTo>
                    <a:pt x="347" y="301"/>
                    <a:pt x="352" y="296"/>
                    <a:pt x="352" y="289"/>
                  </a:cubicBezTo>
                  <a:cubicBezTo>
                    <a:pt x="352" y="275"/>
                    <a:pt x="352" y="275"/>
                    <a:pt x="352" y="275"/>
                  </a:cubicBezTo>
                  <a:cubicBezTo>
                    <a:pt x="352" y="268"/>
                    <a:pt x="347" y="263"/>
                    <a:pt x="340" y="263"/>
                  </a:cubicBezTo>
                  <a:cubicBezTo>
                    <a:pt x="338" y="263"/>
                    <a:pt x="338" y="263"/>
                    <a:pt x="338" y="263"/>
                  </a:cubicBezTo>
                  <a:cubicBezTo>
                    <a:pt x="338" y="223"/>
                    <a:pt x="338" y="223"/>
                    <a:pt x="338" y="223"/>
                  </a:cubicBezTo>
                  <a:lnTo>
                    <a:pt x="340" y="223"/>
                  </a:lnTo>
                  <a:close/>
                  <a:moveTo>
                    <a:pt x="102" y="88"/>
                  </a:moveTo>
                  <a:cubicBezTo>
                    <a:pt x="133" y="57"/>
                    <a:pt x="133" y="57"/>
                    <a:pt x="133" y="57"/>
                  </a:cubicBezTo>
                  <a:cubicBezTo>
                    <a:pt x="136" y="54"/>
                    <a:pt x="141" y="54"/>
                    <a:pt x="144" y="57"/>
                  </a:cubicBezTo>
                  <a:cubicBezTo>
                    <a:pt x="147" y="61"/>
                    <a:pt x="147" y="66"/>
                    <a:pt x="144" y="69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242" y="86"/>
                    <a:pt x="242" y="86"/>
                    <a:pt x="242" y="86"/>
                  </a:cubicBezTo>
                  <a:cubicBezTo>
                    <a:pt x="247" y="86"/>
                    <a:pt x="250" y="90"/>
                    <a:pt x="250" y="94"/>
                  </a:cubicBezTo>
                  <a:cubicBezTo>
                    <a:pt x="250" y="98"/>
                    <a:pt x="247" y="102"/>
                    <a:pt x="242" y="102"/>
                  </a:cubicBezTo>
                  <a:cubicBezTo>
                    <a:pt x="127" y="102"/>
                    <a:pt x="127" y="102"/>
                    <a:pt x="127" y="102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7" y="122"/>
                    <a:pt x="147" y="127"/>
                    <a:pt x="144" y="130"/>
                  </a:cubicBezTo>
                  <a:cubicBezTo>
                    <a:pt x="143" y="132"/>
                    <a:pt x="141" y="132"/>
                    <a:pt x="139" y="132"/>
                  </a:cubicBezTo>
                  <a:cubicBezTo>
                    <a:pt x="137" y="132"/>
                    <a:pt x="135" y="132"/>
                    <a:pt x="133" y="130"/>
                  </a:cubicBezTo>
                  <a:cubicBezTo>
                    <a:pt x="102" y="99"/>
                    <a:pt x="102" y="99"/>
                    <a:pt x="102" y="99"/>
                  </a:cubicBezTo>
                  <a:cubicBezTo>
                    <a:pt x="99" y="96"/>
                    <a:pt x="99" y="91"/>
                    <a:pt x="102" y="88"/>
                  </a:cubicBezTo>
                  <a:moveTo>
                    <a:pt x="308" y="139"/>
                  </a:moveTo>
                  <a:cubicBezTo>
                    <a:pt x="277" y="170"/>
                    <a:pt x="277" y="170"/>
                    <a:pt x="277" y="170"/>
                  </a:cubicBezTo>
                  <a:cubicBezTo>
                    <a:pt x="274" y="173"/>
                    <a:pt x="269" y="173"/>
                    <a:pt x="266" y="170"/>
                  </a:cubicBezTo>
                  <a:cubicBezTo>
                    <a:pt x="263" y="167"/>
                    <a:pt x="263" y="162"/>
                    <a:pt x="266" y="159"/>
                  </a:cubicBezTo>
                  <a:cubicBezTo>
                    <a:pt x="283" y="141"/>
                    <a:pt x="283" y="141"/>
                    <a:pt x="283" y="141"/>
                  </a:cubicBezTo>
                  <a:cubicBezTo>
                    <a:pt x="168" y="141"/>
                    <a:pt x="168" y="141"/>
                    <a:pt x="168" y="141"/>
                  </a:cubicBezTo>
                  <a:cubicBezTo>
                    <a:pt x="164" y="141"/>
                    <a:pt x="160" y="138"/>
                    <a:pt x="160" y="133"/>
                  </a:cubicBezTo>
                  <a:cubicBezTo>
                    <a:pt x="160" y="129"/>
                    <a:pt x="164" y="125"/>
                    <a:pt x="168" y="125"/>
                  </a:cubicBezTo>
                  <a:cubicBezTo>
                    <a:pt x="283" y="125"/>
                    <a:pt x="283" y="125"/>
                    <a:pt x="283" y="125"/>
                  </a:cubicBezTo>
                  <a:cubicBezTo>
                    <a:pt x="266" y="109"/>
                    <a:pt x="266" y="109"/>
                    <a:pt x="266" y="109"/>
                  </a:cubicBezTo>
                  <a:cubicBezTo>
                    <a:pt x="263" y="105"/>
                    <a:pt x="263" y="100"/>
                    <a:pt x="266" y="97"/>
                  </a:cubicBezTo>
                  <a:cubicBezTo>
                    <a:pt x="268" y="96"/>
                    <a:pt x="270" y="95"/>
                    <a:pt x="272" y="95"/>
                  </a:cubicBezTo>
                  <a:cubicBezTo>
                    <a:pt x="274" y="95"/>
                    <a:pt x="276" y="96"/>
                    <a:pt x="277" y="97"/>
                  </a:cubicBezTo>
                  <a:cubicBezTo>
                    <a:pt x="308" y="128"/>
                    <a:pt x="308" y="128"/>
                    <a:pt x="308" y="128"/>
                  </a:cubicBezTo>
                  <a:cubicBezTo>
                    <a:pt x="311" y="131"/>
                    <a:pt x="311" y="136"/>
                    <a:pt x="308" y="139"/>
                  </a:cubicBezTo>
                </a:path>
              </a:pathLst>
            </a:custGeom>
            <a:solidFill>
              <a:srgbClr val="5052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8" tIns="1079973" rIns="91438" bIns="45719" anchor="ctr"/>
            <a:lstStyle/>
            <a:p>
              <a:endParaRPr lang="en-US" dirty="0"/>
            </a:p>
          </p:txBody>
        </p:sp>
        <p:sp>
          <p:nvSpPr>
            <p:cNvPr id="68" name="Text Box 30"/>
            <p:cNvSpPr txBox="1">
              <a:spLocks noChangeAspect="1" noChangeArrowheads="1"/>
            </p:cNvSpPr>
            <p:nvPr/>
          </p:nvSpPr>
          <p:spPr bwMode="auto">
            <a:xfrm>
              <a:off x="552151" y="4548105"/>
              <a:ext cx="323850" cy="220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spcBef>
                  <a:spcPct val="20000"/>
                </a:spcBef>
                <a:buClr>
                  <a:srgbClr val="00A9D4"/>
                </a:buClr>
                <a:buFont typeface="Arial" pitchFamily="34" charset="0"/>
                <a:buChar char="›"/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endParaRPr lang="en-US" altLang="en-US" sz="900" dirty="0"/>
            </a:p>
          </p:txBody>
        </p:sp>
        <p:pic>
          <p:nvPicPr>
            <p:cNvPr id="69" name="Picture 6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89" y="4359191"/>
              <a:ext cx="316706" cy="198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0" name="Group 69"/>
          <p:cNvGrpSpPr/>
          <p:nvPr/>
        </p:nvGrpSpPr>
        <p:grpSpPr>
          <a:xfrm>
            <a:off x="1078229" y="5808022"/>
            <a:ext cx="504278" cy="558219"/>
            <a:chOff x="533099" y="4157579"/>
            <a:chExt cx="366715" cy="693736"/>
          </a:xfrm>
        </p:grpSpPr>
        <p:pic>
          <p:nvPicPr>
            <p:cNvPr id="71" name="Bildobjekt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01" y="4359191"/>
              <a:ext cx="366713" cy="49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" name="Freeform 10"/>
            <p:cNvSpPr>
              <a:spLocks noChangeAspect="1" noEditPoints="1"/>
            </p:cNvSpPr>
            <p:nvPr/>
          </p:nvSpPr>
          <p:spPr bwMode="auto">
            <a:xfrm>
              <a:off x="533099" y="4157579"/>
              <a:ext cx="359570" cy="690563"/>
            </a:xfrm>
            <a:custGeom>
              <a:avLst/>
              <a:gdLst>
                <a:gd name="T0" fmla="*/ 2147483647 w 410"/>
                <a:gd name="T1" fmla="*/ 2147483647 h 589"/>
                <a:gd name="T2" fmla="*/ 2147483647 w 410"/>
                <a:gd name="T3" fmla="*/ 2147483647 h 589"/>
                <a:gd name="T4" fmla="*/ 2147483647 w 410"/>
                <a:gd name="T5" fmla="*/ 2147483647 h 589"/>
                <a:gd name="T6" fmla="*/ 2147483647 w 410"/>
                <a:gd name="T7" fmla="*/ 2147483647 h 589"/>
                <a:gd name="T8" fmla="*/ 0 w 410"/>
                <a:gd name="T9" fmla="*/ 2147483647 h 589"/>
                <a:gd name="T10" fmla="*/ 2147483647 w 410"/>
                <a:gd name="T11" fmla="*/ 2147483647 h 589"/>
                <a:gd name="T12" fmla="*/ 2147483647 w 410"/>
                <a:gd name="T13" fmla="*/ 2147483647 h 589"/>
                <a:gd name="T14" fmla="*/ 2147483647 w 410"/>
                <a:gd name="T15" fmla="*/ 2147483647 h 589"/>
                <a:gd name="T16" fmla="*/ 2147483647 w 410"/>
                <a:gd name="T17" fmla="*/ 2147483647 h 589"/>
                <a:gd name="T18" fmla="*/ 2147483647 w 410"/>
                <a:gd name="T19" fmla="*/ 2147483647 h 589"/>
                <a:gd name="T20" fmla="*/ 2147483647 w 410"/>
                <a:gd name="T21" fmla="*/ 2147483647 h 589"/>
                <a:gd name="T22" fmla="*/ 2147483647 w 410"/>
                <a:gd name="T23" fmla="*/ 2147483647 h 589"/>
                <a:gd name="T24" fmla="*/ 2147483647 w 410"/>
                <a:gd name="T25" fmla="*/ 2147483647 h 589"/>
                <a:gd name="T26" fmla="*/ 2147483647 w 410"/>
                <a:gd name="T27" fmla="*/ 2147483647 h 589"/>
                <a:gd name="T28" fmla="*/ 2147483647 w 410"/>
                <a:gd name="T29" fmla="*/ 2147483647 h 589"/>
                <a:gd name="T30" fmla="*/ 2147483647 w 410"/>
                <a:gd name="T31" fmla="*/ 2147483647 h 589"/>
                <a:gd name="T32" fmla="*/ 2147483647 w 410"/>
                <a:gd name="T33" fmla="*/ 2147483647 h 589"/>
                <a:gd name="T34" fmla="*/ 2147483647 w 410"/>
                <a:gd name="T35" fmla="*/ 2147483647 h 589"/>
                <a:gd name="T36" fmla="*/ 2147483647 w 410"/>
                <a:gd name="T37" fmla="*/ 2147483647 h 589"/>
                <a:gd name="T38" fmla="*/ 2147483647 w 410"/>
                <a:gd name="T39" fmla="*/ 2147483647 h 589"/>
                <a:gd name="T40" fmla="*/ 2147483647 w 410"/>
                <a:gd name="T41" fmla="*/ 2147483647 h 589"/>
                <a:gd name="T42" fmla="*/ 2147483647 w 410"/>
                <a:gd name="T43" fmla="*/ 2147483647 h 589"/>
                <a:gd name="T44" fmla="*/ 2147483647 w 410"/>
                <a:gd name="T45" fmla="*/ 2147483647 h 589"/>
                <a:gd name="T46" fmla="*/ 2147483647 w 410"/>
                <a:gd name="T47" fmla="*/ 2147483647 h 589"/>
                <a:gd name="T48" fmla="*/ 2147483647 w 410"/>
                <a:gd name="T49" fmla="*/ 2147483647 h 589"/>
                <a:gd name="T50" fmla="*/ 2147483647 w 410"/>
                <a:gd name="T51" fmla="*/ 2147483647 h 589"/>
                <a:gd name="T52" fmla="*/ 2147483647 w 410"/>
                <a:gd name="T53" fmla="*/ 2147483647 h 589"/>
                <a:gd name="T54" fmla="*/ 2147483647 w 410"/>
                <a:gd name="T55" fmla="*/ 2147483647 h 589"/>
                <a:gd name="T56" fmla="*/ 2147483647 w 410"/>
                <a:gd name="T57" fmla="*/ 2147483647 h 589"/>
                <a:gd name="T58" fmla="*/ 2147483647 w 410"/>
                <a:gd name="T59" fmla="*/ 2147483647 h 589"/>
                <a:gd name="T60" fmla="*/ 2147483647 w 410"/>
                <a:gd name="T61" fmla="*/ 2147483647 h 589"/>
                <a:gd name="T62" fmla="*/ 2147483647 w 410"/>
                <a:gd name="T63" fmla="*/ 2147483647 h 589"/>
                <a:gd name="T64" fmla="*/ 2147483647 w 410"/>
                <a:gd name="T65" fmla="*/ 2147483647 h 589"/>
                <a:gd name="T66" fmla="*/ 2147483647 w 410"/>
                <a:gd name="T67" fmla="*/ 2147483647 h 589"/>
                <a:gd name="T68" fmla="*/ 2147483647 w 410"/>
                <a:gd name="T69" fmla="*/ 2147483647 h 589"/>
                <a:gd name="T70" fmla="*/ 2147483647 w 410"/>
                <a:gd name="T71" fmla="*/ 2147483647 h 589"/>
                <a:gd name="T72" fmla="*/ 2147483647 w 410"/>
                <a:gd name="T73" fmla="*/ 2147483647 h 589"/>
                <a:gd name="T74" fmla="*/ 2147483647 w 410"/>
                <a:gd name="T75" fmla="*/ 2147483647 h 589"/>
                <a:gd name="T76" fmla="*/ 2147483647 w 410"/>
                <a:gd name="T77" fmla="*/ 2147483647 h 589"/>
                <a:gd name="T78" fmla="*/ 2147483647 w 410"/>
                <a:gd name="T79" fmla="*/ 2147483647 h 589"/>
                <a:gd name="T80" fmla="*/ 2147483647 w 410"/>
                <a:gd name="T81" fmla="*/ 2147483647 h 589"/>
                <a:gd name="T82" fmla="*/ 2147483647 w 410"/>
                <a:gd name="T83" fmla="*/ 2147483647 h 589"/>
                <a:gd name="T84" fmla="*/ 2147483647 w 410"/>
                <a:gd name="T85" fmla="*/ 2147483647 h 589"/>
                <a:gd name="T86" fmla="*/ 2147483647 w 410"/>
                <a:gd name="T87" fmla="*/ 2147483647 h 589"/>
                <a:gd name="T88" fmla="*/ 2147483647 w 410"/>
                <a:gd name="T89" fmla="*/ 2147483647 h 589"/>
                <a:gd name="T90" fmla="*/ 2147483647 w 410"/>
                <a:gd name="T91" fmla="*/ 2147483647 h 589"/>
                <a:gd name="T92" fmla="*/ 2147483647 w 410"/>
                <a:gd name="T93" fmla="*/ 2147483647 h 589"/>
                <a:gd name="T94" fmla="*/ 2147483647 w 410"/>
                <a:gd name="T95" fmla="*/ 2147483647 h 58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10"/>
                <a:gd name="T145" fmla="*/ 0 h 589"/>
                <a:gd name="T146" fmla="*/ 410 w 410"/>
                <a:gd name="T147" fmla="*/ 589 h 58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2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2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340" y="223"/>
                  </a:moveTo>
                  <a:cubicBezTo>
                    <a:pt x="347" y="223"/>
                    <a:pt x="352" y="218"/>
                    <a:pt x="352" y="212"/>
                  </a:cubicBezTo>
                  <a:cubicBezTo>
                    <a:pt x="352" y="197"/>
                    <a:pt x="352" y="197"/>
                    <a:pt x="352" y="197"/>
                  </a:cubicBezTo>
                  <a:cubicBezTo>
                    <a:pt x="352" y="191"/>
                    <a:pt x="347" y="186"/>
                    <a:pt x="340" y="186"/>
                  </a:cubicBezTo>
                  <a:cubicBezTo>
                    <a:pt x="320" y="186"/>
                    <a:pt x="320" y="186"/>
                    <a:pt x="320" y="186"/>
                  </a:cubicBezTo>
                  <a:cubicBezTo>
                    <a:pt x="313" y="186"/>
                    <a:pt x="308" y="191"/>
                    <a:pt x="308" y="197"/>
                  </a:cubicBezTo>
                  <a:cubicBezTo>
                    <a:pt x="308" y="212"/>
                    <a:pt x="308" y="212"/>
                    <a:pt x="308" y="212"/>
                  </a:cubicBezTo>
                  <a:cubicBezTo>
                    <a:pt x="308" y="218"/>
                    <a:pt x="313" y="223"/>
                    <a:pt x="320" y="223"/>
                  </a:cubicBezTo>
                  <a:cubicBezTo>
                    <a:pt x="322" y="223"/>
                    <a:pt x="322" y="223"/>
                    <a:pt x="322" y="223"/>
                  </a:cubicBezTo>
                  <a:cubicBezTo>
                    <a:pt x="322" y="235"/>
                    <a:pt x="322" y="235"/>
                    <a:pt x="322" y="235"/>
                  </a:cubicBezTo>
                  <a:cubicBezTo>
                    <a:pt x="255" y="235"/>
                    <a:pt x="255" y="235"/>
                    <a:pt x="255" y="235"/>
                  </a:cubicBezTo>
                  <a:cubicBezTo>
                    <a:pt x="255" y="223"/>
                    <a:pt x="255" y="223"/>
                    <a:pt x="255" y="223"/>
                  </a:cubicBezTo>
                  <a:cubicBezTo>
                    <a:pt x="257" y="223"/>
                    <a:pt x="257" y="223"/>
                    <a:pt x="257" y="223"/>
                  </a:cubicBezTo>
                  <a:cubicBezTo>
                    <a:pt x="263" y="223"/>
                    <a:pt x="268" y="218"/>
                    <a:pt x="268" y="212"/>
                  </a:cubicBezTo>
                  <a:cubicBezTo>
                    <a:pt x="268" y="197"/>
                    <a:pt x="268" y="197"/>
                    <a:pt x="268" y="197"/>
                  </a:cubicBezTo>
                  <a:cubicBezTo>
                    <a:pt x="268" y="191"/>
                    <a:pt x="263" y="186"/>
                    <a:pt x="257" y="186"/>
                  </a:cubicBezTo>
                  <a:cubicBezTo>
                    <a:pt x="236" y="186"/>
                    <a:pt x="236" y="186"/>
                    <a:pt x="236" y="186"/>
                  </a:cubicBezTo>
                  <a:cubicBezTo>
                    <a:pt x="230" y="186"/>
                    <a:pt x="225" y="191"/>
                    <a:pt x="225" y="197"/>
                  </a:cubicBezTo>
                  <a:cubicBezTo>
                    <a:pt x="225" y="212"/>
                    <a:pt x="225" y="212"/>
                    <a:pt x="225" y="212"/>
                  </a:cubicBezTo>
                  <a:cubicBezTo>
                    <a:pt x="225" y="218"/>
                    <a:pt x="230" y="223"/>
                    <a:pt x="236" y="223"/>
                  </a:cubicBezTo>
                  <a:cubicBezTo>
                    <a:pt x="239" y="223"/>
                    <a:pt x="239" y="223"/>
                    <a:pt x="239" y="223"/>
                  </a:cubicBezTo>
                  <a:cubicBezTo>
                    <a:pt x="239" y="235"/>
                    <a:pt x="239" y="235"/>
                    <a:pt x="239" y="235"/>
                  </a:cubicBezTo>
                  <a:cubicBezTo>
                    <a:pt x="172" y="235"/>
                    <a:pt x="172" y="235"/>
                    <a:pt x="172" y="235"/>
                  </a:cubicBezTo>
                  <a:cubicBezTo>
                    <a:pt x="172" y="223"/>
                    <a:pt x="172" y="223"/>
                    <a:pt x="172" y="223"/>
                  </a:cubicBezTo>
                  <a:cubicBezTo>
                    <a:pt x="174" y="223"/>
                    <a:pt x="174" y="223"/>
                    <a:pt x="174" y="223"/>
                  </a:cubicBezTo>
                  <a:cubicBezTo>
                    <a:pt x="180" y="223"/>
                    <a:pt x="185" y="218"/>
                    <a:pt x="185" y="212"/>
                  </a:cubicBezTo>
                  <a:cubicBezTo>
                    <a:pt x="185" y="197"/>
                    <a:pt x="185" y="197"/>
                    <a:pt x="185" y="197"/>
                  </a:cubicBezTo>
                  <a:cubicBezTo>
                    <a:pt x="185" y="191"/>
                    <a:pt x="180" y="186"/>
                    <a:pt x="174" y="186"/>
                  </a:cubicBezTo>
                  <a:cubicBezTo>
                    <a:pt x="153" y="186"/>
                    <a:pt x="153" y="186"/>
                    <a:pt x="153" y="186"/>
                  </a:cubicBezTo>
                  <a:cubicBezTo>
                    <a:pt x="147" y="186"/>
                    <a:pt x="142" y="191"/>
                    <a:pt x="142" y="197"/>
                  </a:cubicBezTo>
                  <a:cubicBezTo>
                    <a:pt x="142" y="212"/>
                    <a:pt x="142" y="212"/>
                    <a:pt x="142" y="212"/>
                  </a:cubicBezTo>
                  <a:cubicBezTo>
                    <a:pt x="142" y="218"/>
                    <a:pt x="147" y="223"/>
                    <a:pt x="153" y="223"/>
                  </a:cubicBezTo>
                  <a:cubicBezTo>
                    <a:pt x="156" y="223"/>
                    <a:pt x="156" y="223"/>
                    <a:pt x="156" y="223"/>
                  </a:cubicBezTo>
                  <a:cubicBezTo>
                    <a:pt x="156" y="235"/>
                    <a:pt x="156" y="235"/>
                    <a:pt x="156" y="235"/>
                  </a:cubicBezTo>
                  <a:cubicBezTo>
                    <a:pt x="88" y="235"/>
                    <a:pt x="88" y="235"/>
                    <a:pt x="88" y="235"/>
                  </a:cubicBezTo>
                  <a:cubicBezTo>
                    <a:pt x="88" y="223"/>
                    <a:pt x="88" y="223"/>
                    <a:pt x="88" y="223"/>
                  </a:cubicBezTo>
                  <a:cubicBezTo>
                    <a:pt x="91" y="223"/>
                    <a:pt x="91" y="223"/>
                    <a:pt x="91" y="223"/>
                  </a:cubicBezTo>
                  <a:cubicBezTo>
                    <a:pt x="97" y="223"/>
                    <a:pt x="102" y="218"/>
                    <a:pt x="102" y="212"/>
                  </a:cubicBezTo>
                  <a:cubicBezTo>
                    <a:pt x="102" y="197"/>
                    <a:pt x="102" y="197"/>
                    <a:pt x="102" y="197"/>
                  </a:cubicBezTo>
                  <a:cubicBezTo>
                    <a:pt x="102" y="191"/>
                    <a:pt x="97" y="186"/>
                    <a:pt x="91" y="186"/>
                  </a:cubicBezTo>
                  <a:cubicBezTo>
                    <a:pt x="70" y="186"/>
                    <a:pt x="70" y="186"/>
                    <a:pt x="70" y="186"/>
                  </a:cubicBezTo>
                  <a:cubicBezTo>
                    <a:pt x="64" y="186"/>
                    <a:pt x="59" y="191"/>
                    <a:pt x="59" y="197"/>
                  </a:cubicBezTo>
                  <a:cubicBezTo>
                    <a:pt x="59" y="212"/>
                    <a:pt x="59" y="212"/>
                    <a:pt x="59" y="212"/>
                  </a:cubicBezTo>
                  <a:cubicBezTo>
                    <a:pt x="59" y="218"/>
                    <a:pt x="64" y="223"/>
                    <a:pt x="70" y="223"/>
                  </a:cubicBezTo>
                  <a:cubicBezTo>
                    <a:pt x="72" y="223"/>
                    <a:pt x="72" y="223"/>
                    <a:pt x="72" y="223"/>
                  </a:cubicBezTo>
                  <a:cubicBezTo>
                    <a:pt x="72" y="263"/>
                    <a:pt x="72" y="263"/>
                    <a:pt x="72" y="263"/>
                  </a:cubicBezTo>
                  <a:cubicBezTo>
                    <a:pt x="70" y="263"/>
                    <a:pt x="70" y="263"/>
                    <a:pt x="70" y="263"/>
                  </a:cubicBezTo>
                  <a:cubicBezTo>
                    <a:pt x="64" y="263"/>
                    <a:pt x="59" y="268"/>
                    <a:pt x="59" y="275"/>
                  </a:cubicBezTo>
                  <a:cubicBezTo>
                    <a:pt x="59" y="289"/>
                    <a:pt x="59" y="289"/>
                    <a:pt x="59" y="289"/>
                  </a:cubicBezTo>
                  <a:cubicBezTo>
                    <a:pt x="59" y="296"/>
                    <a:pt x="64" y="301"/>
                    <a:pt x="70" y="301"/>
                  </a:cubicBezTo>
                  <a:cubicBezTo>
                    <a:pt x="91" y="301"/>
                    <a:pt x="91" y="301"/>
                    <a:pt x="91" y="301"/>
                  </a:cubicBezTo>
                  <a:cubicBezTo>
                    <a:pt x="97" y="301"/>
                    <a:pt x="102" y="296"/>
                    <a:pt x="102" y="289"/>
                  </a:cubicBezTo>
                  <a:cubicBezTo>
                    <a:pt x="102" y="275"/>
                    <a:pt x="102" y="275"/>
                    <a:pt x="102" y="275"/>
                  </a:cubicBezTo>
                  <a:cubicBezTo>
                    <a:pt x="102" y="268"/>
                    <a:pt x="97" y="263"/>
                    <a:pt x="91" y="263"/>
                  </a:cubicBezTo>
                  <a:cubicBezTo>
                    <a:pt x="88" y="263"/>
                    <a:pt x="88" y="263"/>
                    <a:pt x="88" y="263"/>
                  </a:cubicBezTo>
                  <a:cubicBezTo>
                    <a:pt x="88" y="251"/>
                    <a:pt x="88" y="251"/>
                    <a:pt x="88" y="251"/>
                  </a:cubicBezTo>
                  <a:cubicBezTo>
                    <a:pt x="156" y="251"/>
                    <a:pt x="156" y="251"/>
                    <a:pt x="156" y="251"/>
                  </a:cubicBezTo>
                  <a:cubicBezTo>
                    <a:pt x="156" y="263"/>
                    <a:pt x="156" y="263"/>
                    <a:pt x="156" y="263"/>
                  </a:cubicBezTo>
                  <a:cubicBezTo>
                    <a:pt x="153" y="263"/>
                    <a:pt x="153" y="263"/>
                    <a:pt x="153" y="263"/>
                  </a:cubicBezTo>
                  <a:cubicBezTo>
                    <a:pt x="147" y="263"/>
                    <a:pt x="142" y="268"/>
                    <a:pt x="142" y="275"/>
                  </a:cubicBezTo>
                  <a:cubicBezTo>
                    <a:pt x="142" y="289"/>
                    <a:pt x="142" y="289"/>
                    <a:pt x="142" y="289"/>
                  </a:cubicBezTo>
                  <a:cubicBezTo>
                    <a:pt x="142" y="296"/>
                    <a:pt x="147" y="301"/>
                    <a:pt x="153" y="301"/>
                  </a:cubicBezTo>
                  <a:cubicBezTo>
                    <a:pt x="174" y="301"/>
                    <a:pt x="174" y="301"/>
                    <a:pt x="174" y="301"/>
                  </a:cubicBezTo>
                  <a:cubicBezTo>
                    <a:pt x="180" y="301"/>
                    <a:pt x="185" y="296"/>
                    <a:pt x="185" y="289"/>
                  </a:cubicBezTo>
                  <a:cubicBezTo>
                    <a:pt x="185" y="275"/>
                    <a:pt x="185" y="275"/>
                    <a:pt x="185" y="275"/>
                  </a:cubicBezTo>
                  <a:cubicBezTo>
                    <a:pt x="185" y="268"/>
                    <a:pt x="180" y="263"/>
                    <a:pt x="174" y="263"/>
                  </a:cubicBezTo>
                  <a:cubicBezTo>
                    <a:pt x="172" y="263"/>
                    <a:pt x="172" y="263"/>
                    <a:pt x="172" y="263"/>
                  </a:cubicBezTo>
                  <a:cubicBezTo>
                    <a:pt x="172" y="251"/>
                    <a:pt x="172" y="251"/>
                    <a:pt x="172" y="251"/>
                  </a:cubicBezTo>
                  <a:cubicBezTo>
                    <a:pt x="239" y="251"/>
                    <a:pt x="239" y="251"/>
                    <a:pt x="239" y="251"/>
                  </a:cubicBezTo>
                  <a:cubicBezTo>
                    <a:pt x="239" y="263"/>
                    <a:pt x="239" y="263"/>
                    <a:pt x="239" y="263"/>
                  </a:cubicBezTo>
                  <a:cubicBezTo>
                    <a:pt x="236" y="263"/>
                    <a:pt x="236" y="263"/>
                    <a:pt x="236" y="263"/>
                  </a:cubicBezTo>
                  <a:cubicBezTo>
                    <a:pt x="230" y="263"/>
                    <a:pt x="225" y="268"/>
                    <a:pt x="225" y="275"/>
                  </a:cubicBezTo>
                  <a:cubicBezTo>
                    <a:pt x="225" y="289"/>
                    <a:pt x="225" y="289"/>
                    <a:pt x="225" y="289"/>
                  </a:cubicBezTo>
                  <a:cubicBezTo>
                    <a:pt x="225" y="296"/>
                    <a:pt x="230" y="301"/>
                    <a:pt x="236" y="301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63" y="301"/>
                    <a:pt x="268" y="296"/>
                    <a:pt x="268" y="289"/>
                  </a:cubicBezTo>
                  <a:cubicBezTo>
                    <a:pt x="268" y="275"/>
                    <a:pt x="268" y="275"/>
                    <a:pt x="268" y="275"/>
                  </a:cubicBezTo>
                  <a:cubicBezTo>
                    <a:pt x="268" y="268"/>
                    <a:pt x="263" y="263"/>
                    <a:pt x="257" y="263"/>
                  </a:cubicBezTo>
                  <a:cubicBezTo>
                    <a:pt x="255" y="263"/>
                    <a:pt x="255" y="263"/>
                    <a:pt x="255" y="263"/>
                  </a:cubicBezTo>
                  <a:cubicBezTo>
                    <a:pt x="255" y="251"/>
                    <a:pt x="255" y="251"/>
                    <a:pt x="255" y="251"/>
                  </a:cubicBezTo>
                  <a:cubicBezTo>
                    <a:pt x="322" y="251"/>
                    <a:pt x="322" y="251"/>
                    <a:pt x="322" y="251"/>
                  </a:cubicBezTo>
                  <a:cubicBezTo>
                    <a:pt x="322" y="263"/>
                    <a:pt x="322" y="263"/>
                    <a:pt x="322" y="263"/>
                  </a:cubicBezTo>
                  <a:cubicBezTo>
                    <a:pt x="320" y="263"/>
                    <a:pt x="320" y="263"/>
                    <a:pt x="320" y="263"/>
                  </a:cubicBezTo>
                  <a:cubicBezTo>
                    <a:pt x="313" y="263"/>
                    <a:pt x="308" y="268"/>
                    <a:pt x="308" y="275"/>
                  </a:cubicBezTo>
                  <a:cubicBezTo>
                    <a:pt x="308" y="289"/>
                    <a:pt x="308" y="289"/>
                    <a:pt x="308" y="289"/>
                  </a:cubicBezTo>
                  <a:cubicBezTo>
                    <a:pt x="308" y="296"/>
                    <a:pt x="313" y="301"/>
                    <a:pt x="320" y="301"/>
                  </a:cubicBezTo>
                  <a:cubicBezTo>
                    <a:pt x="340" y="301"/>
                    <a:pt x="340" y="301"/>
                    <a:pt x="340" y="301"/>
                  </a:cubicBezTo>
                  <a:cubicBezTo>
                    <a:pt x="347" y="301"/>
                    <a:pt x="352" y="296"/>
                    <a:pt x="352" y="289"/>
                  </a:cubicBezTo>
                  <a:cubicBezTo>
                    <a:pt x="352" y="275"/>
                    <a:pt x="352" y="275"/>
                    <a:pt x="352" y="275"/>
                  </a:cubicBezTo>
                  <a:cubicBezTo>
                    <a:pt x="352" y="268"/>
                    <a:pt x="347" y="263"/>
                    <a:pt x="340" y="263"/>
                  </a:cubicBezTo>
                  <a:cubicBezTo>
                    <a:pt x="338" y="263"/>
                    <a:pt x="338" y="263"/>
                    <a:pt x="338" y="263"/>
                  </a:cubicBezTo>
                  <a:cubicBezTo>
                    <a:pt x="338" y="223"/>
                    <a:pt x="338" y="223"/>
                    <a:pt x="338" y="223"/>
                  </a:cubicBezTo>
                  <a:lnTo>
                    <a:pt x="340" y="223"/>
                  </a:lnTo>
                  <a:close/>
                  <a:moveTo>
                    <a:pt x="102" y="88"/>
                  </a:moveTo>
                  <a:cubicBezTo>
                    <a:pt x="133" y="57"/>
                    <a:pt x="133" y="57"/>
                    <a:pt x="133" y="57"/>
                  </a:cubicBezTo>
                  <a:cubicBezTo>
                    <a:pt x="136" y="54"/>
                    <a:pt x="141" y="54"/>
                    <a:pt x="144" y="57"/>
                  </a:cubicBezTo>
                  <a:cubicBezTo>
                    <a:pt x="147" y="61"/>
                    <a:pt x="147" y="66"/>
                    <a:pt x="144" y="69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242" y="86"/>
                    <a:pt x="242" y="86"/>
                    <a:pt x="242" y="86"/>
                  </a:cubicBezTo>
                  <a:cubicBezTo>
                    <a:pt x="247" y="86"/>
                    <a:pt x="250" y="90"/>
                    <a:pt x="250" y="94"/>
                  </a:cubicBezTo>
                  <a:cubicBezTo>
                    <a:pt x="250" y="98"/>
                    <a:pt x="247" y="102"/>
                    <a:pt x="242" y="102"/>
                  </a:cubicBezTo>
                  <a:cubicBezTo>
                    <a:pt x="127" y="102"/>
                    <a:pt x="127" y="102"/>
                    <a:pt x="127" y="102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7" y="122"/>
                    <a:pt x="147" y="127"/>
                    <a:pt x="144" y="130"/>
                  </a:cubicBezTo>
                  <a:cubicBezTo>
                    <a:pt x="143" y="132"/>
                    <a:pt x="141" y="132"/>
                    <a:pt x="139" y="132"/>
                  </a:cubicBezTo>
                  <a:cubicBezTo>
                    <a:pt x="137" y="132"/>
                    <a:pt x="135" y="132"/>
                    <a:pt x="133" y="130"/>
                  </a:cubicBezTo>
                  <a:cubicBezTo>
                    <a:pt x="102" y="99"/>
                    <a:pt x="102" y="99"/>
                    <a:pt x="102" y="99"/>
                  </a:cubicBezTo>
                  <a:cubicBezTo>
                    <a:pt x="99" y="96"/>
                    <a:pt x="99" y="91"/>
                    <a:pt x="102" y="88"/>
                  </a:cubicBezTo>
                  <a:moveTo>
                    <a:pt x="308" y="139"/>
                  </a:moveTo>
                  <a:cubicBezTo>
                    <a:pt x="277" y="170"/>
                    <a:pt x="277" y="170"/>
                    <a:pt x="277" y="170"/>
                  </a:cubicBezTo>
                  <a:cubicBezTo>
                    <a:pt x="274" y="173"/>
                    <a:pt x="269" y="173"/>
                    <a:pt x="266" y="170"/>
                  </a:cubicBezTo>
                  <a:cubicBezTo>
                    <a:pt x="263" y="167"/>
                    <a:pt x="263" y="162"/>
                    <a:pt x="266" y="159"/>
                  </a:cubicBezTo>
                  <a:cubicBezTo>
                    <a:pt x="283" y="141"/>
                    <a:pt x="283" y="141"/>
                    <a:pt x="283" y="141"/>
                  </a:cubicBezTo>
                  <a:cubicBezTo>
                    <a:pt x="168" y="141"/>
                    <a:pt x="168" y="141"/>
                    <a:pt x="168" y="141"/>
                  </a:cubicBezTo>
                  <a:cubicBezTo>
                    <a:pt x="164" y="141"/>
                    <a:pt x="160" y="138"/>
                    <a:pt x="160" y="133"/>
                  </a:cubicBezTo>
                  <a:cubicBezTo>
                    <a:pt x="160" y="129"/>
                    <a:pt x="164" y="125"/>
                    <a:pt x="168" y="125"/>
                  </a:cubicBezTo>
                  <a:cubicBezTo>
                    <a:pt x="283" y="125"/>
                    <a:pt x="283" y="125"/>
                    <a:pt x="283" y="125"/>
                  </a:cubicBezTo>
                  <a:cubicBezTo>
                    <a:pt x="266" y="109"/>
                    <a:pt x="266" y="109"/>
                    <a:pt x="266" y="109"/>
                  </a:cubicBezTo>
                  <a:cubicBezTo>
                    <a:pt x="263" y="105"/>
                    <a:pt x="263" y="100"/>
                    <a:pt x="266" y="97"/>
                  </a:cubicBezTo>
                  <a:cubicBezTo>
                    <a:pt x="268" y="96"/>
                    <a:pt x="270" y="95"/>
                    <a:pt x="272" y="95"/>
                  </a:cubicBezTo>
                  <a:cubicBezTo>
                    <a:pt x="274" y="95"/>
                    <a:pt x="276" y="96"/>
                    <a:pt x="277" y="97"/>
                  </a:cubicBezTo>
                  <a:cubicBezTo>
                    <a:pt x="308" y="128"/>
                    <a:pt x="308" y="128"/>
                    <a:pt x="308" y="128"/>
                  </a:cubicBezTo>
                  <a:cubicBezTo>
                    <a:pt x="311" y="131"/>
                    <a:pt x="311" y="136"/>
                    <a:pt x="308" y="139"/>
                  </a:cubicBezTo>
                </a:path>
              </a:pathLst>
            </a:custGeom>
            <a:solidFill>
              <a:srgbClr val="5052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8" tIns="1079973" rIns="91438" bIns="45719" anchor="ctr"/>
            <a:lstStyle/>
            <a:p>
              <a:endParaRPr lang="en-US" dirty="0"/>
            </a:p>
          </p:txBody>
        </p:sp>
        <p:sp>
          <p:nvSpPr>
            <p:cNvPr id="74" name="Text Box 30"/>
            <p:cNvSpPr txBox="1">
              <a:spLocks noChangeAspect="1" noChangeArrowheads="1"/>
            </p:cNvSpPr>
            <p:nvPr/>
          </p:nvSpPr>
          <p:spPr bwMode="auto">
            <a:xfrm>
              <a:off x="552151" y="4548105"/>
              <a:ext cx="323850" cy="220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spcBef>
                  <a:spcPct val="20000"/>
                </a:spcBef>
                <a:buClr>
                  <a:srgbClr val="00A9D4"/>
                </a:buClr>
                <a:buFont typeface="Arial" pitchFamily="34" charset="0"/>
                <a:buChar char="›"/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endParaRPr lang="en-US" altLang="en-US" sz="900" dirty="0"/>
            </a:p>
          </p:txBody>
        </p:sp>
        <p:pic>
          <p:nvPicPr>
            <p:cNvPr id="75" name="Picture 6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89" y="4359191"/>
              <a:ext cx="316706" cy="198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83" name="Group 82"/>
          <p:cNvGrpSpPr/>
          <p:nvPr/>
        </p:nvGrpSpPr>
        <p:grpSpPr>
          <a:xfrm>
            <a:off x="2565412" y="5862040"/>
            <a:ext cx="504278" cy="558219"/>
            <a:chOff x="533099" y="4157579"/>
            <a:chExt cx="366715" cy="693736"/>
          </a:xfrm>
        </p:grpSpPr>
        <p:pic>
          <p:nvPicPr>
            <p:cNvPr id="84" name="Bildobjekt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101" y="4359191"/>
              <a:ext cx="366713" cy="4921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2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" name="Freeform 10"/>
            <p:cNvSpPr>
              <a:spLocks noChangeAspect="1" noEditPoints="1"/>
            </p:cNvSpPr>
            <p:nvPr/>
          </p:nvSpPr>
          <p:spPr bwMode="auto">
            <a:xfrm>
              <a:off x="533099" y="4157579"/>
              <a:ext cx="359570" cy="690563"/>
            </a:xfrm>
            <a:custGeom>
              <a:avLst/>
              <a:gdLst>
                <a:gd name="T0" fmla="*/ 2147483647 w 410"/>
                <a:gd name="T1" fmla="*/ 2147483647 h 589"/>
                <a:gd name="T2" fmla="*/ 2147483647 w 410"/>
                <a:gd name="T3" fmla="*/ 2147483647 h 589"/>
                <a:gd name="T4" fmla="*/ 2147483647 w 410"/>
                <a:gd name="T5" fmla="*/ 2147483647 h 589"/>
                <a:gd name="T6" fmla="*/ 2147483647 w 410"/>
                <a:gd name="T7" fmla="*/ 2147483647 h 589"/>
                <a:gd name="T8" fmla="*/ 0 w 410"/>
                <a:gd name="T9" fmla="*/ 2147483647 h 589"/>
                <a:gd name="T10" fmla="*/ 2147483647 w 410"/>
                <a:gd name="T11" fmla="*/ 2147483647 h 589"/>
                <a:gd name="T12" fmla="*/ 2147483647 w 410"/>
                <a:gd name="T13" fmla="*/ 2147483647 h 589"/>
                <a:gd name="T14" fmla="*/ 2147483647 w 410"/>
                <a:gd name="T15" fmla="*/ 2147483647 h 589"/>
                <a:gd name="T16" fmla="*/ 2147483647 w 410"/>
                <a:gd name="T17" fmla="*/ 2147483647 h 589"/>
                <a:gd name="T18" fmla="*/ 2147483647 w 410"/>
                <a:gd name="T19" fmla="*/ 2147483647 h 589"/>
                <a:gd name="T20" fmla="*/ 2147483647 w 410"/>
                <a:gd name="T21" fmla="*/ 2147483647 h 589"/>
                <a:gd name="T22" fmla="*/ 2147483647 w 410"/>
                <a:gd name="T23" fmla="*/ 2147483647 h 589"/>
                <a:gd name="T24" fmla="*/ 2147483647 w 410"/>
                <a:gd name="T25" fmla="*/ 2147483647 h 589"/>
                <a:gd name="T26" fmla="*/ 2147483647 w 410"/>
                <a:gd name="T27" fmla="*/ 2147483647 h 589"/>
                <a:gd name="T28" fmla="*/ 2147483647 w 410"/>
                <a:gd name="T29" fmla="*/ 2147483647 h 589"/>
                <a:gd name="T30" fmla="*/ 2147483647 w 410"/>
                <a:gd name="T31" fmla="*/ 2147483647 h 589"/>
                <a:gd name="T32" fmla="*/ 2147483647 w 410"/>
                <a:gd name="T33" fmla="*/ 2147483647 h 589"/>
                <a:gd name="T34" fmla="*/ 2147483647 w 410"/>
                <a:gd name="T35" fmla="*/ 2147483647 h 589"/>
                <a:gd name="T36" fmla="*/ 2147483647 w 410"/>
                <a:gd name="T37" fmla="*/ 2147483647 h 589"/>
                <a:gd name="T38" fmla="*/ 2147483647 w 410"/>
                <a:gd name="T39" fmla="*/ 2147483647 h 589"/>
                <a:gd name="T40" fmla="*/ 2147483647 w 410"/>
                <a:gd name="T41" fmla="*/ 2147483647 h 589"/>
                <a:gd name="T42" fmla="*/ 2147483647 w 410"/>
                <a:gd name="T43" fmla="*/ 2147483647 h 589"/>
                <a:gd name="T44" fmla="*/ 2147483647 w 410"/>
                <a:gd name="T45" fmla="*/ 2147483647 h 589"/>
                <a:gd name="T46" fmla="*/ 2147483647 w 410"/>
                <a:gd name="T47" fmla="*/ 2147483647 h 589"/>
                <a:gd name="T48" fmla="*/ 2147483647 w 410"/>
                <a:gd name="T49" fmla="*/ 2147483647 h 589"/>
                <a:gd name="T50" fmla="*/ 2147483647 w 410"/>
                <a:gd name="T51" fmla="*/ 2147483647 h 589"/>
                <a:gd name="T52" fmla="*/ 2147483647 w 410"/>
                <a:gd name="T53" fmla="*/ 2147483647 h 589"/>
                <a:gd name="T54" fmla="*/ 2147483647 w 410"/>
                <a:gd name="T55" fmla="*/ 2147483647 h 589"/>
                <a:gd name="T56" fmla="*/ 2147483647 w 410"/>
                <a:gd name="T57" fmla="*/ 2147483647 h 589"/>
                <a:gd name="T58" fmla="*/ 2147483647 w 410"/>
                <a:gd name="T59" fmla="*/ 2147483647 h 589"/>
                <a:gd name="T60" fmla="*/ 2147483647 w 410"/>
                <a:gd name="T61" fmla="*/ 2147483647 h 589"/>
                <a:gd name="T62" fmla="*/ 2147483647 w 410"/>
                <a:gd name="T63" fmla="*/ 2147483647 h 589"/>
                <a:gd name="T64" fmla="*/ 2147483647 w 410"/>
                <a:gd name="T65" fmla="*/ 2147483647 h 589"/>
                <a:gd name="T66" fmla="*/ 2147483647 w 410"/>
                <a:gd name="T67" fmla="*/ 2147483647 h 589"/>
                <a:gd name="T68" fmla="*/ 2147483647 w 410"/>
                <a:gd name="T69" fmla="*/ 2147483647 h 589"/>
                <a:gd name="T70" fmla="*/ 2147483647 w 410"/>
                <a:gd name="T71" fmla="*/ 2147483647 h 589"/>
                <a:gd name="T72" fmla="*/ 2147483647 w 410"/>
                <a:gd name="T73" fmla="*/ 2147483647 h 589"/>
                <a:gd name="T74" fmla="*/ 2147483647 w 410"/>
                <a:gd name="T75" fmla="*/ 2147483647 h 589"/>
                <a:gd name="T76" fmla="*/ 2147483647 w 410"/>
                <a:gd name="T77" fmla="*/ 2147483647 h 589"/>
                <a:gd name="T78" fmla="*/ 2147483647 w 410"/>
                <a:gd name="T79" fmla="*/ 2147483647 h 589"/>
                <a:gd name="T80" fmla="*/ 2147483647 w 410"/>
                <a:gd name="T81" fmla="*/ 2147483647 h 589"/>
                <a:gd name="T82" fmla="*/ 2147483647 w 410"/>
                <a:gd name="T83" fmla="*/ 2147483647 h 589"/>
                <a:gd name="T84" fmla="*/ 2147483647 w 410"/>
                <a:gd name="T85" fmla="*/ 2147483647 h 589"/>
                <a:gd name="T86" fmla="*/ 2147483647 w 410"/>
                <a:gd name="T87" fmla="*/ 2147483647 h 589"/>
                <a:gd name="T88" fmla="*/ 2147483647 w 410"/>
                <a:gd name="T89" fmla="*/ 2147483647 h 589"/>
                <a:gd name="T90" fmla="*/ 2147483647 w 410"/>
                <a:gd name="T91" fmla="*/ 2147483647 h 589"/>
                <a:gd name="T92" fmla="*/ 2147483647 w 410"/>
                <a:gd name="T93" fmla="*/ 2147483647 h 589"/>
                <a:gd name="T94" fmla="*/ 2147483647 w 410"/>
                <a:gd name="T95" fmla="*/ 2147483647 h 58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10"/>
                <a:gd name="T145" fmla="*/ 0 h 589"/>
                <a:gd name="T146" fmla="*/ 410 w 410"/>
                <a:gd name="T147" fmla="*/ 589 h 58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10" h="589">
                  <a:moveTo>
                    <a:pt x="402" y="229"/>
                  </a:moveTo>
                  <a:cubicBezTo>
                    <a:pt x="397" y="229"/>
                    <a:pt x="394" y="233"/>
                    <a:pt x="394" y="237"/>
                  </a:cubicBezTo>
                  <a:cubicBezTo>
                    <a:pt x="394" y="549"/>
                    <a:pt x="394" y="549"/>
                    <a:pt x="394" y="549"/>
                  </a:cubicBezTo>
                  <a:cubicBezTo>
                    <a:pt x="394" y="562"/>
                    <a:pt x="383" y="573"/>
                    <a:pt x="370" y="573"/>
                  </a:cubicBezTo>
                  <a:cubicBezTo>
                    <a:pt x="41" y="573"/>
                    <a:pt x="41" y="573"/>
                    <a:pt x="41" y="573"/>
                  </a:cubicBezTo>
                  <a:cubicBezTo>
                    <a:pt x="27" y="573"/>
                    <a:pt x="17" y="562"/>
                    <a:pt x="16" y="549"/>
                  </a:cubicBezTo>
                  <a:cubicBezTo>
                    <a:pt x="16" y="205"/>
                    <a:pt x="16" y="205"/>
                    <a:pt x="16" y="205"/>
                  </a:cubicBezTo>
                  <a:cubicBezTo>
                    <a:pt x="17" y="101"/>
                    <a:pt x="101" y="16"/>
                    <a:pt x="205" y="16"/>
                  </a:cubicBezTo>
                  <a:cubicBezTo>
                    <a:pt x="309" y="16"/>
                    <a:pt x="394" y="101"/>
                    <a:pt x="394" y="205"/>
                  </a:cubicBezTo>
                  <a:cubicBezTo>
                    <a:pt x="394" y="209"/>
                    <a:pt x="397" y="213"/>
                    <a:pt x="402" y="213"/>
                  </a:cubicBezTo>
                  <a:cubicBezTo>
                    <a:pt x="406" y="213"/>
                    <a:pt x="410" y="209"/>
                    <a:pt x="410" y="205"/>
                  </a:cubicBezTo>
                  <a:cubicBezTo>
                    <a:pt x="410" y="205"/>
                    <a:pt x="410" y="205"/>
                    <a:pt x="410" y="205"/>
                  </a:cubicBezTo>
                  <a:cubicBezTo>
                    <a:pt x="410" y="92"/>
                    <a:pt x="318" y="0"/>
                    <a:pt x="205" y="0"/>
                  </a:cubicBezTo>
                  <a:cubicBezTo>
                    <a:pt x="92" y="0"/>
                    <a:pt x="0" y="92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549"/>
                    <a:pt x="1" y="549"/>
                    <a:pt x="1" y="549"/>
                  </a:cubicBezTo>
                  <a:cubicBezTo>
                    <a:pt x="1" y="571"/>
                    <a:pt x="18" y="589"/>
                    <a:pt x="41" y="589"/>
                  </a:cubicBezTo>
                  <a:cubicBezTo>
                    <a:pt x="370" y="589"/>
                    <a:pt x="370" y="589"/>
                    <a:pt x="370" y="589"/>
                  </a:cubicBezTo>
                  <a:cubicBezTo>
                    <a:pt x="392" y="589"/>
                    <a:pt x="410" y="571"/>
                    <a:pt x="410" y="549"/>
                  </a:cubicBezTo>
                  <a:cubicBezTo>
                    <a:pt x="410" y="237"/>
                    <a:pt x="410" y="237"/>
                    <a:pt x="410" y="237"/>
                  </a:cubicBezTo>
                  <a:cubicBezTo>
                    <a:pt x="410" y="233"/>
                    <a:pt x="406" y="229"/>
                    <a:pt x="402" y="229"/>
                  </a:cubicBezTo>
                  <a:moveTo>
                    <a:pt x="340" y="223"/>
                  </a:moveTo>
                  <a:cubicBezTo>
                    <a:pt x="347" y="223"/>
                    <a:pt x="352" y="218"/>
                    <a:pt x="352" y="212"/>
                  </a:cubicBezTo>
                  <a:cubicBezTo>
                    <a:pt x="352" y="197"/>
                    <a:pt x="352" y="197"/>
                    <a:pt x="352" y="197"/>
                  </a:cubicBezTo>
                  <a:cubicBezTo>
                    <a:pt x="352" y="191"/>
                    <a:pt x="347" y="186"/>
                    <a:pt x="340" y="186"/>
                  </a:cubicBezTo>
                  <a:cubicBezTo>
                    <a:pt x="320" y="186"/>
                    <a:pt x="320" y="186"/>
                    <a:pt x="320" y="186"/>
                  </a:cubicBezTo>
                  <a:cubicBezTo>
                    <a:pt x="313" y="186"/>
                    <a:pt x="308" y="191"/>
                    <a:pt x="308" y="197"/>
                  </a:cubicBezTo>
                  <a:cubicBezTo>
                    <a:pt x="308" y="212"/>
                    <a:pt x="308" y="212"/>
                    <a:pt x="308" y="212"/>
                  </a:cubicBezTo>
                  <a:cubicBezTo>
                    <a:pt x="308" y="218"/>
                    <a:pt x="313" y="223"/>
                    <a:pt x="320" y="223"/>
                  </a:cubicBezTo>
                  <a:cubicBezTo>
                    <a:pt x="322" y="223"/>
                    <a:pt x="322" y="223"/>
                    <a:pt x="322" y="223"/>
                  </a:cubicBezTo>
                  <a:cubicBezTo>
                    <a:pt x="322" y="235"/>
                    <a:pt x="322" y="235"/>
                    <a:pt x="322" y="235"/>
                  </a:cubicBezTo>
                  <a:cubicBezTo>
                    <a:pt x="255" y="235"/>
                    <a:pt x="255" y="235"/>
                    <a:pt x="255" y="235"/>
                  </a:cubicBezTo>
                  <a:cubicBezTo>
                    <a:pt x="255" y="223"/>
                    <a:pt x="255" y="223"/>
                    <a:pt x="255" y="223"/>
                  </a:cubicBezTo>
                  <a:cubicBezTo>
                    <a:pt x="257" y="223"/>
                    <a:pt x="257" y="223"/>
                    <a:pt x="257" y="223"/>
                  </a:cubicBezTo>
                  <a:cubicBezTo>
                    <a:pt x="263" y="223"/>
                    <a:pt x="268" y="218"/>
                    <a:pt x="268" y="212"/>
                  </a:cubicBezTo>
                  <a:cubicBezTo>
                    <a:pt x="268" y="197"/>
                    <a:pt x="268" y="197"/>
                    <a:pt x="268" y="197"/>
                  </a:cubicBezTo>
                  <a:cubicBezTo>
                    <a:pt x="268" y="191"/>
                    <a:pt x="263" y="186"/>
                    <a:pt x="257" y="186"/>
                  </a:cubicBezTo>
                  <a:cubicBezTo>
                    <a:pt x="236" y="186"/>
                    <a:pt x="236" y="186"/>
                    <a:pt x="236" y="186"/>
                  </a:cubicBezTo>
                  <a:cubicBezTo>
                    <a:pt x="230" y="186"/>
                    <a:pt x="225" y="191"/>
                    <a:pt x="225" y="197"/>
                  </a:cubicBezTo>
                  <a:cubicBezTo>
                    <a:pt x="225" y="212"/>
                    <a:pt x="225" y="212"/>
                    <a:pt x="225" y="212"/>
                  </a:cubicBezTo>
                  <a:cubicBezTo>
                    <a:pt x="225" y="218"/>
                    <a:pt x="230" y="223"/>
                    <a:pt x="236" y="223"/>
                  </a:cubicBezTo>
                  <a:cubicBezTo>
                    <a:pt x="239" y="223"/>
                    <a:pt x="239" y="223"/>
                    <a:pt x="239" y="223"/>
                  </a:cubicBezTo>
                  <a:cubicBezTo>
                    <a:pt x="239" y="235"/>
                    <a:pt x="239" y="235"/>
                    <a:pt x="239" y="235"/>
                  </a:cubicBezTo>
                  <a:cubicBezTo>
                    <a:pt x="172" y="235"/>
                    <a:pt x="172" y="235"/>
                    <a:pt x="172" y="235"/>
                  </a:cubicBezTo>
                  <a:cubicBezTo>
                    <a:pt x="172" y="223"/>
                    <a:pt x="172" y="223"/>
                    <a:pt x="172" y="223"/>
                  </a:cubicBezTo>
                  <a:cubicBezTo>
                    <a:pt x="174" y="223"/>
                    <a:pt x="174" y="223"/>
                    <a:pt x="174" y="223"/>
                  </a:cubicBezTo>
                  <a:cubicBezTo>
                    <a:pt x="180" y="223"/>
                    <a:pt x="185" y="218"/>
                    <a:pt x="185" y="212"/>
                  </a:cubicBezTo>
                  <a:cubicBezTo>
                    <a:pt x="185" y="197"/>
                    <a:pt x="185" y="197"/>
                    <a:pt x="185" y="197"/>
                  </a:cubicBezTo>
                  <a:cubicBezTo>
                    <a:pt x="185" y="191"/>
                    <a:pt x="180" y="186"/>
                    <a:pt x="174" y="186"/>
                  </a:cubicBezTo>
                  <a:cubicBezTo>
                    <a:pt x="153" y="186"/>
                    <a:pt x="153" y="186"/>
                    <a:pt x="153" y="186"/>
                  </a:cubicBezTo>
                  <a:cubicBezTo>
                    <a:pt x="147" y="186"/>
                    <a:pt x="142" y="191"/>
                    <a:pt x="142" y="197"/>
                  </a:cubicBezTo>
                  <a:cubicBezTo>
                    <a:pt x="142" y="212"/>
                    <a:pt x="142" y="212"/>
                    <a:pt x="142" y="212"/>
                  </a:cubicBezTo>
                  <a:cubicBezTo>
                    <a:pt x="142" y="218"/>
                    <a:pt x="147" y="223"/>
                    <a:pt x="153" y="223"/>
                  </a:cubicBezTo>
                  <a:cubicBezTo>
                    <a:pt x="156" y="223"/>
                    <a:pt x="156" y="223"/>
                    <a:pt x="156" y="223"/>
                  </a:cubicBezTo>
                  <a:cubicBezTo>
                    <a:pt x="156" y="235"/>
                    <a:pt x="156" y="235"/>
                    <a:pt x="156" y="235"/>
                  </a:cubicBezTo>
                  <a:cubicBezTo>
                    <a:pt x="88" y="235"/>
                    <a:pt x="88" y="235"/>
                    <a:pt x="88" y="235"/>
                  </a:cubicBezTo>
                  <a:cubicBezTo>
                    <a:pt x="88" y="223"/>
                    <a:pt x="88" y="223"/>
                    <a:pt x="88" y="223"/>
                  </a:cubicBezTo>
                  <a:cubicBezTo>
                    <a:pt x="91" y="223"/>
                    <a:pt x="91" y="223"/>
                    <a:pt x="91" y="223"/>
                  </a:cubicBezTo>
                  <a:cubicBezTo>
                    <a:pt x="97" y="223"/>
                    <a:pt x="102" y="218"/>
                    <a:pt x="102" y="212"/>
                  </a:cubicBezTo>
                  <a:cubicBezTo>
                    <a:pt x="102" y="197"/>
                    <a:pt x="102" y="197"/>
                    <a:pt x="102" y="197"/>
                  </a:cubicBezTo>
                  <a:cubicBezTo>
                    <a:pt x="102" y="191"/>
                    <a:pt x="97" y="186"/>
                    <a:pt x="91" y="186"/>
                  </a:cubicBezTo>
                  <a:cubicBezTo>
                    <a:pt x="70" y="186"/>
                    <a:pt x="70" y="186"/>
                    <a:pt x="70" y="186"/>
                  </a:cubicBezTo>
                  <a:cubicBezTo>
                    <a:pt x="64" y="186"/>
                    <a:pt x="59" y="191"/>
                    <a:pt x="59" y="197"/>
                  </a:cubicBezTo>
                  <a:cubicBezTo>
                    <a:pt x="59" y="212"/>
                    <a:pt x="59" y="212"/>
                    <a:pt x="59" y="212"/>
                  </a:cubicBezTo>
                  <a:cubicBezTo>
                    <a:pt x="59" y="218"/>
                    <a:pt x="64" y="223"/>
                    <a:pt x="70" y="223"/>
                  </a:cubicBezTo>
                  <a:cubicBezTo>
                    <a:pt x="72" y="223"/>
                    <a:pt x="72" y="223"/>
                    <a:pt x="72" y="223"/>
                  </a:cubicBezTo>
                  <a:cubicBezTo>
                    <a:pt x="72" y="263"/>
                    <a:pt x="72" y="263"/>
                    <a:pt x="72" y="263"/>
                  </a:cubicBezTo>
                  <a:cubicBezTo>
                    <a:pt x="70" y="263"/>
                    <a:pt x="70" y="263"/>
                    <a:pt x="70" y="263"/>
                  </a:cubicBezTo>
                  <a:cubicBezTo>
                    <a:pt x="64" y="263"/>
                    <a:pt x="59" y="268"/>
                    <a:pt x="59" y="275"/>
                  </a:cubicBezTo>
                  <a:cubicBezTo>
                    <a:pt x="59" y="289"/>
                    <a:pt x="59" y="289"/>
                    <a:pt x="59" y="289"/>
                  </a:cubicBezTo>
                  <a:cubicBezTo>
                    <a:pt x="59" y="296"/>
                    <a:pt x="64" y="301"/>
                    <a:pt x="70" y="301"/>
                  </a:cubicBezTo>
                  <a:cubicBezTo>
                    <a:pt x="91" y="301"/>
                    <a:pt x="91" y="301"/>
                    <a:pt x="91" y="301"/>
                  </a:cubicBezTo>
                  <a:cubicBezTo>
                    <a:pt x="97" y="301"/>
                    <a:pt x="102" y="296"/>
                    <a:pt x="102" y="289"/>
                  </a:cubicBezTo>
                  <a:cubicBezTo>
                    <a:pt x="102" y="275"/>
                    <a:pt x="102" y="275"/>
                    <a:pt x="102" y="275"/>
                  </a:cubicBezTo>
                  <a:cubicBezTo>
                    <a:pt x="102" y="268"/>
                    <a:pt x="97" y="263"/>
                    <a:pt x="91" y="263"/>
                  </a:cubicBezTo>
                  <a:cubicBezTo>
                    <a:pt x="88" y="263"/>
                    <a:pt x="88" y="263"/>
                    <a:pt x="88" y="263"/>
                  </a:cubicBezTo>
                  <a:cubicBezTo>
                    <a:pt x="88" y="251"/>
                    <a:pt x="88" y="251"/>
                    <a:pt x="88" y="251"/>
                  </a:cubicBezTo>
                  <a:cubicBezTo>
                    <a:pt x="156" y="251"/>
                    <a:pt x="156" y="251"/>
                    <a:pt x="156" y="251"/>
                  </a:cubicBezTo>
                  <a:cubicBezTo>
                    <a:pt x="156" y="263"/>
                    <a:pt x="156" y="263"/>
                    <a:pt x="156" y="263"/>
                  </a:cubicBezTo>
                  <a:cubicBezTo>
                    <a:pt x="153" y="263"/>
                    <a:pt x="153" y="263"/>
                    <a:pt x="153" y="263"/>
                  </a:cubicBezTo>
                  <a:cubicBezTo>
                    <a:pt x="147" y="263"/>
                    <a:pt x="142" y="268"/>
                    <a:pt x="142" y="275"/>
                  </a:cubicBezTo>
                  <a:cubicBezTo>
                    <a:pt x="142" y="289"/>
                    <a:pt x="142" y="289"/>
                    <a:pt x="142" y="289"/>
                  </a:cubicBezTo>
                  <a:cubicBezTo>
                    <a:pt x="142" y="296"/>
                    <a:pt x="147" y="301"/>
                    <a:pt x="153" y="301"/>
                  </a:cubicBezTo>
                  <a:cubicBezTo>
                    <a:pt x="174" y="301"/>
                    <a:pt x="174" y="301"/>
                    <a:pt x="174" y="301"/>
                  </a:cubicBezTo>
                  <a:cubicBezTo>
                    <a:pt x="180" y="301"/>
                    <a:pt x="185" y="296"/>
                    <a:pt x="185" y="289"/>
                  </a:cubicBezTo>
                  <a:cubicBezTo>
                    <a:pt x="185" y="275"/>
                    <a:pt x="185" y="275"/>
                    <a:pt x="185" y="275"/>
                  </a:cubicBezTo>
                  <a:cubicBezTo>
                    <a:pt x="185" y="268"/>
                    <a:pt x="180" y="263"/>
                    <a:pt x="174" y="263"/>
                  </a:cubicBezTo>
                  <a:cubicBezTo>
                    <a:pt x="172" y="263"/>
                    <a:pt x="172" y="263"/>
                    <a:pt x="172" y="263"/>
                  </a:cubicBezTo>
                  <a:cubicBezTo>
                    <a:pt x="172" y="251"/>
                    <a:pt x="172" y="251"/>
                    <a:pt x="172" y="251"/>
                  </a:cubicBezTo>
                  <a:cubicBezTo>
                    <a:pt x="239" y="251"/>
                    <a:pt x="239" y="251"/>
                    <a:pt x="239" y="251"/>
                  </a:cubicBezTo>
                  <a:cubicBezTo>
                    <a:pt x="239" y="263"/>
                    <a:pt x="239" y="263"/>
                    <a:pt x="239" y="263"/>
                  </a:cubicBezTo>
                  <a:cubicBezTo>
                    <a:pt x="236" y="263"/>
                    <a:pt x="236" y="263"/>
                    <a:pt x="236" y="263"/>
                  </a:cubicBezTo>
                  <a:cubicBezTo>
                    <a:pt x="230" y="263"/>
                    <a:pt x="225" y="268"/>
                    <a:pt x="225" y="275"/>
                  </a:cubicBezTo>
                  <a:cubicBezTo>
                    <a:pt x="225" y="289"/>
                    <a:pt x="225" y="289"/>
                    <a:pt x="225" y="289"/>
                  </a:cubicBezTo>
                  <a:cubicBezTo>
                    <a:pt x="225" y="296"/>
                    <a:pt x="230" y="301"/>
                    <a:pt x="236" y="301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63" y="301"/>
                    <a:pt x="268" y="296"/>
                    <a:pt x="268" y="289"/>
                  </a:cubicBezTo>
                  <a:cubicBezTo>
                    <a:pt x="268" y="275"/>
                    <a:pt x="268" y="275"/>
                    <a:pt x="268" y="275"/>
                  </a:cubicBezTo>
                  <a:cubicBezTo>
                    <a:pt x="268" y="268"/>
                    <a:pt x="263" y="263"/>
                    <a:pt x="257" y="263"/>
                  </a:cubicBezTo>
                  <a:cubicBezTo>
                    <a:pt x="255" y="263"/>
                    <a:pt x="255" y="263"/>
                    <a:pt x="255" y="263"/>
                  </a:cubicBezTo>
                  <a:cubicBezTo>
                    <a:pt x="255" y="251"/>
                    <a:pt x="255" y="251"/>
                    <a:pt x="255" y="251"/>
                  </a:cubicBezTo>
                  <a:cubicBezTo>
                    <a:pt x="322" y="251"/>
                    <a:pt x="322" y="251"/>
                    <a:pt x="322" y="251"/>
                  </a:cubicBezTo>
                  <a:cubicBezTo>
                    <a:pt x="322" y="263"/>
                    <a:pt x="322" y="263"/>
                    <a:pt x="322" y="263"/>
                  </a:cubicBezTo>
                  <a:cubicBezTo>
                    <a:pt x="320" y="263"/>
                    <a:pt x="320" y="263"/>
                    <a:pt x="320" y="263"/>
                  </a:cubicBezTo>
                  <a:cubicBezTo>
                    <a:pt x="313" y="263"/>
                    <a:pt x="308" y="268"/>
                    <a:pt x="308" y="275"/>
                  </a:cubicBezTo>
                  <a:cubicBezTo>
                    <a:pt x="308" y="289"/>
                    <a:pt x="308" y="289"/>
                    <a:pt x="308" y="289"/>
                  </a:cubicBezTo>
                  <a:cubicBezTo>
                    <a:pt x="308" y="296"/>
                    <a:pt x="313" y="301"/>
                    <a:pt x="320" y="301"/>
                  </a:cubicBezTo>
                  <a:cubicBezTo>
                    <a:pt x="340" y="301"/>
                    <a:pt x="340" y="301"/>
                    <a:pt x="340" y="301"/>
                  </a:cubicBezTo>
                  <a:cubicBezTo>
                    <a:pt x="347" y="301"/>
                    <a:pt x="352" y="296"/>
                    <a:pt x="352" y="289"/>
                  </a:cubicBezTo>
                  <a:cubicBezTo>
                    <a:pt x="352" y="275"/>
                    <a:pt x="352" y="275"/>
                    <a:pt x="352" y="275"/>
                  </a:cubicBezTo>
                  <a:cubicBezTo>
                    <a:pt x="352" y="268"/>
                    <a:pt x="347" y="263"/>
                    <a:pt x="340" y="263"/>
                  </a:cubicBezTo>
                  <a:cubicBezTo>
                    <a:pt x="338" y="263"/>
                    <a:pt x="338" y="263"/>
                    <a:pt x="338" y="263"/>
                  </a:cubicBezTo>
                  <a:cubicBezTo>
                    <a:pt x="338" y="223"/>
                    <a:pt x="338" y="223"/>
                    <a:pt x="338" y="223"/>
                  </a:cubicBezTo>
                  <a:lnTo>
                    <a:pt x="340" y="223"/>
                  </a:lnTo>
                  <a:close/>
                  <a:moveTo>
                    <a:pt x="102" y="88"/>
                  </a:moveTo>
                  <a:cubicBezTo>
                    <a:pt x="133" y="57"/>
                    <a:pt x="133" y="57"/>
                    <a:pt x="133" y="57"/>
                  </a:cubicBezTo>
                  <a:cubicBezTo>
                    <a:pt x="136" y="54"/>
                    <a:pt x="141" y="54"/>
                    <a:pt x="144" y="57"/>
                  </a:cubicBezTo>
                  <a:cubicBezTo>
                    <a:pt x="147" y="61"/>
                    <a:pt x="147" y="66"/>
                    <a:pt x="144" y="69"/>
                  </a:cubicBezTo>
                  <a:cubicBezTo>
                    <a:pt x="127" y="86"/>
                    <a:pt x="127" y="86"/>
                    <a:pt x="127" y="86"/>
                  </a:cubicBezTo>
                  <a:cubicBezTo>
                    <a:pt x="242" y="86"/>
                    <a:pt x="242" y="86"/>
                    <a:pt x="242" y="86"/>
                  </a:cubicBezTo>
                  <a:cubicBezTo>
                    <a:pt x="247" y="86"/>
                    <a:pt x="250" y="90"/>
                    <a:pt x="250" y="94"/>
                  </a:cubicBezTo>
                  <a:cubicBezTo>
                    <a:pt x="250" y="98"/>
                    <a:pt x="247" y="102"/>
                    <a:pt x="242" y="102"/>
                  </a:cubicBezTo>
                  <a:cubicBezTo>
                    <a:pt x="127" y="102"/>
                    <a:pt x="127" y="102"/>
                    <a:pt x="127" y="102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7" y="122"/>
                    <a:pt x="147" y="127"/>
                    <a:pt x="144" y="130"/>
                  </a:cubicBezTo>
                  <a:cubicBezTo>
                    <a:pt x="143" y="132"/>
                    <a:pt x="141" y="132"/>
                    <a:pt x="139" y="132"/>
                  </a:cubicBezTo>
                  <a:cubicBezTo>
                    <a:pt x="137" y="132"/>
                    <a:pt x="135" y="132"/>
                    <a:pt x="133" y="130"/>
                  </a:cubicBezTo>
                  <a:cubicBezTo>
                    <a:pt x="102" y="99"/>
                    <a:pt x="102" y="99"/>
                    <a:pt x="102" y="99"/>
                  </a:cubicBezTo>
                  <a:cubicBezTo>
                    <a:pt x="99" y="96"/>
                    <a:pt x="99" y="91"/>
                    <a:pt x="102" y="88"/>
                  </a:cubicBezTo>
                  <a:moveTo>
                    <a:pt x="308" y="139"/>
                  </a:moveTo>
                  <a:cubicBezTo>
                    <a:pt x="277" y="170"/>
                    <a:pt x="277" y="170"/>
                    <a:pt x="277" y="170"/>
                  </a:cubicBezTo>
                  <a:cubicBezTo>
                    <a:pt x="274" y="173"/>
                    <a:pt x="269" y="173"/>
                    <a:pt x="266" y="170"/>
                  </a:cubicBezTo>
                  <a:cubicBezTo>
                    <a:pt x="263" y="167"/>
                    <a:pt x="263" y="162"/>
                    <a:pt x="266" y="159"/>
                  </a:cubicBezTo>
                  <a:cubicBezTo>
                    <a:pt x="283" y="141"/>
                    <a:pt x="283" y="141"/>
                    <a:pt x="283" y="141"/>
                  </a:cubicBezTo>
                  <a:cubicBezTo>
                    <a:pt x="168" y="141"/>
                    <a:pt x="168" y="141"/>
                    <a:pt x="168" y="141"/>
                  </a:cubicBezTo>
                  <a:cubicBezTo>
                    <a:pt x="164" y="141"/>
                    <a:pt x="160" y="138"/>
                    <a:pt x="160" y="133"/>
                  </a:cubicBezTo>
                  <a:cubicBezTo>
                    <a:pt x="160" y="129"/>
                    <a:pt x="164" y="125"/>
                    <a:pt x="168" y="125"/>
                  </a:cubicBezTo>
                  <a:cubicBezTo>
                    <a:pt x="283" y="125"/>
                    <a:pt x="283" y="125"/>
                    <a:pt x="283" y="125"/>
                  </a:cubicBezTo>
                  <a:cubicBezTo>
                    <a:pt x="266" y="109"/>
                    <a:pt x="266" y="109"/>
                    <a:pt x="266" y="109"/>
                  </a:cubicBezTo>
                  <a:cubicBezTo>
                    <a:pt x="263" y="105"/>
                    <a:pt x="263" y="100"/>
                    <a:pt x="266" y="97"/>
                  </a:cubicBezTo>
                  <a:cubicBezTo>
                    <a:pt x="268" y="96"/>
                    <a:pt x="270" y="95"/>
                    <a:pt x="272" y="95"/>
                  </a:cubicBezTo>
                  <a:cubicBezTo>
                    <a:pt x="274" y="95"/>
                    <a:pt x="276" y="96"/>
                    <a:pt x="277" y="97"/>
                  </a:cubicBezTo>
                  <a:cubicBezTo>
                    <a:pt x="308" y="128"/>
                    <a:pt x="308" y="128"/>
                    <a:pt x="308" y="128"/>
                  </a:cubicBezTo>
                  <a:cubicBezTo>
                    <a:pt x="311" y="131"/>
                    <a:pt x="311" y="136"/>
                    <a:pt x="308" y="139"/>
                  </a:cubicBezTo>
                </a:path>
              </a:pathLst>
            </a:custGeom>
            <a:solidFill>
              <a:srgbClr val="5052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8" tIns="1079973" rIns="91438" bIns="45719" anchor="ctr"/>
            <a:lstStyle/>
            <a:p>
              <a:endParaRPr lang="en-US" dirty="0"/>
            </a:p>
          </p:txBody>
        </p:sp>
        <p:sp>
          <p:nvSpPr>
            <p:cNvPr id="86" name="Text Box 30"/>
            <p:cNvSpPr txBox="1">
              <a:spLocks noChangeAspect="1" noChangeArrowheads="1"/>
            </p:cNvSpPr>
            <p:nvPr/>
          </p:nvSpPr>
          <p:spPr bwMode="auto">
            <a:xfrm>
              <a:off x="552151" y="4548105"/>
              <a:ext cx="323850" cy="220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127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>
              <a:lvl1pPr eaLnBrk="0" hangingPunct="0">
                <a:spcBef>
                  <a:spcPct val="20000"/>
                </a:spcBef>
                <a:buClr>
                  <a:srgbClr val="00A9D4"/>
                </a:buClr>
                <a:buFont typeface="Arial" pitchFamily="34" charset="0"/>
                <a:buChar char="›"/>
                <a:defRPr sz="24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–"/>
                <a:defRPr sz="20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92CCE5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-"/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Font typeface="Ericsson Capital TT" pitchFamily="2" charset="0"/>
                <a:buChar char="›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endParaRPr lang="en-US" altLang="en-US" sz="900" dirty="0"/>
            </a:p>
          </p:txBody>
        </p:sp>
        <p:pic>
          <p:nvPicPr>
            <p:cNvPr id="87" name="Picture 6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389" y="4359191"/>
              <a:ext cx="316706" cy="198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tx2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88" name="TextBox 87"/>
          <p:cNvSpPr txBox="1"/>
          <p:nvPr/>
        </p:nvSpPr>
        <p:spPr>
          <a:xfrm>
            <a:off x="2628331" y="6462299"/>
            <a:ext cx="378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Y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2446759" y="3463375"/>
            <a:ext cx="1302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Abstraction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085218" y="2432193"/>
            <a:ext cx="1761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Abstraction + VN</a:t>
            </a:r>
          </a:p>
        </p:txBody>
      </p:sp>
    </p:spTree>
    <p:extLst>
      <p:ext uri="{BB962C8B-B14F-4D97-AF65-F5344CB8AC3E}">
        <p14:creationId xmlns:p14="http://schemas.microsoft.com/office/powerpoint/2010/main" xmlns="" val="204589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Abstraction level</a:t>
            </a:r>
          </a:p>
        </p:txBody>
      </p:sp>
      <p:sp>
        <p:nvSpPr>
          <p:cNvPr id="4" name="Oval 3"/>
          <p:cNvSpPr/>
          <p:nvPr/>
        </p:nvSpPr>
        <p:spPr>
          <a:xfrm>
            <a:off x="6012160" y="1916832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endCxn id="4" idx="2"/>
          </p:cNvCxnSpPr>
          <p:nvPr/>
        </p:nvCxnSpPr>
        <p:spPr>
          <a:xfrm>
            <a:off x="5436096" y="270892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4"/>
          </p:cNvCxnSpPr>
          <p:nvPr/>
        </p:nvCxnSpPr>
        <p:spPr>
          <a:xfrm>
            <a:off x="7128284" y="3501008"/>
            <a:ext cx="0" cy="41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6"/>
          </p:cNvCxnSpPr>
          <p:nvPr/>
        </p:nvCxnSpPr>
        <p:spPr>
          <a:xfrm>
            <a:off x="8244408" y="2708920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70436" y="5589240"/>
            <a:ext cx="85689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1798" y="5209808"/>
            <a:ext cx="32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Topology Abstraction Level</a:t>
            </a:r>
          </a:p>
        </p:txBody>
      </p:sp>
      <p:sp>
        <p:nvSpPr>
          <p:cNvPr id="15" name="Oval 14"/>
          <p:cNvSpPr/>
          <p:nvPr/>
        </p:nvSpPr>
        <p:spPr>
          <a:xfrm>
            <a:off x="683568" y="1916832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07504" y="270892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799692" y="350100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6"/>
          </p:cNvCxnSpPr>
          <p:nvPr/>
        </p:nvCxnSpPr>
        <p:spPr>
          <a:xfrm>
            <a:off x="2915816" y="2708920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891" y="1503513"/>
            <a:ext cx="360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abstraction: Native topo/ White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76502" y="1480138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abstraction: Abstract node/Black</a:t>
            </a:r>
          </a:p>
        </p:txBody>
      </p:sp>
      <p:sp>
        <p:nvSpPr>
          <p:cNvPr id="24" name="Oval 23"/>
          <p:cNvSpPr/>
          <p:nvPr/>
        </p:nvSpPr>
        <p:spPr>
          <a:xfrm>
            <a:off x="513436" y="2600908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31140" y="2204864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293325" y="3068960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11660" y="2652543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979712" y="2211527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07830" y="2760555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453681" y="2320387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655676" y="3388870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71800" y="2634769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24" idx="7"/>
            <a:endCxn id="25" idx="3"/>
          </p:cNvCxnSpPr>
          <p:nvPr/>
        </p:nvCxnSpPr>
        <p:spPr>
          <a:xfrm flipV="1">
            <a:off x="759287" y="2389252"/>
            <a:ext cx="314034" cy="243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5" idx="5"/>
            <a:endCxn id="27" idx="0"/>
          </p:cNvCxnSpPr>
          <p:nvPr/>
        </p:nvCxnSpPr>
        <p:spPr>
          <a:xfrm>
            <a:off x="1276991" y="2389252"/>
            <a:ext cx="378685" cy="263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7" idx="4"/>
            <a:endCxn id="26" idx="7"/>
          </p:cNvCxnSpPr>
          <p:nvPr/>
        </p:nvCxnSpPr>
        <p:spPr>
          <a:xfrm flipH="1">
            <a:off x="1539176" y="2868567"/>
            <a:ext cx="116500" cy="232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4" idx="5"/>
            <a:endCxn id="26" idx="2"/>
          </p:cNvCxnSpPr>
          <p:nvPr/>
        </p:nvCxnSpPr>
        <p:spPr>
          <a:xfrm>
            <a:off x="759287" y="2785296"/>
            <a:ext cx="534038" cy="39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7" idx="0"/>
            <a:endCxn id="28" idx="3"/>
          </p:cNvCxnSpPr>
          <p:nvPr/>
        </p:nvCxnSpPr>
        <p:spPr>
          <a:xfrm flipV="1">
            <a:off x="1655676" y="2395915"/>
            <a:ext cx="366217" cy="256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5" idx="6"/>
            <a:endCxn id="28" idx="1"/>
          </p:cNvCxnSpPr>
          <p:nvPr/>
        </p:nvCxnSpPr>
        <p:spPr>
          <a:xfrm flipV="1">
            <a:off x="1319172" y="2243163"/>
            <a:ext cx="702721" cy="6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8" idx="4"/>
            <a:endCxn id="29" idx="0"/>
          </p:cNvCxnSpPr>
          <p:nvPr/>
        </p:nvCxnSpPr>
        <p:spPr>
          <a:xfrm>
            <a:off x="2123728" y="2427551"/>
            <a:ext cx="228118" cy="333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7" idx="6"/>
            <a:endCxn id="29" idx="2"/>
          </p:cNvCxnSpPr>
          <p:nvPr/>
        </p:nvCxnSpPr>
        <p:spPr>
          <a:xfrm>
            <a:off x="1799692" y="2760555"/>
            <a:ext cx="408138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31" idx="0"/>
            <a:endCxn id="26" idx="5"/>
          </p:cNvCxnSpPr>
          <p:nvPr/>
        </p:nvCxnSpPr>
        <p:spPr>
          <a:xfrm flipH="1" flipV="1">
            <a:off x="1539176" y="3253348"/>
            <a:ext cx="260516" cy="13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1" idx="0"/>
            <a:endCxn id="29" idx="4"/>
          </p:cNvCxnSpPr>
          <p:nvPr/>
        </p:nvCxnSpPr>
        <p:spPr>
          <a:xfrm flipV="1">
            <a:off x="1799692" y="2976579"/>
            <a:ext cx="552154" cy="41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9" idx="7"/>
            <a:endCxn id="30" idx="3"/>
          </p:cNvCxnSpPr>
          <p:nvPr/>
        </p:nvCxnSpPr>
        <p:spPr>
          <a:xfrm flipV="1">
            <a:off x="2453681" y="2504775"/>
            <a:ext cx="42181" cy="287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8" idx="6"/>
            <a:endCxn id="30" idx="2"/>
          </p:cNvCxnSpPr>
          <p:nvPr/>
        </p:nvCxnSpPr>
        <p:spPr>
          <a:xfrm>
            <a:off x="2267744" y="2319539"/>
            <a:ext cx="185937" cy="10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0" idx="4"/>
            <a:endCxn id="32" idx="0"/>
          </p:cNvCxnSpPr>
          <p:nvPr/>
        </p:nvCxnSpPr>
        <p:spPr>
          <a:xfrm>
            <a:off x="2597697" y="2536411"/>
            <a:ext cx="318119" cy="98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9" idx="6"/>
            <a:endCxn id="32" idx="3"/>
          </p:cNvCxnSpPr>
          <p:nvPr/>
        </p:nvCxnSpPr>
        <p:spPr>
          <a:xfrm flipV="1">
            <a:off x="2495862" y="2819157"/>
            <a:ext cx="318119" cy="49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3379591" y="3114412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Connector 67"/>
          <p:cNvCxnSpPr>
            <a:endCxn id="67" idx="2"/>
          </p:cNvCxnSpPr>
          <p:nvPr/>
        </p:nvCxnSpPr>
        <p:spPr>
          <a:xfrm>
            <a:off x="2803527" y="390650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7" idx="4"/>
          </p:cNvCxnSpPr>
          <p:nvPr/>
        </p:nvCxnSpPr>
        <p:spPr>
          <a:xfrm>
            <a:off x="4495715" y="469858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7" idx="6"/>
          </p:cNvCxnSpPr>
          <p:nvPr/>
        </p:nvCxnSpPr>
        <p:spPr>
          <a:xfrm>
            <a:off x="5611839" y="3906500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3209459" y="3798488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675735" y="3409107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447893" y="4014512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351699" y="4586450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67823" y="3832349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>
            <a:stCxn id="71" idx="6"/>
            <a:endCxn id="75" idx="2"/>
          </p:cNvCxnSpPr>
          <p:nvPr/>
        </p:nvCxnSpPr>
        <p:spPr>
          <a:xfrm flipV="1">
            <a:off x="3497491" y="3517119"/>
            <a:ext cx="1178244" cy="389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76" idx="0"/>
            <a:endCxn id="75" idx="3"/>
          </p:cNvCxnSpPr>
          <p:nvPr/>
        </p:nvCxnSpPr>
        <p:spPr>
          <a:xfrm flipV="1">
            <a:off x="4591909" y="3593495"/>
            <a:ext cx="126007" cy="421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8" idx="0"/>
            <a:endCxn id="71" idx="5"/>
          </p:cNvCxnSpPr>
          <p:nvPr/>
        </p:nvCxnSpPr>
        <p:spPr>
          <a:xfrm flipH="1" flipV="1">
            <a:off x="3455310" y="3982876"/>
            <a:ext cx="1040405" cy="603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8" idx="0"/>
            <a:endCxn id="76" idx="4"/>
          </p:cNvCxnSpPr>
          <p:nvPr/>
        </p:nvCxnSpPr>
        <p:spPr>
          <a:xfrm flipV="1">
            <a:off x="4495715" y="4230536"/>
            <a:ext cx="96194" cy="35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5" idx="6"/>
            <a:endCxn id="79" idx="0"/>
          </p:cNvCxnSpPr>
          <p:nvPr/>
        </p:nvCxnSpPr>
        <p:spPr>
          <a:xfrm>
            <a:off x="4963767" y="3517119"/>
            <a:ext cx="648072" cy="315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76" idx="6"/>
            <a:endCxn id="79" idx="3"/>
          </p:cNvCxnSpPr>
          <p:nvPr/>
        </p:nvCxnSpPr>
        <p:spPr>
          <a:xfrm flipV="1">
            <a:off x="4735925" y="4016737"/>
            <a:ext cx="774079" cy="105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558421" y="270892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Shades of grey</a:t>
            </a:r>
          </a:p>
        </p:txBody>
      </p:sp>
    </p:spTree>
    <p:extLst>
      <p:ext uri="{BB962C8B-B14F-4D97-AF65-F5344CB8AC3E}">
        <p14:creationId xmlns:p14="http://schemas.microsoft.com/office/powerpoint/2010/main" xmlns="" val="30470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White topology (Native)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0436" y="6597352"/>
            <a:ext cx="85689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1798" y="6217920"/>
            <a:ext cx="32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Topology Abstraction Level</a:t>
            </a:r>
          </a:p>
        </p:txBody>
      </p:sp>
      <p:sp>
        <p:nvSpPr>
          <p:cNvPr id="15" name="Oval 14"/>
          <p:cNvSpPr/>
          <p:nvPr/>
        </p:nvSpPr>
        <p:spPr>
          <a:xfrm>
            <a:off x="683568" y="1916832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07504" y="270892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799692" y="350100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891" y="1503513"/>
            <a:ext cx="3603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 abstraction: Native topo/ White</a:t>
            </a:r>
          </a:p>
        </p:txBody>
      </p:sp>
      <p:sp>
        <p:nvSpPr>
          <p:cNvPr id="24" name="Oval 23"/>
          <p:cNvSpPr/>
          <p:nvPr/>
        </p:nvSpPr>
        <p:spPr>
          <a:xfrm>
            <a:off x="513436" y="2600908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31140" y="2204864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293325" y="3068960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511660" y="2652543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979712" y="2211527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207830" y="2760555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453681" y="2320387"/>
            <a:ext cx="288032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655676" y="3388870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771800" y="2634769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>
            <a:stCxn id="24" idx="7"/>
            <a:endCxn id="25" idx="3"/>
          </p:cNvCxnSpPr>
          <p:nvPr/>
        </p:nvCxnSpPr>
        <p:spPr>
          <a:xfrm flipV="1">
            <a:off x="759287" y="2389252"/>
            <a:ext cx="314034" cy="243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5" idx="5"/>
            <a:endCxn id="27" idx="0"/>
          </p:cNvCxnSpPr>
          <p:nvPr/>
        </p:nvCxnSpPr>
        <p:spPr>
          <a:xfrm>
            <a:off x="1276991" y="2389252"/>
            <a:ext cx="378685" cy="263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7" idx="4"/>
            <a:endCxn id="26" idx="7"/>
          </p:cNvCxnSpPr>
          <p:nvPr/>
        </p:nvCxnSpPr>
        <p:spPr>
          <a:xfrm flipH="1">
            <a:off x="1539176" y="2868567"/>
            <a:ext cx="116500" cy="232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24" idx="5"/>
            <a:endCxn id="26" idx="2"/>
          </p:cNvCxnSpPr>
          <p:nvPr/>
        </p:nvCxnSpPr>
        <p:spPr>
          <a:xfrm>
            <a:off x="759287" y="2785296"/>
            <a:ext cx="534038" cy="39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27" idx="0"/>
            <a:endCxn id="28" idx="3"/>
          </p:cNvCxnSpPr>
          <p:nvPr/>
        </p:nvCxnSpPr>
        <p:spPr>
          <a:xfrm flipV="1">
            <a:off x="1655676" y="2395915"/>
            <a:ext cx="366217" cy="256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5" idx="6"/>
            <a:endCxn id="28" idx="1"/>
          </p:cNvCxnSpPr>
          <p:nvPr/>
        </p:nvCxnSpPr>
        <p:spPr>
          <a:xfrm flipV="1">
            <a:off x="1319172" y="2243163"/>
            <a:ext cx="702721" cy="69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8" idx="4"/>
            <a:endCxn id="29" idx="0"/>
          </p:cNvCxnSpPr>
          <p:nvPr/>
        </p:nvCxnSpPr>
        <p:spPr>
          <a:xfrm>
            <a:off x="2123728" y="2427551"/>
            <a:ext cx="228118" cy="333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7" idx="6"/>
            <a:endCxn id="29" idx="2"/>
          </p:cNvCxnSpPr>
          <p:nvPr/>
        </p:nvCxnSpPr>
        <p:spPr>
          <a:xfrm>
            <a:off x="1799692" y="2760555"/>
            <a:ext cx="408138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31" idx="0"/>
            <a:endCxn id="26" idx="5"/>
          </p:cNvCxnSpPr>
          <p:nvPr/>
        </p:nvCxnSpPr>
        <p:spPr>
          <a:xfrm flipH="1" flipV="1">
            <a:off x="1539176" y="3253348"/>
            <a:ext cx="260516" cy="13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31" idx="0"/>
            <a:endCxn id="29" idx="4"/>
          </p:cNvCxnSpPr>
          <p:nvPr/>
        </p:nvCxnSpPr>
        <p:spPr>
          <a:xfrm flipV="1">
            <a:off x="1799692" y="2976579"/>
            <a:ext cx="552154" cy="412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9" idx="7"/>
            <a:endCxn id="30" idx="3"/>
          </p:cNvCxnSpPr>
          <p:nvPr/>
        </p:nvCxnSpPr>
        <p:spPr>
          <a:xfrm flipV="1">
            <a:off x="2453681" y="2504775"/>
            <a:ext cx="42181" cy="287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8" idx="6"/>
            <a:endCxn id="30" idx="2"/>
          </p:cNvCxnSpPr>
          <p:nvPr/>
        </p:nvCxnSpPr>
        <p:spPr>
          <a:xfrm>
            <a:off x="2267744" y="2319539"/>
            <a:ext cx="185937" cy="108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0" idx="4"/>
            <a:endCxn id="32" idx="0"/>
          </p:cNvCxnSpPr>
          <p:nvPr/>
        </p:nvCxnSpPr>
        <p:spPr>
          <a:xfrm>
            <a:off x="2597697" y="2536411"/>
            <a:ext cx="318119" cy="98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9" idx="6"/>
            <a:endCxn id="32" idx="3"/>
          </p:cNvCxnSpPr>
          <p:nvPr/>
        </p:nvCxnSpPr>
        <p:spPr>
          <a:xfrm flipV="1">
            <a:off x="2495862" y="2819157"/>
            <a:ext cx="318119" cy="494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3887924" y="2256750"/>
            <a:ext cx="5051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PNC: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…provides the actual network topology to the MDSC without any hiding or filtering.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MDSC: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…has the full knowledge of the underlying network topology and as such there is no need for the MDSC to send a path computation request to the PNC. The computation burden will fall on the MDSC. </a:t>
            </a:r>
          </a:p>
        </p:txBody>
      </p:sp>
    </p:spTree>
    <p:extLst>
      <p:ext uri="{BB962C8B-B14F-4D97-AF65-F5344CB8AC3E}">
        <p14:creationId xmlns:p14="http://schemas.microsoft.com/office/powerpoint/2010/main" xmlns="" val="945955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012160" y="2437849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stCxn id="4" idx="4"/>
          </p:cNvCxnSpPr>
          <p:nvPr/>
        </p:nvCxnSpPr>
        <p:spPr>
          <a:xfrm>
            <a:off x="7128284" y="4022025"/>
            <a:ext cx="0" cy="41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6"/>
          </p:cNvCxnSpPr>
          <p:nvPr/>
        </p:nvCxnSpPr>
        <p:spPr>
          <a:xfrm>
            <a:off x="8244408" y="3229937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Black topology (Abstract node)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70436" y="6597352"/>
            <a:ext cx="85689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1798" y="6217920"/>
            <a:ext cx="32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Topology Abstraction Level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5292080" y="3229937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332350" y="2437849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13" idx="4"/>
          </p:cNvCxnSpPr>
          <p:nvPr/>
        </p:nvCxnSpPr>
        <p:spPr>
          <a:xfrm>
            <a:off x="2448474" y="4022025"/>
            <a:ext cx="0" cy="41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3" idx="6"/>
          </p:cNvCxnSpPr>
          <p:nvPr/>
        </p:nvCxnSpPr>
        <p:spPr>
          <a:xfrm>
            <a:off x="3564598" y="3229937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2270" y="3229937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3420582" y="3121925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188334" y="3121925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304458" y="3887746"/>
            <a:ext cx="288032" cy="2160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12270" y="1753773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Total abstraction: Abstract node/Black</a:t>
            </a:r>
          </a:p>
          <a:p>
            <a:pPr algn="ctr"/>
            <a:r>
              <a:rPr lang="en-US" dirty="0"/>
              <a:t>With border nodes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4972" y="1753773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Total abstraction: Abstract node/Black</a:t>
            </a:r>
          </a:p>
          <a:p>
            <a:pPr algn="ctr"/>
            <a:r>
              <a:rPr lang="en-US" dirty="0"/>
              <a:t>Without border nodes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87824" y="4547735"/>
            <a:ext cx="50514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MDSC- PNCs interaction needed for end2end path computation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Small amount of info exchanged between PNC and MDSC but high interaction</a:t>
            </a:r>
          </a:p>
        </p:txBody>
      </p:sp>
    </p:spTree>
    <p:extLst>
      <p:ext uri="{BB962C8B-B14F-4D97-AF65-F5344CB8AC3E}">
        <p14:creationId xmlns:p14="http://schemas.microsoft.com/office/powerpoint/2010/main" xmlns="" val="1861321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Grey topology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59762" y="1524639"/>
            <a:ext cx="3603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 Grey topology type A: </a:t>
            </a:r>
          </a:p>
          <a:p>
            <a:pPr algn="r"/>
            <a:r>
              <a:rPr lang="en-US" dirty="0"/>
              <a:t>border nodes with a TE links between them in a full mesh fashion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99584" y="1517750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Grey topology type B: </a:t>
            </a:r>
          </a:p>
          <a:p>
            <a:r>
              <a:rPr lang="en-US" dirty="0"/>
              <a:t>border nodes with some internal abstracted nodes and abstracted links </a:t>
            </a:r>
          </a:p>
        </p:txBody>
      </p:sp>
      <p:sp>
        <p:nvSpPr>
          <p:cNvPr id="67" name="Oval 66"/>
          <p:cNvSpPr/>
          <p:nvPr/>
        </p:nvSpPr>
        <p:spPr>
          <a:xfrm>
            <a:off x="3424123" y="2680370"/>
            <a:ext cx="2232248" cy="158417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/>
          <p:cNvCxnSpPr>
            <a:cxnSpLocks/>
            <a:stCxn id="67" idx="4"/>
          </p:cNvCxnSpPr>
          <p:nvPr/>
        </p:nvCxnSpPr>
        <p:spPr>
          <a:xfrm>
            <a:off x="4540247" y="426454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3253991" y="3364446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720267" y="2975065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492425" y="3580470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396231" y="4152408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512355" y="3398307"/>
            <a:ext cx="288032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>
            <a:cxnSpLocks/>
            <a:stCxn id="71" idx="6"/>
            <a:endCxn id="75" idx="2"/>
          </p:cNvCxnSpPr>
          <p:nvPr/>
        </p:nvCxnSpPr>
        <p:spPr>
          <a:xfrm flipV="1">
            <a:off x="3542023" y="3083077"/>
            <a:ext cx="1178244" cy="3893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cxnSpLocks/>
            <a:stCxn id="76" idx="0"/>
            <a:endCxn id="75" idx="3"/>
          </p:cNvCxnSpPr>
          <p:nvPr/>
        </p:nvCxnSpPr>
        <p:spPr>
          <a:xfrm flipV="1">
            <a:off x="4636441" y="3159453"/>
            <a:ext cx="126007" cy="421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cxnSpLocks/>
          </p:cNvCxnSpPr>
          <p:nvPr/>
        </p:nvCxnSpPr>
        <p:spPr>
          <a:xfrm flipH="1" flipV="1">
            <a:off x="3499549" y="3588487"/>
            <a:ext cx="1040405" cy="603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cxnSpLocks/>
            <a:stCxn id="78" idx="0"/>
            <a:endCxn id="76" idx="4"/>
          </p:cNvCxnSpPr>
          <p:nvPr/>
        </p:nvCxnSpPr>
        <p:spPr>
          <a:xfrm flipV="1">
            <a:off x="4540247" y="3796494"/>
            <a:ext cx="96194" cy="355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cxnSpLocks/>
            <a:stCxn id="75" idx="6"/>
            <a:endCxn id="79" idx="0"/>
          </p:cNvCxnSpPr>
          <p:nvPr/>
        </p:nvCxnSpPr>
        <p:spPr>
          <a:xfrm>
            <a:off x="5008299" y="3083077"/>
            <a:ext cx="648072" cy="3152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  <a:stCxn id="76" idx="6"/>
            <a:endCxn id="79" idx="3"/>
          </p:cNvCxnSpPr>
          <p:nvPr/>
        </p:nvCxnSpPr>
        <p:spPr>
          <a:xfrm flipV="1">
            <a:off x="4780457" y="3582695"/>
            <a:ext cx="774079" cy="105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3602953" y="227487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Shades of grey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70436" y="6597352"/>
            <a:ext cx="85689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21798" y="6217920"/>
            <a:ext cx="3277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Topology Abstraction Level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643003" y="1772816"/>
            <a:ext cx="172108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016999" y="1437494"/>
            <a:ext cx="1044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Types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-59762" y="4710786"/>
            <a:ext cx="3603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 Automatic generation  of abstract topology by configuration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399584" y="4703897"/>
            <a:ext cx="3744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 demand of supplementary topology via path computation request/reply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3643003" y="4958963"/>
            <a:ext cx="172108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016999" y="4623641"/>
            <a:ext cx="104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How to build it</a:t>
            </a:r>
          </a:p>
        </p:txBody>
      </p:sp>
    </p:spTree>
    <p:extLst>
      <p:ext uri="{BB962C8B-B14F-4D97-AF65-F5344CB8AC3E}">
        <p14:creationId xmlns:p14="http://schemas.microsoft.com/office/powerpoint/2010/main" xmlns="" val="148606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capability negotiation for abstraction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/>
            <a:r>
              <a:rPr lang="en-US" dirty="0" smtClean="0"/>
              <a:t>It is expected that the abstraction level be negotiated between the CNC and the MDSC (i.e., the CMI) depending on the capability of the CNC. </a:t>
            </a:r>
          </a:p>
          <a:p>
            <a:pPr marL="514350" indent="-514350"/>
            <a:r>
              <a:rPr lang="en-US" dirty="0" smtClean="0"/>
              <a:t>This negotiated level of abstraction on the CMI may also impact the way the MDSC and the PNCs configure and encode the abstracted topology. </a:t>
            </a:r>
          </a:p>
          <a:p>
            <a:pPr marL="914400" lvl="1" indent="-514350"/>
            <a:r>
              <a:rPr lang="en-US" dirty="0" smtClean="0"/>
              <a:t>For example, if the CNC is capable of sophisticated technology specific operation, then this would impact the level of abstraction at the MDSC with the PNCs. </a:t>
            </a:r>
          </a:p>
          <a:p>
            <a:pPr marL="914400" lvl="1" indent="-514350"/>
            <a:r>
              <a:rPr lang="en-US" dirty="0" smtClean="0"/>
              <a:t>On the other hand, if the CNC asks for a generic topology abstraction, then the level of abstraction at the MDSC with the PNCs can be less technology specific than the former case.</a:t>
            </a:r>
            <a:endParaRPr lang="en-US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/>
          <a:p>
            <a:r>
              <a:rPr lang="en-US" dirty="0" smtClean="0"/>
              <a:t>November  13-18, 2016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IETF 97, Seoul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2AC0BD2-2488-47B1-8860-9054DEC42382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Abstraction type definition and its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None/>
            </a:pPr>
            <a:r>
              <a:rPr lang="en-US" sz="1600" dirty="0" smtClean="0"/>
              <a:t>Packet Networks</a:t>
            </a:r>
            <a:r>
              <a:rPr lang="en-US" sz="1200" dirty="0" smtClean="0"/>
              <a:t>:  For grey abstraction, the type of abstraction and its parameters MUST be defined and configured/negotiated.</a:t>
            </a:r>
          </a:p>
          <a:p>
            <a:pPr marL="514350" indent="-514350">
              <a:spcBef>
                <a:spcPts val="0"/>
              </a:spcBef>
            </a:pPr>
            <a:r>
              <a:rPr lang="en-US" sz="1600" dirty="0" smtClean="0"/>
              <a:t>Abstraction Level 1: TE-tunnel abstraction for all (S-D) border pairs with: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Maximum B/W available per Priority Level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Minimum Latency</a:t>
            </a:r>
          </a:p>
          <a:p>
            <a:pPr marL="514350" indent="-514350">
              <a:spcBef>
                <a:spcPts val="0"/>
              </a:spcBef>
              <a:buNone/>
            </a:pPr>
            <a:endParaRPr lang="en-US" sz="12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600" dirty="0" smtClean="0"/>
              <a:t>OTN Networks</a:t>
            </a:r>
            <a:r>
              <a:rPr lang="en-US" sz="1200" dirty="0" smtClean="0"/>
              <a:t>: For grey abstraction, the type of abstraction and its parameters MUST be defined and configured/negotiated.</a:t>
            </a:r>
          </a:p>
          <a:p>
            <a:pPr marL="514350" indent="-514350">
              <a:spcBef>
                <a:spcPts val="0"/>
              </a:spcBef>
            </a:pPr>
            <a:r>
              <a:rPr lang="en-US" sz="1600" dirty="0" smtClean="0"/>
              <a:t>Abstraction Level 1: Per ODU Switching level (i.e., ODU type and number) TE-tunnel abstraction for all (S-D) border pair with:</a:t>
            </a:r>
            <a:endParaRPr lang="en-US" sz="1200" dirty="0" smtClean="0"/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Maximum B/W available per Priority Level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Minimum Latency</a:t>
            </a:r>
          </a:p>
          <a:p>
            <a:pPr marL="514350" indent="-514350">
              <a:spcBef>
                <a:spcPts val="0"/>
              </a:spcBef>
            </a:pPr>
            <a:r>
              <a:rPr lang="en-US" sz="1600" dirty="0" smtClean="0"/>
              <a:t> Abstraction Level 2: Aggregated TE-tunnel abstraction for all  (S-D) border pairs with: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Maximum B/W available per Priority Level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Minimum Latency</a:t>
            </a:r>
          </a:p>
          <a:p>
            <a:pPr marL="514350" indent="-514350">
              <a:spcBef>
                <a:spcPts val="0"/>
              </a:spcBef>
              <a:buNone/>
            </a:pPr>
            <a:endParaRPr lang="en-US" sz="1200" dirty="0" smtClean="0"/>
          </a:p>
          <a:p>
            <a:pPr marL="514350" indent="-514350">
              <a:spcBef>
                <a:spcPts val="0"/>
              </a:spcBef>
              <a:buNone/>
            </a:pPr>
            <a:r>
              <a:rPr lang="en-US" sz="1600" dirty="0" smtClean="0"/>
              <a:t>WSON Networks</a:t>
            </a:r>
            <a:r>
              <a:rPr lang="en-US" sz="1200" dirty="0" smtClean="0"/>
              <a:t>: For grey abstraction, the type of abstraction MUST and its parameters be defined and configured/negotiated.</a:t>
            </a:r>
          </a:p>
          <a:p>
            <a:pPr marL="514350" indent="-514350">
              <a:spcBef>
                <a:spcPts val="0"/>
              </a:spcBef>
            </a:pPr>
            <a:r>
              <a:rPr lang="en-US" sz="1200" dirty="0" smtClean="0"/>
              <a:t> </a:t>
            </a:r>
            <a:r>
              <a:rPr lang="en-US" sz="1600" dirty="0" smtClean="0"/>
              <a:t>Abstraction Level 1: Per Lambda/Frequency level TE-tunnel abstraction for all (S-D) border pairs with:</a:t>
            </a:r>
            <a:endParaRPr lang="en-US" sz="1200" dirty="0" smtClean="0"/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Maximum B/W available per Priority Level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Minimum Latency</a:t>
            </a:r>
          </a:p>
          <a:p>
            <a:pPr marL="514350" indent="-514350">
              <a:spcBef>
                <a:spcPts val="0"/>
              </a:spcBef>
            </a:pPr>
            <a:r>
              <a:rPr lang="en-US" sz="1600" dirty="0" smtClean="0"/>
              <a:t>Abstraction Level 2: Aggregated TE-tunnel abstraction for all (S-D) border pairs with: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Maximum B/W available per Priority Level</a:t>
            </a:r>
          </a:p>
          <a:p>
            <a:pPr marL="914400" lvl="1" indent="-514350">
              <a:spcBef>
                <a:spcPts val="0"/>
              </a:spcBef>
            </a:pPr>
            <a:r>
              <a:rPr lang="en-US" sz="1200" dirty="0" smtClean="0"/>
              <a:t>Minimum Latency</a:t>
            </a:r>
            <a:endParaRPr lang="en-US" sz="1200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</p:spPr>
        <p:txBody>
          <a:bodyPr/>
          <a:lstStyle/>
          <a:p>
            <a:r>
              <a:rPr lang="en-US" dirty="0" smtClean="0"/>
              <a:t>November  13-18, 2016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IETF 97, Seoul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22AC0BD2-2488-47B1-8860-9054DEC4238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1365</TotalTime>
  <Words>728</Words>
  <Application>Microsoft Office PowerPoint</Application>
  <PresentationFormat>On-screen Show (4:3)</PresentationFormat>
  <Paragraphs>104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Abstraction and Control of TE Networks (ACTN) Abstraction Methods</vt:lpstr>
      <vt:lpstr>Abstraction</vt:lpstr>
      <vt:lpstr>Factors impacting the abstraction</vt:lpstr>
      <vt:lpstr>Abstraction level</vt:lpstr>
      <vt:lpstr>White topology (Native)</vt:lpstr>
      <vt:lpstr>Black topology (Abstract node)</vt:lpstr>
      <vt:lpstr>Grey topology</vt:lpstr>
      <vt:lpstr>Requirements for capability negotiation for abstraction level</vt:lpstr>
      <vt:lpstr>Requirements for Abstraction type definition and its parameters</vt:lpstr>
      <vt:lpstr>Next Steps</vt:lpstr>
    </vt:vector>
  </TitlesOfParts>
  <Company>Ericsson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Framework for Abstraction and Control of Transport Networks</dc:title>
  <dc:creator>Daniele Ceccarelli</dc:creator>
  <cp:lastModifiedBy>L73682</cp:lastModifiedBy>
  <cp:revision>74</cp:revision>
  <dcterms:created xsi:type="dcterms:W3CDTF">2015-07-18T09:34:56Z</dcterms:created>
  <dcterms:modified xsi:type="dcterms:W3CDTF">2016-11-12T23:54:40Z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x">
    <vt:lpwstr>0</vt:lpwstr>
  </property>
  <property fmtid="{D5CDD505-2E9C-101B-9397-08002B2CF9AE}" pid="4" name="DocumentType">
    <vt:lpwstr/>
  </property>
  <property fmtid="{D5CDD505-2E9C-101B-9397-08002B2CF9AE}" pid="5" name="TemplateName">
    <vt:lpwstr/>
  </property>
  <property fmtid="{D5CDD505-2E9C-101B-9397-08002B2CF9AE}" pid="6" name="TemplateVersion">
    <vt:lpwstr/>
  </property>
  <property fmtid="{D5CDD505-2E9C-101B-9397-08002B2CF9AE}" pid="7" name="White">
    <vt:bool>true</vt:bool>
  </property>
  <property fmtid="{D5CDD505-2E9C-101B-9397-08002B2CF9AE}" pid="8" name="chkMetaData">
    <vt:bool>false</vt:bool>
  </property>
  <property fmtid="{D5CDD505-2E9C-101B-9397-08002B2CF9AE}" pid="9" name="chkTaglines">
    <vt:bool>true</vt:bool>
  </property>
  <property fmtid="{D5CDD505-2E9C-101B-9397-08002B2CF9AE}" pid="10" name="SecurityClass">
    <vt:lpwstr>Ericsson Internal</vt:lpwstr>
  </property>
  <property fmtid="{D5CDD505-2E9C-101B-9397-08002B2CF9AE}" pid="11" name="txtConfLabel">
    <vt:lpwstr>Ericsson Internal</vt:lpwstr>
  </property>
  <property fmtid="{D5CDD505-2E9C-101B-9397-08002B2CF9AE}" pid="12" name="optUseConfClass">
    <vt:bool>true</vt:bool>
  </property>
  <property fmtid="{D5CDD505-2E9C-101B-9397-08002B2CF9AE}" pid="13" name="optUseConfLabel">
    <vt:bool>false</vt:bool>
  </property>
  <property fmtid="{D5CDD505-2E9C-101B-9397-08002B2CF9AE}" pid="14" name="optFooterCVLDocNo">
    <vt:bool>true</vt:bool>
  </property>
  <property fmtid="{D5CDD505-2E9C-101B-9397-08002B2CF9AE}" pid="15" name="optFooterCVLCopyright">
    <vt:bool>false</vt:bool>
  </property>
  <property fmtid="{D5CDD505-2E9C-101B-9397-08002B2CF9AE}" pid="16" name="optEnterText1">
    <vt:bool>false</vt:bool>
  </property>
  <property fmtid="{D5CDD505-2E9C-101B-9397-08002B2CF9AE}" pid="17" name="optFooterCVLConfLabel">
    <vt:bool>true</vt:bool>
  </property>
  <property fmtid="{D5CDD505-2E9C-101B-9397-08002B2CF9AE}" pid="18" name="optEnterText2">
    <vt:bool>false</vt:bool>
  </property>
  <property fmtid="{D5CDD505-2E9C-101B-9397-08002B2CF9AE}" pid="19" name="optFooterCVLTitle">
    <vt:bool>true</vt:bool>
  </property>
  <property fmtid="{D5CDD505-2E9C-101B-9397-08002B2CF9AE}" pid="20" name="optFooterCVLPrep">
    <vt:bool>false</vt:bool>
  </property>
  <property fmtid="{D5CDD505-2E9C-101B-9397-08002B2CF9AE}" pid="21" name="optEnterText3">
    <vt:bool>false</vt:bool>
  </property>
  <property fmtid="{D5CDD505-2E9C-101B-9397-08002B2CF9AE}" pid="22" name="optFooterCVLDate">
    <vt:bool>true</vt:bool>
  </property>
  <property fmtid="{D5CDD505-2E9C-101B-9397-08002B2CF9AE}" pid="23" name="optEnterText4">
    <vt:bool>false</vt:bool>
  </property>
  <property fmtid="{D5CDD505-2E9C-101B-9397-08002B2CF9AE}" pid="24" name="LeftFooterField">
    <vt:lpwstr> </vt:lpwstr>
  </property>
  <property fmtid="{D5CDD505-2E9C-101B-9397-08002B2CF9AE}" pid="25" name="MiddleFooterField">
    <vt:lpwstr> </vt:lpwstr>
  </property>
  <property fmtid="{D5CDD505-2E9C-101B-9397-08002B2CF9AE}" pid="26" name="RightFooterField">
    <vt:lpwstr> </vt:lpwstr>
  </property>
  <property fmtid="{D5CDD505-2E9C-101B-9397-08002B2CF9AE}" pid="27" name="RightFooterField2">
    <vt:lpwstr> </vt:lpwstr>
  </property>
  <property fmtid="{D5CDD505-2E9C-101B-9397-08002B2CF9AE}" pid="28" name="TotalNumb">
    <vt:bool>false</vt:bool>
  </property>
  <property fmtid="{D5CDD505-2E9C-101B-9397-08002B2CF9AE}" pid="29" name="Pages">
    <vt:bool>true</vt:bool>
  </property>
  <property fmtid="{D5CDD505-2E9C-101B-9397-08002B2CF9AE}" pid="30" name="_readonly">
    <vt:lpwstr/>
  </property>
  <property fmtid="{D5CDD505-2E9C-101B-9397-08002B2CF9AE}" pid="31" name="_change">
    <vt:lpwstr/>
  </property>
  <property fmtid="{D5CDD505-2E9C-101B-9397-08002B2CF9AE}" pid="32" name="_full-control">
    <vt:lpwstr/>
  </property>
  <property fmtid="{D5CDD505-2E9C-101B-9397-08002B2CF9AE}" pid="33" name="sflag">
    <vt:lpwstr>1478994684</vt:lpwstr>
  </property>
</Properties>
</file>