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4" r:id="rId3"/>
    <p:sldId id="257" r:id="rId4"/>
    <p:sldId id="259" r:id="rId5"/>
    <p:sldId id="258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72" d="100"/>
          <a:sy n="72" d="100"/>
        </p:scale>
        <p:origin x="-1084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BF15B-7E22-894E-AF67-6F46E280CDFD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1A57D-8290-DC4C-A88D-E8AFC18DB1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912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BF15B-7E22-894E-AF67-6F46E280CDFD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1A57D-8290-DC4C-A88D-E8AFC18DB1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050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BF15B-7E22-894E-AF67-6F46E280CDFD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1A57D-8290-DC4C-A88D-E8AFC18DB1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966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BF15B-7E22-894E-AF67-6F46E280CDFD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1A57D-8290-DC4C-A88D-E8AFC18DB1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690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BF15B-7E22-894E-AF67-6F46E280CDFD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1A57D-8290-DC4C-A88D-E8AFC18DB1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73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BF15B-7E22-894E-AF67-6F46E280CDFD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1A57D-8290-DC4C-A88D-E8AFC18DB1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290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BF15B-7E22-894E-AF67-6F46E280CDFD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1A57D-8290-DC4C-A88D-E8AFC18DB1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747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BF15B-7E22-894E-AF67-6F46E280CDFD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1A57D-8290-DC4C-A88D-E8AFC18DB1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758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BF15B-7E22-894E-AF67-6F46E280CDFD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1A57D-8290-DC4C-A88D-E8AFC18DB1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652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BF15B-7E22-894E-AF67-6F46E280CDFD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1A57D-8290-DC4C-A88D-E8AFC18DB1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63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BF15B-7E22-894E-AF67-6F46E280CDFD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1A57D-8290-DC4C-A88D-E8AFC18DB1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963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5BF15B-7E22-894E-AF67-6F46E280CDFD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D1A57D-8290-DC4C-A88D-E8AFC18DB1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757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0473" y="1688470"/>
            <a:ext cx="8889577" cy="1470025"/>
          </a:xfrm>
        </p:spPr>
        <p:txBody>
          <a:bodyPr>
            <a:normAutofit/>
          </a:bodyPr>
          <a:lstStyle/>
          <a:p>
            <a:r>
              <a:rPr lang="en-US" sz="4000" dirty="0" smtClean="0"/>
              <a:t>Optimizing DTLS for use in IoT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02023"/>
            <a:ext cx="6400800" cy="1752600"/>
          </a:xfrm>
        </p:spPr>
        <p:txBody>
          <a:bodyPr/>
          <a:lstStyle/>
          <a:p>
            <a:r>
              <a:rPr lang="en-US" dirty="0" smtClean="0"/>
              <a:t>draft-mavrogiannopoulos-dtls-cid-00</a:t>
            </a:r>
          </a:p>
          <a:p>
            <a:r>
              <a:rPr lang="en-US" dirty="0"/>
              <a:t>draft-fossati-tls-iot-optimizations-00</a:t>
            </a:r>
            <a:endParaRPr lang="en-US" dirty="0"/>
          </a:p>
          <a:p>
            <a:r>
              <a:rPr lang="en-US" dirty="0" smtClean="0"/>
              <a:t>IETF 97 Seoul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0986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Overview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RFC 7925 was written to provide guidance for use with TLS/DTLS in the IoT environment. </a:t>
            </a:r>
          </a:p>
          <a:p>
            <a:pPr lvl="1"/>
            <a:r>
              <a:rPr lang="en-GB" dirty="0" smtClean="0"/>
              <a:t>Goal was to use TLS/DTLS as is. </a:t>
            </a:r>
          </a:p>
          <a:p>
            <a:r>
              <a:rPr lang="en-GB" dirty="0" smtClean="0"/>
              <a:t>There are, however, cases where extensions would help. </a:t>
            </a:r>
          </a:p>
          <a:p>
            <a:r>
              <a:rPr lang="en-US" dirty="0" smtClean="0"/>
              <a:t>draft-fossati-tls-iot-optimizations-00 talks about those. Popular is </a:t>
            </a:r>
          </a:p>
          <a:p>
            <a:pPr lvl="1"/>
            <a:r>
              <a:rPr lang="en-GB" dirty="0"/>
              <a:t>Transport Agnostic Security </a:t>
            </a:r>
            <a:r>
              <a:rPr lang="en-GB" dirty="0" smtClean="0"/>
              <a:t>Associations</a:t>
            </a:r>
          </a:p>
          <a:p>
            <a:pPr lvl="1"/>
            <a:r>
              <a:rPr lang="en-GB" dirty="0"/>
              <a:t>Reducing the DTLS Record Layer Header Overhead</a:t>
            </a:r>
            <a:r>
              <a:rPr lang="en-US" dirty="0" smtClean="0"/>
              <a:t> </a:t>
            </a:r>
          </a:p>
          <a:p>
            <a:pPr lvl="1"/>
            <a:endParaRPr lang="en-US" dirty="0" smtClean="0"/>
          </a:p>
          <a:p>
            <a:endParaRPr lang="en-US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44420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</a:t>
            </a:r>
            <a:r>
              <a:rPr lang="en-US" dirty="0" smtClean="0"/>
              <a:t>Cases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Long </a:t>
            </a:r>
            <a:r>
              <a:rPr lang="en-US" dirty="0"/>
              <a:t>lasting </a:t>
            </a:r>
            <a:r>
              <a:rPr lang="en-US" dirty="0" err="1" smtClean="0"/>
              <a:t>CoAP</a:t>
            </a:r>
            <a:r>
              <a:rPr lang="en-US" dirty="0" smtClean="0"/>
              <a:t>/DTLS sessions with very </a:t>
            </a:r>
            <a:r>
              <a:rPr lang="en-US" dirty="0"/>
              <a:t>little data sent </a:t>
            </a:r>
            <a:r>
              <a:rPr lang="en-US" dirty="0" smtClean="0"/>
              <a:t>will </a:t>
            </a:r>
            <a:r>
              <a:rPr lang="en-US" dirty="0"/>
              <a:t>fail due to </a:t>
            </a:r>
            <a:r>
              <a:rPr lang="en-US" dirty="0" smtClean="0"/>
              <a:t>aggressive NAT timeouts</a:t>
            </a:r>
          </a:p>
          <a:p>
            <a:r>
              <a:rPr lang="en-US" dirty="0" smtClean="0"/>
              <a:t>Keep-alive traffic is not an option for sleepy/constrained devices, and neither is negotiating a new security association every time a new application protocol transaction is needed</a:t>
            </a:r>
          </a:p>
        </p:txBody>
      </p:sp>
    </p:spTree>
    <p:extLst>
      <p:ext uri="{BB962C8B-B14F-4D97-AF65-F5344CB8AC3E}">
        <p14:creationId xmlns:p14="http://schemas.microsoft.com/office/powerpoint/2010/main" val="39951094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</a:t>
            </a:r>
            <a:r>
              <a:rPr lang="en-US" dirty="0" smtClean="0"/>
              <a:t>Cases,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Same as use case (1), but in the context of DTLS-based VPNs</a:t>
            </a:r>
          </a:p>
          <a:p>
            <a:r>
              <a:rPr lang="en-US" dirty="0" smtClean="0"/>
              <a:t>Aggressive NAT UDP timeouts break the underlying security association</a:t>
            </a:r>
          </a:p>
          <a:p>
            <a:r>
              <a:rPr lang="en-US" dirty="0" smtClean="0"/>
              <a:t>Using Heartbeat [RFC 6520] is not an option when client is a phone or a tablet</a:t>
            </a:r>
          </a:p>
        </p:txBody>
      </p:sp>
    </p:spTree>
    <p:extLst>
      <p:ext uri="{BB962C8B-B14F-4D97-AF65-F5344CB8AC3E}">
        <p14:creationId xmlns:p14="http://schemas.microsoft.com/office/powerpoint/2010/main" val="26059433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</a:t>
            </a:r>
            <a:r>
              <a:rPr lang="en-US" dirty="0" smtClean="0"/>
              <a:t>Cases,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IoT device with </a:t>
            </a:r>
            <a:r>
              <a:rPr lang="en-US" dirty="0" smtClean="0"/>
              <a:t>radio technologies </a:t>
            </a:r>
            <a:r>
              <a:rPr lang="en-US" dirty="0" smtClean="0"/>
              <a:t>offering limited bandwidth, such as GSM, and low power WANs</a:t>
            </a:r>
            <a:endParaRPr lang="en-US" dirty="0" smtClean="0"/>
          </a:p>
          <a:p>
            <a:r>
              <a:rPr lang="en-US" dirty="0" smtClean="0"/>
              <a:t>Handshaking over </a:t>
            </a:r>
            <a:r>
              <a:rPr lang="en-US" dirty="0" smtClean="0"/>
              <a:t>those </a:t>
            </a:r>
            <a:r>
              <a:rPr lang="en-US" dirty="0" smtClean="0"/>
              <a:t>is painful and basically limited to </a:t>
            </a:r>
            <a:r>
              <a:rPr lang="en-US" dirty="0" smtClean="0"/>
              <a:t>PSK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271619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Work with DTLS 1.2 and later</a:t>
            </a:r>
          </a:p>
          <a:p>
            <a:r>
              <a:rPr lang="en-US" dirty="0" smtClean="0"/>
              <a:t>Optional behaviour</a:t>
            </a:r>
          </a:p>
          <a:p>
            <a:r>
              <a:rPr lang="en-US" dirty="0" smtClean="0"/>
              <a:t>Privacy-friendly whenever </a:t>
            </a:r>
            <a:r>
              <a:rPr lang="en-US" dirty="0" smtClean="0"/>
              <a:t>possible</a:t>
            </a:r>
          </a:p>
        </p:txBody>
      </p:sp>
    </p:spTree>
    <p:extLst>
      <p:ext uri="{BB962C8B-B14F-4D97-AF65-F5344CB8AC3E}">
        <p14:creationId xmlns:p14="http://schemas.microsoft.com/office/powerpoint/2010/main" val="22045734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 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DTLS context de-</a:t>
            </a:r>
            <a:r>
              <a:rPr lang="en-US" dirty="0" err="1" smtClean="0"/>
              <a:t>muxing</a:t>
            </a:r>
            <a:r>
              <a:rPr lang="en-US" dirty="0" smtClean="0"/>
              <a:t> based on Transport independent identifier (CID)</a:t>
            </a:r>
          </a:p>
          <a:p>
            <a:pPr lvl="1"/>
            <a:r>
              <a:rPr lang="en-US" dirty="0" smtClean="0"/>
              <a:t>CID is negotiated using a new DTLS extension (</a:t>
            </a:r>
            <a:r>
              <a:rPr lang="en-US" sz="1900" dirty="0" err="1" smtClean="0">
                <a:latin typeface="Andale Mono"/>
                <a:cs typeface="Andale Mono"/>
              </a:rPr>
              <a:t>ts_sa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CID is added to each DTLS record header</a:t>
            </a:r>
          </a:p>
          <a:p>
            <a:r>
              <a:rPr lang="en-US" dirty="0" smtClean="0"/>
              <a:t>Two ways to allocate the CID: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Server decides unilaterally a value that is fixed for the duration of the session (</a:t>
            </a:r>
            <a:r>
              <a:rPr lang="en-US" sz="2100" dirty="0" err="1" smtClean="0">
                <a:latin typeface="Andale Mono"/>
                <a:cs typeface="Andale Mono"/>
              </a:rPr>
              <a:t>SecAssocType.fixed</a:t>
            </a:r>
            <a:r>
              <a:rPr lang="en-US" dirty="0" smtClean="0"/>
              <a:t>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Server and Client agree on a sequence of values generated using HOTP [RFC 4226] seeded by the session shared secret (</a:t>
            </a:r>
            <a:r>
              <a:rPr lang="en-US" sz="1900" dirty="0" err="1" smtClean="0">
                <a:latin typeface="Andale Mono"/>
                <a:cs typeface="Andale Mono"/>
              </a:rPr>
              <a:t>SecAssocType.hotp</a:t>
            </a:r>
            <a:r>
              <a:rPr lang="en-US" dirty="0" smtClean="0"/>
              <a:t>); Client shifts to the next value when needed (e.g. on transport handover)</a:t>
            </a:r>
          </a:p>
          <a:p>
            <a:pPr marL="971550" lvl="1" indent="-514350">
              <a:buFont typeface="+mj-lt"/>
              <a:buAutoNum type="arabicPeriod"/>
            </a:pP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766356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How to signal the other party that the wire format has changed</a:t>
            </a:r>
          </a:p>
          <a:p>
            <a:pPr lvl="1"/>
            <a:r>
              <a:rPr lang="en-US" dirty="0" smtClean="0"/>
              <a:t>Creative use of the </a:t>
            </a:r>
            <a:r>
              <a:rPr lang="en-US" dirty="0"/>
              <a:t>v</a:t>
            </a:r>
            <a:r>
              <a:rPr lang="en-US" dirty="0" smtClean="0"/>
              <a:t>ersion field?</a:t>
            </a:r>
          </a:p>
          <a:p>
            <a:r>
              <a:rPr lang="en-US" dirty="0" smtClean="0"/>
              <a:t>Are 32-bits enough to make HOTP usable for high load servers? Probability of CID collisions is already quite high with ~100 concurrent sessions</a:t>
            </a:r>
          </a:p>
          <a:p>
            <a:pPr lvl="1"/>
            <a:r>
              <a:rPr lang="en-US" dirty="0" smtClean="0"/>
              <a:t>Bigger </a:t>
            </a:r>
            <a:r>
              <a:rPr lang="en-US" dirty="0" err="1" smtClean="0"/>
              <a:t>cid</a:t>
            </a:r>
            <a:r>
              <a:rPr lang="en-US" dirty="0" smtClean="0"/>
              <a:t> (e.g., 5-6 bytes) when </a:t>
            </a:r>
            <a:r>
              <a:rPr lang="en-US" sz="1900" dirty="0" err="1" smtClean="0">
                <a:latin typeface="Andale Mono"/>
                <a:cs typeface="Andale Mono"/>
              </a:rPr>
              <a:t>SecAssocType.hotp</a:t>
            </a:r>
            <a:r>
              <a:rPr lang="en-US" dirty="0" smtClean="0">
                <a:latin typeface="Andale Mono"/>
                <a:cs typeface="Andale Mono"/>
              </a:rPr>
              <a:t> </a:t>
            </a:r>
            <a:r>
              <a:rPr lang="en-US" dirty="0" smtClean="0"/>
              <a:t>is negotiated</a:t>
            </a:r>
          </a:p>
        </p:txBody>
      </p:sp>
    </p:spTree>
    <p:extLst>
      <p:ext uri="{BB962C8B-B14F-4D97-AF65-F5344CB8AC3E}">
        <p14:creationId xmlns:p14="http://schemas.microsoft.com/office/powerpoint/2010/main" val="3985380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Three stacks have already showed their interest in implementing:</a:t>
            </a:r>
          </a:p>
          <a:p>
            <a:pPr lvl="1"/>
            <a:r>
              <a:rPr lang="en-US" dirty="0" err="1" smtClean="0"/>
              <a:t>mbedTLS</a:t>
            </a:r>
            <a:r>
              <a:rPr lang="en-US" dirty="0" smtClean="0"/>
              <a:t>, </a:t>
            </a:r>
            <a:r>
              <a:rPr lang="en-US" dirty="0" err="1" smtClean="0"/>
              <a:t>gnuTLS</a:t>
            </a:r>
            <a:r>
              <a:rPr lang="en-US" dirty="0" smtClean="0"/>
              <a:t>, and Scandium</a:t>
            </a:r>
          </a:p>
        </p:txBody>
      </p:sp>
    </p:spTree>
    <p:extLst>
      <p:ext uri="{BB962C8B-B14F-4D97-AF65-F5344CB8AC3E}">
        <p14:creationId xmlns:p14="http://schemas.microsoft.com/office/powerpoint/2010/main" val="31270163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371</Words>
  <Application>Microsoft Office PowerPoint</Application>
  <PresentationFormat>On-screen Show (4:3)</PresentationFormat>
  <Paragraphs>42</Paragraphs>
  <Slides>9</Slides>
  <Notes>0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Optimizing DTLS for use in IoT</vt:lpstr>
      <vt:lpstr>Overview</vt:lpstr>
      <vt:lpstr>Use Cases</vt:lpstr>
      <vt:lpstr>Use Cases, cont.</vt:lpstr>
      <vt:lpstr>Use Cases, cont.</vt:lpstr>
      <vt:lpstr>Requirements</vt:lpstr>
      <vt:lpstr>Proposed Solution</vt:lpstr>
      <vt:lpstr>Open Issues</vt:lpstr>
      <vt:lpstr>Implementation</vt:lpstr>
    </vt:vector>
  </TitlesOfParts>
  <Company>Velocix LTD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Connection Id for DTLS</dc:title>
  <dc:creator>Thomas Fossati</dc:creator>
  <cp:lastModifiedBy>Hannes Tschofenig</cp:lastModifiedBy>
  <cp:revision>260</cp:revision>
  <dcterms:created xsi:type="dcterms:W3CDTF">2016-11-13T18:46:48Z</dcterms:created>
  <dcterms:modified xsi:type="dcterms:W3CDTF">2016-11-14T22:27:07Z</dcterms:modified>
</cp:coreProperties>
</file>