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68" r:id="rId2"/>
    <p:sldId id="288" r:id="rId3"/>
    <p:sldId id="289" r:id="rId4"/>
    <p:sldId id="290" r:id="rId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21EB80"/>
    <a:srgbClr val="0C458B"/>
    <a:srgbClr val="89C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49" autoAdjust="0"/>
    <p:restoredTop sz="86406" autoAdjust="0"/>
  </p:normalViewPr>
  <p:slideViewPr>
    <p:cSldViewPr snapToGrid="0" snapToObjects="1">
      <p:cViewPr>
        <p:scale>
          <a:sx n="75" d="100"/>
          <a:sy n="75" d="100"/>
        </p:scale>
        <p:origin x="-579" y="498"/>
      </p:cViewPr>
      <p:guideLst>
        <p:guide orient="horz" pos="788"/>
        <p:guide/>
      </p:guideLst>
    </p:cSldViewPr>
  </p:slideViewPr>
  <p:outlineViewPr>
    <p:cViewPr>
      <p:scale>
        <a:sx n="25" d="100"/>
        <a:sy n="25" d="100"/>
      </p:scale>
      <p:origin x="0" y="114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B1FCE-8C13-4C16-9B6E-6A973A94491F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B6AEA-1812-4A92-90A4-F1EEAAA0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3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877E5-13FB-45CC-86D6-2697BC10F432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5284-D27E-472E-AE30-AD95405BD1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3830" y="224290"/>
            <a:ext cx="771222" cy="77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4" y="6008215"/>
            <a:ext cx="2133600" cy="74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6632356" y="6383525"/>
            <a:ext cx="227658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Information Sciences</a:t>
            </a:r>
            <a:r>
              <a:rPr lang="en-US" sz="1300" b="1" i="1" baseline="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Institute</a:t>
            </a:r>
            <a:endParaRPr lang="en-US" sz="13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35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8163A-1079-425C-B557-01F62767EEA0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Copyright USC/ISI.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114D4-C425-49AA-9A73-A01D7DCC7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3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6EA3B-F081-48AC-8796-E0BB062795E8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457C6-F914-45E1-8A4A-8748A42CC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5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8057"/>
            <a:ext cx="4038600" cy="429164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8056"/>
            <a:ext cx="4038600" cy="429164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B2FD3-4590-4956-8C13-F8C72D0F50F1}" type="datetime1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53D1F-1B58-4F0F-B4DC-633F1F092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4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8"/>
            <a:ext cx="4040188" cy="75723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58757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7638"/>
            <a:ext cx="4041775" cy="75723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58757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2FC26-9BD8-4F62-A11A-E04D87C58D1D}" type="datetime1">
              <a:rPr lang="en-US" smtClean="0"/>
              <a:t>11/8/2016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832D-4995-4FE2-BF5E-E38F85E61B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3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6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7"/>
            <a:ext cx="8229600" cy="2010569"/>
          </a:xfrm>
        </p:spPr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D2341-FADC-4831-8F5B-0A00A95359E4}" type="datetime1">
              <a:rPr lang="en-US" smtClean="0"/>
              <a:t>11/8/2016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3263-6026-4C6E-B6E7-3B7104F86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flipV="1">
            <a:off x="0" y="5778500"/>
            <a:ext cx="91440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543" y="222056"/>
            <a:ext cx="778264" cy="77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44" y="6008215"/>
            <a:ext cx="2133600" cy="74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6632356" y="6383525"/>
            <a:ext cx="227658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Information Sciences</a:t>
            </a:r>
            <a:r>
              <a:rPr lang="en-US" sz="1300" b="1" i="1" baseline="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Institute</a:t>
            </a:r>
            <a:endParaRPr lang="en-US" sz="13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7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2E16-150A-4407-A342-B45D2EE2AC0C}" type="datetime1">
              <a:rPr lang="en-US" smtClean="0"/>
              <a:t>11/8/2016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3A44C-BF43-4D6B-A1FD-B21DF2B13B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5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48939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327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3C59B-8679-4F78-9BE9-68120A14B27F}" type="datetime1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0646-A232-4EFE-AB36-44862651C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23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39510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0D88D-B1A6-4AFF-8080-05DA6D58FB31}" type="datetime1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AD2B4-4A96-4B7F-A270-24DE98CC3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9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621AF-A8E3-4E6C-809E-0E71652B876B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9A26-814C-4F86-83D8-6CE634DBB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32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791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79181"/>
          </a:xfrm>
        </p:spPr>
        <p:txBody>
          <a:bodyPr vert="eaVer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897B7-D977-41CB-9E86-BAFA2E8064CA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USC/ISI.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4D2C8-FAC1-4866-90F1-C785DE381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2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5803900"/>
            <a:ext cx="9143209" cy="1052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0" y="5778500"/>
            <a:ext cx="9144000" cy="5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62185"/>
            <a:ext cx="8229600" cy="431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54659" y="5943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69BC36-D44D-42B7-909E-196BD94E134C}" type="datetime1">
              <a:rPr lang="en-US" smtClean="0"/>
              <a:t>11/8/2016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4772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Copyright USC/ISI.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54659" y="61388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685775-C8E1-4E40-86FF-A701C259CE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Transport Options for UDP</a:t>
            </a:r>
            <a:endParaRPr lang="fr-FR" b="1" dirty="0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draft-ietf-tsvwg-udp-options-04</a:t>
            </a:r>
          </a:p>
          <a:p>
            <a:r>
              <a:rPr lang="en-US" dirty="0" smtClean="0"/>
              <a:t>IETF 97 – Seoul</a:t>
            </a:r>
          </a:p>
          <a:p>
            <a:endParaRPr lang="en-US" dirty="0" smtClean="0"/>
          </a:p>
          <a:p>
            <a:r>
              <a:rPr lang="en-US" dirty="0" smtClean="0"/>
              <a:t>Joe Touch, USC/ISI</a:t>
            </a:r>
          </a:p>
        </p:txBody>
      </p:sp>
      <p:sp>
        <p:nvSpPr>
          <p:cNvPr id="3074" name="Rectangle 7"/>
          <p:cNvSpPr>
            <a:spLocks noGrp="1" noChangeArrowheads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BA6DB88-80D5-4FD1-9B7C-596011A3E4C5}" type="datetime8">
              <a:rPr lang="en-US" sz="1000" b="0" smtClean="0">
                <a:solidFill>
                  <a:srgbClr val="990000"/>
                </a:solidFill>
                <a:latin typeface="Arial" charset="0"/>
              </a:rPr>
              <a:pPr/>
              <a:t>11/8/2016 10:33 PM</a:t>
            </a:fld>
            <a:endParaRPr lang="en-US" sz="1000" b="0" smtClean="0">
              <a:solidFill>
                <a:srgbClr val="990000"/>
              </a:solidFill>
              <a:latin typeface="Arial" charset="0"/>
            </a:endParaRP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4F35538-FDA0-49BF-9DDB-28A1048DB88A}" type="slidenum">
              <a:rPr lang="en-US" sz="1000" b="0" smtClean="0">
                <a:solidFill>
                  <a:srgbClr val="990000"/>
                </a:solidFill>
                <a:latin typeface="Arial" charset="0"/>
              </a:rPr>
              <a:pPr/>
              <a:t>1</a:t>
            </a:fld>
            <a:endParaRPr lang="en-US" sz="1000" b="0" smtClean="0">
              <a:solidFill>
                <a:srgbClr val="990000"/>
              </a:solidFill>
              <a:latin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141720" y="5288280"/>
            <a:ext cx="10782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Date Placeholder 3"/>
          <p:cNvSpPr txBox="1">
            <a:spLocks/>
          </p:cNvSpPr>
          <p:nvPr/>
        </p:nvSpPr>
        <p:spPr>
          <a:xfrm>
            <a:off x="6907059" y="591343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C58163A-1079-425C-B557-01F62767EEA0}" type="datetime1">
              <a:rPr lang="en-US" smtClean="0"/>
              <a:pPr>
                <a:defRPr/>
              </a:pPr>
              <a:t>11/8/2016</a:t>
            </a:fld>
            <a:endParaRPr lang="en-US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6907059" y="61087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A3E114D4-C425-49AA-9A73-A01D7DCC7BD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1026" name="Picture 2" descr="C:\Users\touch\Desktop\400x46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765" y="4379594"/>
            <a:ext cx="1071149" cy="123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55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Option space for UDP</a:t>
            </a:r>
          </a:p>
          <a:p>
            <a:pPr lvl="1"/>
            <a:r>
              <a:rPr lang="en-US" dirty="0" smtClean="0"/>
              <a:t>Uses difference between IP and UDP lengths</a:t>
            </a:r>
          </a:p>
          <a:p>
            <a:pPr lvl="1"/>
            <a:r>
              <a:rPr lang="en-US" dirty="0" smtClean="0"/>
              <a:t>Does NOT deliver “out of band</a:t>
            </a:r>
            <a:r>
              <a:rPr lang="en-US" smtClean="0"/>
              <a:t>” trailer to </a:t>
            </a:r>
            <a:r>
              <a:rPr lang="en-US" dirty="0" smtClean="0"/>
              <a:t>app.</a:t>
            </a:r>
          </a:p>
          <a:p>
            <a:pPr lvl="1"/>
            <a:r>
              <a:rPr lang="en-US" dirty="0" smtClean="0"/>
              <a:t>Compatible with legacy (so far)</a:t>
            </a:r>
          </a:p>
          <a:p>
            <a:pPr lvl="1"/>
            <a:r>
              <a:rPr lang="en-US" dirty="0" smtClean="0"/>
              <a:t>Uses Option Checksum (OCS) for “safety”</a:t>
            </a:r>
          </a:p>
          <a:p>
            <a:r>
              <a:rPr lang="en-US" dirty="0" smtClean="0"/>
              <a:t>Useful for</a:t>
            </a:r>
          </a:p>
          <a:p>
            <a:pPr lvl="1"/>
            <a:r>
              <a:rPr lang="en-US" dirty="0" smtClean="0"/>
              <a:t>Out-of-band fate-shared signaling</a:t>
            </a:r>
          </a:p>
          <a:p>
            <a:pPr lvl="1"/>
            <a:r>
              <a:rPr lang="en-US" dirty="0" smtClean="0"/>
              <a:t>Soft-state optimizations</a:t>
            </a:r>
          </a:p>
          <a:p>
            <a:pPr lvl="1"/>
            <a:r>
              <a:rPr lang="en-US" dirty="0" smtClean="0"/>
              <a:t>Optional optimizations</a:t>
            </a:r>
          </a:p>
          <a:p>
            <a:pPr lvl="1"/>
            <a:r>
              <a:rPr lang="en-US" dirty="0" smtClean="0"/>
              <a:t>Emerging UDP extensions (GUE, TAPS, etc.)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8163A-1079-425C-B557-01F62767EEA0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USC/ISI. All rights reserved.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114D4-C425-49AA-9A73-A01D7DCC7BD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4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Update -04 pending opening of the queue</a:t>
            </a:r>
          </a:p>
          <a:p>
            <a:pPr lvl="1"/>
            <a:r>
              <a:rPr lang="en-US" dirty="0" smtClean="0"/>
              <a:t>Added new UDP option to emulate </a:t>
            </a:r>
            <a:r>
              <a:rPr lang="en-US" dirty="0" smtClean="0"/>
              <a:t>UDP-Lite</a:t>
            </a:r>
          </a:p>
          <a:p>
            <a:pPr lvl="1"/>
            <a:r>
              <a:rPr lang="en-US" dirty="0" smtClean="0"/>
              <a:t>Method allows Lite area to be data adjacent with minimal </a:t>
            </a:r>
            <a:r>
              <a:rPr lang="en-US" smtClean="0"/>
              <a:t>“repacking”</a:t>
            </a:r>
            <a:endParaRPr lang="en-US" dirty="0" smtClean="0"/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Linux </a:t>
            </a:r>
            <a:r>
              <a:rPr lang="en-US" dirty="0" smtClean="0"/>
              <a:t>4.6.2 </a:t>
            </a:r>
            <a:r>
              <a:rPr lang="en-US" dirty="0" smtClean="0"/>
              <a:t>code </a:t>
            </a:r>
            <a:r>
              <a:rPr lang="en-US" dirty="0" smtClean="0"/>
              <a:t>ready (NOP, EOL, OCS only)</a:t>
            </a:r>
          </a:p>
          <a:p>
            <a:pPr lvl="1"/>
            <a:r>
              <a:rPr lang="en-US" dirty="0" smtClean="0"/>
              <a:t>Waiting to include Lite to </a:t>
            </a:r>
            <a:r>
              <a:rPr lang="en-US" dirty="0" smtClean="0"/>
              <a:t>release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8163A-1079-425C-B557-01F62767EEA0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USC/ISI. All rights reserved.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114D4-C425-49AA-9A73-A01D7DCC7BD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38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WG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to consider as WG item</a:t>
            </a:r>
          </a:p>
          <a:p>
            <a:pPr lvl="1"/>
            <a:r>
              <a:rPr lang="en-US" dirty="0" smtClean="0"/>
              <a:t>Standards track or experimental?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58163A-1079-425C-B557-01F62767EEA0}" type="datetime1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USC/ISI. All rights reserved.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114D4-C425-49AA-9A73-A01D7DCC7BD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02689"/>
      </p:ext>
    </p:extLst>
  </p:cSld>
  <p:clrMapOvr>
    <a:masterClrMapping/>
  </p:clrMapOvr>
</p:sld>
</file>

<file path=ppt/theme/theme1.xml><?xml version="1.0" encoding="utf-8"?>
<a:theme xmlns:a="http://schemas.openxmlformats.org/drawingml/2006/main" name="isi-talktemplate-2012">
  <a:themeElements>
    <a:clrScheme name="Custom 19">
      <a:dk1>
        <a:srgbClr val="990000"/>
      </a:dk1>
      <a:lt1>
        <a:sysClr val="window" lastClr="FFFFFF"/>
      </a:lt1>
      <a:dk2>
        <a:srgbClr val="323232"/>
      </a:dk2>
      <a:lt2>
        <a:srgbClr val="E3DED1"/>
      </a:lt2>
      <a:accent1>
        <a:srgbClr val="FFCC00"/>
      </a:accent1>
      <a:accent2>
        <a:srgbClr val="991B1E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isi-talktemplate-2012</Template>
  <TotalTime>424</TotalTime>
  <Words>165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isi-talktemplate-2012</vt:lpstr>
      <vt:lpstr>Transport Options for UDP</vt:lpstr>
      <vt:lpstr>Overview</vt:lpstr>
      <vt:lpstr>Status</vt:lpstr>
      <vt:lpstr>WG action</vt:lpstr>
    </vt:vector>
  </TitlesOfParts>
  <Company>USC/ISI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USC/ISI Templates</dc:title>
  <dc:creator>Joe Touch</dc:creator>
  <cp:lastModifiedBy>touch</cp:lastModifiedBy>
  <cp:revision>134</cp:revision>
  <dcterms:created xsi:type="dcterms:W3CDTF">2012-10-31T20:08:20Z</dcterms:created>
  <dcterms:modified xsi:type="dcterms:W3CDTF">2016-11-09T06:38:34Z</dcterms:modified>
</cp:coreProperties>
</file>