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60" r:id="rId2"/>
    <p:sldMasterId id="2147483672" r:id="rId3"/>
    <p:sldMasterId id="2147483684" r:id="rId4"/>
    <p:sldMasterId id="2147483696" r:id="rId5"/>
  </p:sldMasterIdLst>
  <p:notesMasterIdLst>
    <p:notesMasterId r:id="rId11"/>
  </p:notesMasterIdLst>
  <p:handoutMasterIdLst>
    <p:handoutMasterId r:id="rId12"/>
  </p:handoutMasterIdLst>
  <p:sldIdLst>
    <p:sldId id="256" r:id="rId6"/>
    <p:sldId id="314" r:id="rId7"/>
    <p:sldId id="259" r:id="rId8"/>
    <p:sldId id="320" r:id="rId9"/>
    <p:sldId id="310" r:id="rId1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128"/>
        <a:cs typeface="+mn-cs"/>
      </a:defRPr>
    </a:lvl1pPr>
    <a:lvl2pPr marL="457200" algn="l" rtl="0" eaLnBrk="0" fontAlgn="base" hangingPunct="0">
      <a:spcBef>
        <a:spcPct val="0"/>
      </a:spcBef>
      <a:spcAft>
        <a:spcPct val="0"/>
      </a:spcAft>
      <a:defRPr kern="1200">
        <a:solidFill>
          <a:schemeClr val="tx1"/>
        </a:solidFill>
        <a:latin typeface="Arial" charset="0"/>
        <a:ea typeface="ＭＳ Ｐゴシック" charset="-128"/>
        <a:cs typeface="+mn-cs"/>
      </a:defRPr>
    </a:lvl2pPr>
    <a:lvl3pPr marL="914400" algn="l" rtl="0" eaLnBrk="0" fontAlgn="base" hangingPunct="0">
      <a:spcBef>
        <a:spcPct val="0"/>
      </a:spcBef>
      <a:spcAft>
        <a:spcPct val="0"/>
      </a:spcAft>
      <a:defRPr kern="1200">
        <a:solidFill>
          <a:schemeClr val="tx1"/>
        </a:solidFill>
        <a:latin typeface="Arial" charset="0"/>
        <a:ea typeface="ＭＳ Ｐゴシック" charset="-128"/>
        <a:cs typeface="+mn-cs"/>
      </a:defRPr>
    </a:lvl3pPr>
    <a:lvl4pPr marL="1371600" algn="l" rtl="0" eaLnBrk="0" fontAlgn="base" hangingPunct="0">
      <a:spcBef>
        <a:spcPct val="0"/>
      </a:spcBef>
      <a:spcAft>
        <a:spcPct val="0"/>
      </a:spcAft>
      <a:defRPr kern="1200">
        <a:solidFill>
          <a:schemeClr val="tx1"/>
        </a:solidFill>
        <a:latin typeface="Arial" charset="0"/>
        <a:ea typeface="ＭＳ Ｐゴシック" charset="-128"/>
        <a:cs typeface="+mn-cs"/>
      </a:defRPr>
    </a:lvl4pPr>
    <a:lvl5pPr marL="1828800" algn="l" rtl="0" eaLnBrk="0" fontAlgn="base" hangingPunct="0">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66"/>
    <a:srgbClr val="CC00CC"/>
    <a:srgbClr val="CC0099"/>
    <a:srgbClr val="1D12FC"/>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autoAdjust="0"/>
    <p:restoredTop sz="89782" autoAdjust="0"/>
  </p:normalViewPr>
  <p:slideViewPr>
    <p:cSldViewPr>
      <p:cViewPr>
        <p:scale>
          <a:sx n="105" d="100"/>
          <a:sy n="105" d="100"/>
        </p:scale>
        <p:origin x="-55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2771"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fld id="{4151BDDC-C588-447A-8D97-0186095B9AE0}" type="datetime1">
              <a:rPr lang="en-US"/>
              <a:pPr/>
              <a:t>11/13/2016</a:t>
            </a:fld>
            <a:endParaRPr lang="en-US"/>
          </a:p>
        </p:txBody>
      </p:sp>
      <p:sp>
        <p:nvSpPr>
          <p:cNvPr id="32772"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2773"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BE9A9850-59B5-4E8E-B2A8-E41EEDD98FA9}" type="slidenum">
              <a:rPr lang="en-US"/>
              <a:pPr/>
              <a:t>‹#›</a:t>
            </a:fld>
            <a:endParaRPr lang="en-US"/>
          </a:p>
        </p:txBody>
      </p:sp>
    </p:spTree>
    <p:extLst>
      <p:ext uri="{BB962C8B-B14F-4D97-AF65-F5344CB8AC3E}">
        <p14:creationId xmlns:p14="http://schemas.microsoft.com/office/powerpoint/2010/main" val="9603883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endParaRPr lang="en-US"/>
          </a:p>
        </p:txBody>
      </p:sp>
      <p:sp>
        <p:nvSpPr>
          <p:cNvPr id="717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7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endParaRPr lang="en-US"/>
          </a:p>
        </p:txBody>
      </p:sp>
      <p:sp>
        <p:nvSpPr>
          <p:cNvPr id="717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5529AD8D-09F5-4665-9C94-87E93A550EED}" type="slidenum">
              <a:rPr lang="en-US"/>
              <a:pPr/>
              <a:t>‹#›</a:t>
            </a:fld>
            <a:endParaRPr lang="en-US"/>
          </a:p>
        </p:txBody>
      </p:sp>
    </p:spTree>
    <p:extLst>
      <p:ext uri="{BB962C8B-B14F-4D97-AF65-F5344CB8AC3E}">
        <p14:creationId xmlns:p14="http://schemas.microsoft.com/office/powerpoint/2010/main" val="1624530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Rot="1" noChangeAspect="1" noChangeArrowheads="1" noTextEdit="1"/>
          </p:cNvSpPr>
          <p:nvPr>
            <p:ph type="sldImg"/>
          </p:nvPr>
        </p:nvSpPr>
        <p:spPr>
          <a:xfrm>
            <a:off x="1143000" y="685800"/>
            <a:ext cx="4572000" cy="3429000"/>
          </a:xfrm>
          <a:ln/>
        </p:spPr>
      </p:sp>
      <p:sp>
        <p:nvSpPr>
          <p:cNvPr id="512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itchFamily="34"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E7AC1C92-650F-4965-B3EB-AA533CDF4104}" type="slidenum">
              <a:rPr lang="en-US"/>
              <a:pPr/>
              <a:t>3</a:t>
            </a:fld>
            <a:endParaRPr lang="en-US" dirty="0"/>
          </a:p>
        </p:txBody>
      </p:sp>
      <p:sp>
        <p:nvSpPr>
          <p:cNvPr id="19459" name="Rectangle 2"/>
          <p:cNvSpPr>
            <a:spLocks noGrp="1" noRot="1" noChangeAspect="1" noChangeArrowheads="1" noTextEdit="1"/>
          </p:cNvSpPr>
          <p:nvPr>
            <p:ph type="sldImg"/>
          </p:nvPr>
        </p:nvSpPr>
        <p:spPr>
          <a:xfrm>
            <a:off x="1143000" y="685800"/>
            <a:ext cx="4572000" cy="3429000"/>
          </a:xfrm>
          <a:ln/>
        </p:spPr>
      </p:sp>
      <p:sp>
        <p:nvSpPr>
          <p:cNvPr id="19460" name="Rectangle 3"/>
          <p:cNvSpPr>
            <a:spLocks noGrp="1" noChangeArrowheads="1"/>
          </p:cNvSpPr>
          <p:nvPr>
            <p:ph type="body" idx="1"/>
          </p:nvPr>
        </p:nvSpPr>
        <p:spPr>
          <a:xfrm>
            <a:off x="503238" y="4316413"/>
            <a:ext cx="5856287" cy="4059237"/>
          </a:xfrm>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r>
              <a:rPr lang="en-US" smtClean="0"/>
              <a:t>Nov. 16, 2016</a:t>
            </a:r>
            <a:endParaRPr lang="en-US"/>
          </a:p>
        </p:txBody>
      </p:sp>
      <p:sp>
        <p:nvSpPr>
          <p:cNvPr id="5" name="Rectangle 5"/>
          <p:cNvSpPr>
            <a:spLocks noGrp="1" noChangeArrowheads="1"/>
          </p:cNvSpPr>
          <p:nvPr>
            <p:ph type="ftr" sz="quarter" idx="11"/>
          </p:nvPr>
        </p:nvSpPr>
        <p:spPr>
          <a:ln/>
        </p:spPr>
        <p:txBody>
          <a:bodyPr/>
          <a:lstStyle>
            <a:lvl1pPr>
              <a:defRPr/>
            </a:lvl1pPr>
          </a:lstStyle>
          <a:p>
            <a:r>
              <a:rPr lang="de-DE" smtClean="0"/>
              <a:t>TSVWG Agenda - IETF 97 (Seoul)</a:t>
            </a:r>
            <a:endParaRPr lang="en-US"/>
          </a:p>
        </p:txBody>
      </p:sp>
      <p:sp>
        <p:nvSpPr>
          <p:cNvPr id="6" name="Rectangle 6"/>
          <p:cNvSpPr>
            <a:spLocks noGrp="1" noChangeArrowheads="1"/>
          </p:cNvSpPr>
          <p:nvPr>
            <p:ph type="sldNum" sz="quarter" idx="12"/>
          </p:nvPr>
        </p:nvSpPr>
        <p:spPr>
          <a:ln/>
        </p:spPr>
        <p:txBody>
          <a:bodyPr/>
          <a:lstStyle>
            <a:lvl1pPr>
              <a:defRPr/>
            </a:lvl1pPr>
          </a:lstStyle>
          <a:p>
            <a:fld id="{135B7AFB-C3CD-4EBB-BF35-CC5A3CDB6880}"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r>
              <a:rPr lang="en-US" smtClean="0"/>
              <a:t>Nov. 16, 2016</a:t>
            </a:r>
            <a:endParaRPr lang="en-US"/>
          </a:p>
        </p:txBody>
      </p:sp>
      <p:sp>
        <p:nvSpPr>
          <p:cNvPr id="5" name="Rectangle 5"/>
          <p:cNvSpPr>
            <a:spLocks noGrp="1" noChangeArrowheads="1"/>
          </p:cNvSpPr>
          <p:nvPr>
            <p:ph type="ftr" sz="quarter" idx="11"/>
          </p:nvPr>
        </p:nvSpPr>
        <p:spPr>
          <a:ln/>
        </p:spPr>
        <p:txBody>
          <a:bodyPr/>
          <a:lstStyle>
            <a:lvl1pPr>
              <a:defRPr/>
            </a:lvl1pPr>
          </a:lstStyle>
          <a:p>
            <a:r>
              <a:rPr lang="de-DE" smtClean="0"/>
              <a:t>TSVWG Agenda - IETF 97 (Seoul)</a:t>
            </a:r>
            <a:endParaRPr lang="en-US"/>
          </a:p>
        </p:txBody>
      </p:sp>
      <p:sp>
        <p:nvSpPr>
          <p:cNvPr id="6" name="Rectangle 6"/>
          <p:cNvSpPr>
            <a:spLocks noGrp="1" noChangeArrowheads="1"/>
          </p:cNvSpPr>
          <p:nvPr>
            <p:ph type="sldNum" sz="quarter" idx="12"/>
          </p:nvPr>
        </p:nvSpPr>
        <p:spPr>
          <a:ln/>
        </p:spPr>
        <p:txBody>
          <a:bodyPr/>
          <a:lstStyle>
            <a:lvl1pPr>
              <a:defRPr/>
            </a:lvl1pPr>
          </a:lstStyle>
          <a:p>
            <a:fld id="{E666670E-E3AC-4D59-A758-15147DB2D088}"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r>
              <a:rPr lang="en-US" smtClean="0"/>
              <a:t>Nov. 16, 2016</a:t>
            </a:r>
            <a:endParaRPr lang="en-US"/>
          </a:p>
        </p:txBody>
      </p:sp>
      <p:sp>
        <p:nvSpPr>
          <p:cNvPr id="5" name="Rectangle 5"/>
          <p:cNvSpPr>
            <a:spLocks noGrp="1" noChangeArrowheads="1"/>
          </p:cNvSpPr>
          <p:nvPr>
            <p:ph type="ftr" sz="quarter" idx="11"/>
          </p:nvPr>
        </p:nvSpPr>
        <p:spPr>
          <a:ln/>
        </p:spPr>
        <p:txBody>
          <a:bodyPr/>
          <a:lstStyle>
            <a:lvl1pPr>
              <a:defRPr/>
            </a:lvl1pPr>
          </a:lstStyle>
          <a:p>
            <a:r>
              <a:rPr lang="de-DE" smtClean="0"/>
              <a:t>TSVWG Agenda - IETF 97 (Seoul)</a:t>
            </a:r>
            <a:endParaRPr lang="en-US"/>
          </a:p>
        </p:txBody>
      </p:sp>
      <p:sp>
        <p:nvSpPr>
          <p:cNvPr id="6" name="Rectangle 6"/>
          <p:cNvSpPr>
            <a:spLocks noGrp="1" noChangeArrowheads="1"/>
          </p:cNvSpPr>
          <p:nvPr>
            <p:ph type="sldNum" sz="quarter" idx="12"/>
          </p:nvPr>
        </p:nvSpPr>
        <p:spPr>
          <a:ln/>
        </p:spPr>
        <p:txBody>
          <a:bodyPr/>
          <a:lstStyle>
            <a:lvl1pPr>
              <a:defRPr/>
            </a:lvl1pPr>
          </a:lstStyle>
          <a:p>
            <a:fld id="{5111B524-7DAB-4803-A210-D00DB6D40B4F}"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r>
              <a:rPr lang="en-US" smtClean="0"/>
              <a:t>Nov. 16, 2016</a:t>
            </a:r>
            <a:endParaRPr lang="en-US"/>
          </a:p>
        </p:txBody>
      </p:sp>
      <p:sp>
        <p:nvSpPr>
          <p:cNvPr id="6" name="Rectangle 5"/>
          <p:cNvSpPr>
            <a:spLocks noGrp="1" noChangeArrowheads="1"/>
          </p:cNvSpPr>
          <p:nvPr>
            <p:ph type="ftr" sz="quarter" idx="11"/>
          </p:nvPr>
        </p:nvSpPr>
        <p:spPr>
          <a:ln/>
        </p:spPr>
        <p:txBody>
          <a:bodyPr/>
          <a:lstStyle>
            <a:lvl1pPr>
              <a:defRPr/>
            </a:lvl1pPr>
          </a:lstStyle>
          <a:p>
            <a:r>
              <a:rPr lang="de-DE" smtClean="0"/>
              <a:t>TSVWG Agenda - IETF 97 (Seoul)</a:t>
            </a:r>
            <a:endParaRPr lang="en-US"/>
          </a:p>
        </p:txBody>
      </p:sp>
      <p:sp>
        <p:nvSpPr>
          <p:cNvPr id="7" name="Rectangle 6"/>
          <p:cNvSpPr>
            <a:spLocks noGrp="1" noChangeArrowheads="1"/>
          </p:cNvSpPr>
          <p:nvPr>
            <p:ph type="sldNum" sz="quarter" idx="12"/>
          </p:nvPr>
        </p:nvSpPr>
        <p:spPr>
          <a:ln/>
        </p:spPr>
        <p:txBody>
          <a:bodyPr/>
          <a:lstStyle>
            <a:lvl1pPr>
              <a:defRPr/>
            </a:lvl1pPr>
          </a:lstStyle>
          <a:p>
            <a:fld id="{327B1970-C6D7-4575-B8F8-8739C700509B}"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r>
              <a:rPr lang="en-US" smtClean="0"/>
              <a:t>Nov. 16, 2016</a:t>
            </a:r>
            <a:endParaRPr lang="en-US"/>
          </a:p>
        </p:txBody>
      </p:sp>
      <p:sp>
        <p:nvSpPr>
          <p:cNvPr id="8" name="Rectangle 5"/>
          <p:cNvSpPr>
            <a:spLocks noGrp="1" noChangeArrowheads="1"/>
          </p:cNvSpPr>
          <p:nvPr>
            <p:ph type="ftr" sz="quarter" idx="11"/>
          </p:nvPr>
        </p:nvSpPr>
        <p:spPr>
          <a:ln/>
        </p:spPr>
        <p:txBody>
          <a:bodyPr/>
          <a:lstStyle>
            <a:lvl1pPr>
              <a:defRPr/>
            </a:lvl1pPr>
          </a:lstStyle>
          <a:p>
            <a:r>
              <a:rPr lang="de-DE" smtClean="0"/>
              <a:t>TSVWG Agenda - IETF 97 (Seoul)</a:t>
            </a:r>
            <a:endParaRPr lang="en-US"/>
          </a:p>
        </p:txBody>
      </p:sp>
      <p:sp>
        <p:nvSpPr>
          <p:cNvPr id="9" name="Rectangle 6"/>
          <p:cNvSpPr>
            <a:spLocks noGrp="1" noChangeArrowheads="1"/>
          </p:cNvSpPr>
          <p:nvPr>
            <p:ph type="sldNum" sz="quarter" idx="12"/>
          </p:nvPr>
        </p:nvSpPr>
        <p:spPr>
          <a:ln/>
        </p:spPr>
        <p:txBody>
          <a:bodyPr/>
          <a:lstStyle>
            <a:lvl1pPr>
              <a:defRPr/>
            </a:lvl1pPr>
          </a:lstStyle>
          <a:p>
            <a:fld id="{5E106E59-F464-4A84-A7EF-A29C253B98FA}"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r>
              <a:rPr lang="en-US" smtClean="0"/>
              <a:t>Nov. 16, 2016</a:t>
            </a:r>
            <a:endParaRPr lang="en-US"/>
          </a:p>
        </p:txBody>
      </p:sp>
      <p:sp>
        <p:nvSpPr>
          <p:cNvPr id="4" name="Rectangle 5"/>
          <p:cNvSpPr>
            <a:spLocks noGrp="1" noChangeArrowheads="1"/>
          </p:cNvSpPr>
          <p:nvPr>
            <p:ph type="ftr" sz="quarter" idx="11"/>
          </p:nvPr>
        </p:nvSpPr>
        <p:spPr>
          <a:ln/>
        </p:spPr>
        <p:txBody>
          <a:bodyPr/>
          <a:lstStyle>
            <a:lvl1pPr>
              <a:defRPr/>
            </a:lvl1pPr>
          </a:lstStyle>
          <a:p>
            <a:r>
              <a:rPr lang="de-DE" smtClean="0"/>
              <a:t>TSVWG Agenda - IETF 97 (Seoul)</a:t>
            </a:r>
            <a:endParaRPr lang="en-US"/>
          </a:p>
        </p:txBody>
      </p:sp>
      <p:sp>
        <p:nvSpPr>
          <p:cNvPr id="5" name="Rectangle 6"/>
          <p:cNvSpPr>
            <a:spLocks noGrp="1" noChangeArrowheads="1"/>
          </p:cNvSpPr>
          <p:nvPr>
            <p:ph type="sldNum" sz="quarter" idx="12"/>
          </p:nvPr>
        </p:nvSpPr>
        <p:spPr>
          <a:ln/>
        </p:spPr>
        <p:txBody>
          <a:bodyPr/>
          <a:lstStyle>
            <a:lvl1pPr>
              <a:defRPr/>
            </a:lvl1pPr>
          </a:lstStyle>
          <a:p>
            <a:fld id="{88470B1B-368D-4CC6-AF28-711E61888E35}"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r>
              <a:rPr lang="en-US" smtClean="0"/>
              <a:t>Nov. 16, 2016</a:t>
            </a:r>
            <a:endParaRPr lang="en-US"/>
          </a:p>
        </p:txBody>
      </p:sp>
      <p:sp>
        <p:nvSpPr>
          <p:cNvPr id="3" name="Rectangle 5"/>
          <p:cNvSpPr>
            <a:spLocks noGrp="1" noChangeArrowheads="1"/>
          </p:cNvSpPr>
          <p:nvPr>
            <p:ph type="ftr" sz="quarter" idx="11"/>
          </p:nvPr>
        </p:nvSpPr>
        <p:spPr>
          <a:ln/>
        </p:spPr>
        <p:txBody>
          <a:bodyPr/>
          <a:lstStyle>
            <a:lvl1pPr>
              <a:defRPr/>
            </a:lvl1pPr>
          </a:lstStyle>
          <a:p>
            <a:r>
              <a:rPr lang="de-DE" smtClean="0"/>
              <a:t>TSVWG Agenda - IETF 97 (Seoul)</a:t>
            </a:r>
            <a:endParaRPr lang="en-US"/>
          </a:p>
        </p:txBody>
      </p:sp>
      <p:sp>
        <p:nvSpPr>
          <p:cNvPr id="4" name="Rectangle 6"/>
          <p:cNvSpPr>
            <a:spLocks noGrp="1" noChangeArrowheads="1"/>
          </p:cNvSpPr>
          <p:nvPr>
            <p:ph type="sldNum" sz="quarter" idx="12"/>
          </p:nvPr>
        </p:nvSpPr>
        <p:spPr>
          <a:ln/>
        </p:spPr>
        <p:txBody>
          <a:bodyPr/>
          <a:lstStyle>
            <a:lvl1pPr>
              <a:defRPr/>
            </a:lvl1pPr>
          </a:lstStyle>
          <a:p>
            <a:fld id="{5F8F4B34-8E7A-4138-B214-985C8970F677}"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r>
              <a:rPr lang="en-US" smtClean="0"/>
              <a:t>Nov. 16, 2016</a:t>
            </a:r>
            <a:endParaRPr lang="en-US"/>
          </a:p>
        </p:txBody>
      </p:sp>
      <p:sp>
        <p:nvSpPr>
          <p:cNvPr id="6" name="Rectangle 5"/>
          <p:cNvSpPr>
            <a:spLocks noGrp="1" noChangeArrowheads="1"/>
          </p:cNvSpPr>
          <p:nvPr>
            <p:ph type="ftr" sz="quarter" idx="11"/>
          </p:nvPr>
        </p:nvSpPr>
        <p:spPr>
          <a:ln/>
        </p:spPr>
        <p:txBody>
          <a:bodyPr/>
          <a:lstStyle>
            <a:lvl1pPr>
              <a:defRPr/>
            </a:lvl1pPr>
          </a:lstStyle>
          <a:p>
            <a:r>
              <a:rPr lang="de-DE" smtClean="0"/>
              <a:t>TSVWG Agenda - IETF 97 (Seoul)</a:t>
            </a:r>
            <a:endParaRPr lang="en-US"/>
          </a:p>
        </p:txBody>
      </p:sp>
      <p:sp>
        <p:nvSpPr>
          <p:cNvPr id="7" name="Rectangle 6"/>
          <p:cNvSpPr>
            <a:spLocks noGrp="1" noChangeArrowheads="1"/>
          </p:cNvSpPr>
          <p:nvPr>
            <p:ph type="sldNum" sz="quarter" idx="12"/>
          </p:nvPr>
        </p:nvSpPr>
        <p:spPr>
          <a:ln/>
        </p:spPr>
        <p:txBody>
          <a:bodyPr/>
          <a:lstStyle>
            <a:lvl1pPr>
              <a:defRPr/>
            </a:lvl1pPr>
          </a:lstStyle>
          <a:p>
            <a:fld id="{600D0484-9BA4-49D0-A7DF-0B82637F3277}"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r>
              <a:rPr lang="en-US" smtClean="0"/>
              <a:t>Nov. 16, 2016</a:t>
            </a:r>
            <a:endParaRPr lang="en-US"/>
          </a:p>
        </p:txBody>
      </p:sp>
      <p:sp>
        <p:nvSpPr>
          <p:cNvPr id="6" name="Rectangle 5"/>
          <p:cNvSpPr>
            <a:spLocks noGrp="1" noChangeArrowheads="1"/>
          </p:cNvSpPr>
          <p:nvPr>
            <p:ph type="ftr" sz="quarter" idx="11"/>
          </p:nvPr>
        </p:nvSpPr>
        <p:spPr>
          <a:ln/>
        </p:spPr>
        <p:txBody>
          <a:bodyPr/>
          <a:lstStyle>
            <a:lvl1pPr>
              <a:defRPr/>
            </a:lvl1pPr>
          </a:lstStyle>
          <a:p>
            <a:r>
              <a:rPr lang="de-DE" smtClean="0"/>
              <a:t>TSVWG Agenda - IETF 97 (Seoul)</a:t>
            </a:r>
            <a:endParaRPr lang="en-US"/>
          </a:p>
        </p:txBody>
      </p:sp>
      <p:sp>
        <p:nvSpPr>
          <p:cNvPr id="7" name="Rectangle 6"/>
          <p:cNvSpPr>
            <a:spLocks noGrp="1" noChangeArrowheads="1"/>
          </p:cNvSpPr>
          <p:nvPr>
            <p:ph type="sldNum" sz="quarter" idx="12"/>
          </p:nvPr>
        </p:nvSpPr>
        <p:spPr>
          <a:ln/>
        </p:spPr>
        <p:txBody>
          <a:bodyPr/>
          <a:lstStyle>
            <a:lvl1pPr>
              <a:defRPr/>
            </a:lvl1pPr>
          </a:lstStyle>
          <a:p>
            <a:fld id="{F36862BF-8B7F-429B-B9F4-6238C6ECF9F1}"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r>
              <a:rPr lang="en-US" smtClean="0"/>
              <a:t>Nov. 16, 2016</a:t>
            </a:r>
            <a:endParaRPr lang="en-US"/>
          </a:p>
        </p:txBody>
      </p:sp>
      <p:sp>
        <p:nvSpPr>
          <p:cNvPr id="5" name="Rectangle 5"/>
          <p:cNvSpPr>
            <a:spLocks noGrp="1" noChangeArrowheads="1"/>
          </p:cNvSpPr>
          <p:nvPr>
            <p:ph type="ftr" sz="quarter" idx="11"/>
          </p:nvPr>
        </p:nvSpPr>
        <p:spPr>
          <a:ln/>
        </p:spPr>
        <p:txBody>
          <a:bodyPr/>
          <a:lstStyle>
            <a:lvl1pPr>
              <a:defRPr/>
            </a:lvl1pPr>
          </a:lstStyle>
          <a:p>
            <a:r>
              <a:rPr lang="de-DE" smtClean="0"/>
              <a:t>TSVWG Agenda - IETF 97 (Seoul)</a:t>
            </a:r>
            <a:endParaRPr lang="en-US"/>
          </a:p>
        </p:txBody>
      </p:sp>
      <p:sp>
        <p:nvSpPr>
          <p:cNvPr id="6" name="Rectangle 6"/>
          <p:cNvSpPr>
            <a:spLocks noGrp="1" noChangeArrowheads="1"/>
          </p:cNvSpPr>
          <p:nvPr>
            <p:ph type="sldNum" sz="quarter" idx="12"/>
          </p:nvPr>
        </p:nvSpPr>
        <p:spPr>
          <a:ln/>
        </p:spPr>
        <p:txBody>
          <a:bodyPr/>
          <a:lstStyle>
            <a:lvl1pPr>
              <a:defRPr/>
            </a:lvl1pPr>
          </a:lstStyle>
          <a:p>
            <a:fld id="{06A5F15A-435B-4BB8-A1B8-B5CE39F8C3BC}"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r>
              <a:rPr lang="en-US" smtClean="0"/>
              <a:t>Nov. 16, 2016</a:t>
            </a:r>
            <a:endParaRPr lang="en-US"/>
          </a:p>
        </p:txBody>
      </p:sp>
      <p:sp>
        <p:nvSpPr>
          <p:cNvPr id="5" name="Rectangle 5"/>
          <p:cNvSpPr>
            <a:spLocks noGrp="1" noChangeArrowheads="1"/>
          </p:cNvSpPr>
          <p:nvPr>
            <p:ph type="ftr" sz="quarter" idx="11"/>
          </p:nvPr>
        </p:nvSpPr>
        <p:spPr>
          <a:ln/>
        </p:spPr>
        <p:txBody>
          <a:bodyPr/>
          <a:lstStyle>
            <a:lvl1pPr>
              <a:defRPr/>
            </a:lvl1pPr>
          </a:lstStyle>
          <a:p>
            <a:r>
              <a:rPr lang="de-DE" smtClean="0"/>
              <a:t>TSVWG Agenda - IETF 97 (Seoul)</a:t>
            </a:r>
            <a:endParaRPr lang="en-US"/>
          </a:p>
        </p:txBody>
      </p:sp>
      <p:sp>
        <p:nvSpPr>
          <p:cNvPr id="6" name="Rectangle 6"/>
          <p:cNvSpPr>
            <a:spLocks noGrp="1" noChangeArrowheads="1"/>
          </p:cNvSpPr>
          <p:nvPr>
            <p:ph type="sldNum" sz="quarter" idx="12"/>
          </p:nvPr>
        </p:nvSpPr>
        <p:spPr>
          <a:ln/>
        </p:spPr>
        <p:txBody>
          <a:bodyPr/>
          <a:lstStyle>
            <a:lvl1pPr>
              <a:defRPr/>
            </a:lvl1pPr>
          </a:lstStyle>
          <a:p>
            <a:fld id="{FC353637-284A-4887-AF45-BDD5A57A842D}"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4530"/>
            <a:ext cx="6858000" cy="2387600"/>
          </a:xfrm>
        </p:spPr>
        <p:txBody>
          <a:bodyPr anchor="b">
            <a:normAutofit/>
          </a:bodyPr>
          <a:lstStyle>
            <a:lvl1pPr algn="ctr">
              <a:defRPr sz="45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1800">
                <a:solidFill>
                  <a:schemeClr val="tx1">
                    <a:lumMod val="75000"/>
                    <a:lumOff val="2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r>
              <a:rPr lang="en-US" smtClean="0">
                <a:solidFill>
                  <a:prstClr val="black">
                    <a:lumMod val="65000"/>
                    <a:lumOff val="35000"/>
                  </a:prstClr>
                </a:solidFill>
              </a:rPr>
              <a:t>Nov. 16, 2016</a:t>
            </a:r>
            <a:endParaRPr lang="en-GB" dirty="0">
              <a:solidFill>
                <a:prstClr val="black">
                  <a:lumMod val="65000"/>
                  <a:lumOff val="35000"/>
                </a:prstClr>
              </a:solidFill>
            </a:endParaRPr>
          </a:p>
        </p:txBody>
      </p:sp>
      <p:sp>
        <p:nvSpPr>
          <p:cNvPr id="5" name="Footer Placeholder 4"/>
          <p:cNvSpPr>
            <a:spLocks noGrp="1"/>
          </p:cNvSpPr>
          <p:nvPr>
            <p:ph type="ftr" sz="quarter" idx="11"/>
          </p:nvPr>
        </p:nvSpPr>
        <p:spPr/>
        <p:txBody>
          <a:bodyPr/>
          <a:lstStyle/>
          <a:p>
            <a:r>
              <a:rPr lang="de-DE" smtClean="0">
                <a:solidFill>
                  <a:prstClr val="black">
                    <a:lumMod val="65000"/>
                    <a:lumOff val="35000"/>
                  </a:prstClr>
                </a:solidFill>
              </a:rPr>
              <a:t>TSVWG Agenda - IETF 97 (Seoul)</a:t>
            </a:r>
            <a:endParaRPr lang="en-GB" dirty="0">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0B5C582F-2F65-40A4-9526-056551A24E6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8718554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633845" y="365760"/>
            <a:ext cx="7886700" cy="830992"/>
          </a:xfrm>
        </p:spPr>
        <p:txBody>
          <a:bodyPr/>
          <a:lstStyle/>
          <a:p>
            <a:r>
              <a:rPr lang="es-ES" dirty="0" smtClean="0"/>
              <a:t>Haga clic para modificar el estilo de título del patrón</a:t>
            </a:r>
            <a:endParaRPr lang="en-US" dirty="0"/>
          </a:p>
        </p:txBody>
      </p:sp>
      <p:sp>
        <p:nvSpPr>
          <p:cNvPr id="3" name="Content Placeholder 2"/>
          <p:cNvSpPr>
            <a:spLocks noGrp="1"/>
          </p:cNvSpPr>
          <p:nvPr>
            <p:ph idx="1"/>
          </p:nvPr>
        </p:nvSpPr>
        <p:spPr>
          <a:xfrm>
            <a:off x="633845" y="1340769"/>
            <a:ext cx="7886700" cy="4839370"/>
          </a:xfrm>
        </p:spPr>
        <p:txBody>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n-US" dirty="0"/>
          </a:p>
        </p:txBody>
      </p:sp>
      <p:sp>
        <p:nvSpPr>
          <p:cNvPr id="4" name="Date Placeholder 3"/>
          <p:cNvSpPr>
            <a:spLocks noGrp="1"/>
          </p:cNvSpPr>
          <p:nvPr>
            <p:ph type="dt" sz="half" idx="10"/>
          </p:nvPr>
        </p:nvSpPr>
        <p:spPr/>
        <p:txBody>
          <a:bodyPr/>
          <a:lstStyle/>
          <a:p>
            <a:r>
              <a:rPr lang="en-US" smtClean="0">
                <a:solidFill>
                  <a:prstClr val="black">
                    <a:lumMod val="65000"/>
                    <a:lumOff val="35000"/>
                  </a:prstClr>
                </a:solidFill>
              </a:rPr>
              <a:t>Nov. 16, 2016</a:t>
            </a:r>
            <a:endParaRPr lang="en-GB" dirty="0">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0B5C582F-2F65-40A4-9526-056551A24E6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6437316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9" y="1712423"/>
            <a:ext cx="7886700" cy="2851208"/>
          </a:xfrm>
        </p:spPr>
        <p:txBody>
          <a:bodyPr anchor="b">
            <a:normAutofit/>
          </a:bodyPr>
          <a:lstStyle>
            <a:lvl1pPr>
              <a:defRPr sz="4500" b="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3889" y="4552636"/>
            <a:ext cx="7886700" cy="1500187"/>
          </a:xfrm>
        </p:spPr>
        <p:txBody>
          <a:bodyPr anchor="t">
            <a:normAutofit/>
          </a:bodyPr>
          <a:lstStyle>
            <a:lvl1pPr marL="0" indent="0">
              <a:buNone/>
              <a:defRPr sz="180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r>
              <a:rPr lang="en-US" smtClean="0">
                <a:solidFill>
                  <a:prstClr val="black">
                    <a:lumMod val="65000"/>
                    <a:lumOff val="35000"/>
                  </a:prstClr>
                </a:solidFill>
              </a:rPr>
              <a:t>Nov. 16, 2016</a:t>
            </a:r>
            <a:endParaRPr lang="en-GB" dirty="0">
              <a:solidFill>
                <a:prstClr val="black">
                  <a:lumMod val="65000"/>
                  <a:lumOff val="35000"/>
                </a:prstClr>
              </a:solidFill>
            </a:endParaRPr>
          </a:p>
        </p:txBody>
      </p:sp>
      <p:sp>
        <p:nvSpPr>
          <p:cNvPr id="5" name="Footer Placeholder 4"/>
          <p:cNvSpPr>
            <a:spLocks noGrp="1"/>
          </p:cNvSpPr>
          <p:nvPr>
            <p:ph type="ftr" sz="quarter" idx="11"/>
          </p:nvPr>
        </p:nvSpPr>
        <p:spPr/>
        <p:txBody>
          <a:bodyPr/>
          <a:lstStyle/>
          <a:p>
            <a:r>
              <a:rPr lang="de-DE" smtClean="0">
                <a:solidFill>
                  <a:prstClr val="black">
                    <a:lumMod val="65000"/>
                    <a:lumOff val="35000"/>
                  </a:prstClr>
                </a:solidFill>
              </a:rPr>
              <a:t>TSVWG Agenda - IETF 97 (Seoul)</a:t>
            </a:r>
            <a:endParaRPr lang="en-GB" dirty="0">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0B5C582F-2F65-40A4-9526-056551A24E6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810968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33845" y="1828803"/>
            <a:ext cx="3886200" cy="435133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29150" y="1828803"/>
            <a:ext cx="3886200" cy="435133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r>
              <a:rPr lang="en-US" smtClean="0">
                <a:solidFill>
                  <a:prstClr val="black">
                    <a:lumMod val="65000"/>
                    <a:lumOff val="35000"/>
                  </a:prstClr>
                </a:solidFill>
              </a:rPr>
              <a:t>Nov. 16, 2016</a:t>
            </a:r>
            <a:endParaRPr lang="en-GB" dirty="0">
              <a:solidFill>
                <a:prstClr val="black">
                  <a:lumMod val="65000"/>
                  <a:lumOff val="35000"/>
                </a:prstClr>
              </a:solidFill>
            </a:endParaRPr>
          </a:p>
        </p:txBody>
      </p:sp>
      <p:sp>
        <p:nvSpPr>
          <p:cNvPr id="6" name="Footer Placeholder 5"/>
          <p:cNvSpPr>
            <a:spLocks noGrp="1"/>
          </p:cNvSpPr>
          <p:nvPr>
            <p:ph type="ftr" sz="quarter" idx="11"/>
          </p:nvPr>
        </p:nvSpPr>
        <p:spPr/>
        <p:txBody>
          <a:bodyPr/>
          <a:lstStyle/>
          <a:p>
            <a:r>
              <a:rPr lang="de-DE" smtClean="0">
                <a:solidFill>
                  <a:prstClr val="black">
                    <a:lumMod val="65000"/>
                    <a:lumOff val="35000"/>
                  </a:prstClr>
                </a:solidFill>
              </a:rPr>
              <a:t>TSVWG Agenda - IETF 97 (Seoul)</a:t>
            </a:r>
            <a:endParaRPr lang="en-GB" dirty="0">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0B5C582F-2F65-40A4-9526-056551A24E6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736031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3845" y="1681852"/>
            <a:ext cx="3867150" cy="825699"/>
          </a:xfrm>
        </p:spPr>
        <p:txBody>
          <a:bodyPr anchor="b">
            <a:normAutofit/>
          </a:bodyP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33845" y="2507553"/>
            <a:ext cx="3867150" cy="3680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29151" y="1681851"/>
            <a:ext cx="3886201" cy="825698"/>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29151" y="2507553"/>
            <a:ext cx="3886201" cy="3680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Date Placeholder 6"/>
          <p:cNvSpPr>
            <a:spLocks noGrp="1"/>
          </p:cNvSpPr>
          <p:nvPr>
            <p:ph type="dt" sz="half" idx="10"/>
          </p:nvPr>
        </p:nvSpPr>
        <p:spPr/>
        <p:txBody>
          <a:bodyPr/>
          <a:lstStyle/>
          <a:p>
            <a:r>
              <a:rPr lang="en-US" smtClean="0">
                <a:solidFill>
                  <a:prstClr val="black">
                    <a:lumMod val="65000"/>
                    <a:lumOff val="35000"/>
                  </a:prstClr>
                </a:solidFill>
              </a:rPr>
              <a:t>Nov. 16, 2016</a:t>
            </a:r>
            <a:endParaRPr lang="en-GB" dirty="0">
              <a:solidFill>
                <a:prstClr val="black">
                  <a:lumMod val="65000"/>
                  <a:lumOff val="35000"/>
                </a:prstClr>
              </a:solidFill>
            </a:endParaRPr>
          </a:p>
        </p:txBody>
      </p:sp>
      <p:sp>
        <p:nvSpPr>
          <p:cNvPr id="8" name="Footer Placeholder 7"/>
          <p:cNvSpPr>
            <a:spLocks noGrp="1"/>
          </p:cNvSpPr>
          <p:nvPr>
            <p:ph type="ftr" sz="quarter" idx="11"/>
          </p:nvPr>
        </p:nvSpPr>
        <p:spPr/>
        <p:txBody>
          <a:bodyPr/>
          <a:lstStyle/>
          <a:p>
            <a:r>
              <a:rPr lang="de-DE" smtClean="0">
                <a:solidFill>
                  <a:prstClr val="black">
                    <a:lumMod val="65000"/>
                    <a:lumOff val="35000"/>
                  </a:prstClr>
                </a:solidFill>
              </a:rPr>
              <a:t>TSVWG Agenda - IETF 97 (Seoul)</a:t>
            </a:r>
            <a:endParaRPr lang="en-GB" dirty="0">
              <a:solidFill>
                <a:prstClr val="black">
                  <a:lumMod val="65000"/>
                  <a:lumOff val="35000"/>
                </a:prstClr>
              </a:solidFill>
            </a:endParaRPr>
          </a:p>
        </p:txBody>
      </p:sp>
      <p:sp>
        <p:nvSpPr>
          <p:cNvPr id="9" name="Slide Number Placeholder 8"/>
          <p:cNvSpPr>
            <a:spLocks noGrp="1"/>
          </p:cNvSpPr>
          <p:nvPr>
            <p:ph type="sldNum" sz="quarter" idx="12"/>
          </p:nvPr>
        </p:nvSpPr>
        <p:spPr/>
        <p:txBody>
          <a:bodyPr/>
          <a:lstStyle/>
          <a:p>
            <a:fld id="{0B5C582F-2F65-40A4-9526-056551A24E6A}" type="slidenum">
              <a:rPr lang="en-GB" smtClean="0">
                <a:solidFill>
                  <a:prstClr val="black">
                    <a:tint val="75000"/>
                  </a:prstClr>
                </a:solidFill>
              </a:rPr>
              <a:pPr/>
              <a:t>‹#›</a:t>
            </a:fld>
            <a:endParaRPr lang="en-GB">
              <a:solidFill>
                <a:prstClr val="black">
                  <a:tint val="75000"/>
                </a:prstClr>
              </a:solidFill>
            </a:endParaRPr>
          </a:p>
        </p:txBody>
      </p:sp>
      <p:sp>
        <p:nvSpPr>
          <p:cNvPr id="10" name="Title 9"/>
          <p:cNvSpPr>
            <a:spLocks noGrp="1"/>
          </p:cNvSpPr>
          <p:nvPr>
            <p:ph type="title"/>
          </p:nvPr>
        </p:nvSpPr>
        <p:spPr/>
        <p:txBody>
          <a:body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16217847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smtClean="0">
                <a:solidFill>
                  <a:prstClr val="black">
                    <a:lumMod val="65000"/>
                    <a:lumOff val="35000"/>
                  </a:prstClr>
                </a:solidFill>
              </a:rPr>
              <a:t>Nov. 16, 2016</a:t>
            </a:r>
            <a:endParaRPr lang="en-GB" dirty="0">
              <a:solidFill>
                <a:prstClr val="black">
                  <a:lumMod val="65000"/>
                  <a:lumOff val="35000"/>
                </a:prstClr>
              </a:solidFill>
            </a:endParaRPr>
          </a:p>
        </p:txBody>
      </p:sp>
      <p:sp>
        <p:nvSpPr>
          <p:cNvPr id="4" name="Footer Placeholder 3"/>
          <p:cNvSpPr>
            <a:spLocks noGrp="1"/>
          </p:cNvSpPr>
          <p:nvPr>
            <p:ph type="ftr" sz="quarter" idx="11"/>
          </p:nvPr>
        </p:nvSpPr>
        <p:spPr/>
        <p:txBody>
          <a:bodyPr/>
          <a:lstStyle/>
          <a:p>
            <a:r>
              <a:rPr lang="de-DE" smtClean="0">
                <a:solidFill>
                  <a:prstClr val="black">
                    <a:lumMod val="65000"/>
                    <a:lumOff val="35000"/>
                  </a:prstClr>
                </a:solidFill>
              </a:rPr>
              <a:t>TSVWG Agenda - IETF 97 (Seoul)</a:t>
            </a:r>
            <a:endParaRPr lang="en-GB" dirty="0">
              <a:solidFill>
                <a:prstClr val="black">
                  <a:lumMod val="65000"/>
                  <a:lumOff val="35000"/>
                </a:prstClr>
              </a:solidFill>
            </a:endParaRPr>
          </a:p>
        </p:txBody>
      </p:sp>
      <p:sp>
        <p:nvSpPr>
          <p:cNvPr id="5" name="Slide Number Placeholder 4"/>
          <p:cNvSpPr>
            <a:spLocks noGrp="1"/>
          </p:cNvSpPr>
          <p:nvPr>
            <p:ph type="sldNum" sz="quarter" idx="12"/>
          </p:nvPr>
        </p:nvSpPr>
        <p:spPr/>
        <p:txBody>
          <a:bodyPr/>
          <a:lstStyle/>
          <a:p>
            <a:fld id="{0B5C582F-2F65-40A4-9526-056551A24E6A}" type="slidenum">
              <a:rPr lang="en-GB" smtClean="0">
                <a:solidFill>
                  <a:prstClr val="black">
                    <a:tint val="75000"/>
                  </a:prstClr>
                </a:solidFill>
              </a:rPr>
              <a:pPr/>
              <a:t>‹#›</a:t>
            </a:fld>
            <a:endParaRPr lang="en-GB">
              <a:solidFill>
                <a:prstClr val="black">
                  <a:tint val="75000"/>
                </a:prstClr>
              </a:solidFill>
            </a:endParaRPr>
          </a:p>
        </p:txBody>
      </p:sp>
      <p:sp>
        <p:nvSpPr>
          <p:cNvPr id="6" name="Title 5"/>
          <p:cNvSpPr>
            <a:spLocks noGrp="1"/>
          </p:cNvSpPr>
          <p:nvPr>
            <p:ph type="title"/>
          </p:nvPr>
        </p:nvSpPr>
        <p:spPr/>
        <p:txBody>
          <a:bodyPr/>
          <a:lstStyle/>
          <a:p>
            <a:r>
              <a:rPr lang="es-ES" smtClean="0"/>
              <a:t>Haga clic para modificar el estilo de título del patrón</a:t>
            </a:r>
            <a:endParaRPr lang="en-US"/>
          </a:p>
        </p:txBody>
      </p:sp>
    </p:spTree>
    <p:extLst>
      <p:ext uri="{BB962C8B-B14F-4D97-AF65-F5344CB8AC3E}">
        <p14:creationId xmlns:p14="http://schemas.microsoft.com/office/powerpoint/2010/main" val="26100875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prstClr val="black">
                    <a:lumMod val="65000"/>
                    <a:lumOff val="35000"/>
                  </a:prstClr>
                </a:solidFill>
              </a:rPr>
              <a:t>Nov. 16, 2016</a:t>
            </a:r>
            <a:endParaRPr lang="en-GB" dirty="0">
              <a:solidFill>
                <a:prstClr val="black">
                  <a:lumMod val="65000"/>
                  <a:lumOff val="35000"/>
                </a:prstClr>
              </a:solidFill>
            </a:endParaRPr>
          </a:p>
        </p:txBody>
      </p:sp>
      <p:sp>
        <p:nvSpPr>
          <p:cNvPr id="3" name="Footer Placeholder 2"/>
          <p:cNvSpPr>
            <a:spLocks noGrp="1"/>
          </p:cNvSpPr>
          <p:nvPr>
            <p:ph type="ftr" sz="quarter" idx="11"/>
          </p:nvPr>
        </p:nvSpPr>
        <p:spPr/>
        <p:txBody>
          <a:bodyPr/>
          <a:lstStyle/>
          <a:p>
            <a:r>
              <a:rPr lang="de-DE" smtClean="0">
                <a:solidFill>
                  <a:prstClr val="black">
                    <a:lumMod val="65000"/>
                    <a:lumOff val="35000"/>
                  </a:prstClr>
                </a:solidFill>
              </a:rPr>
              <a:t>TSVWG Agenda - IETF 97 (Seoul)</a:t>
            </a:r>
            <a:endParaRPr lang="en-GB" dirty="0">
              <a:solidFill>
                <a:prstClr val="black">
                  <a:lumMod val="65000"/>
                  <a:lumOff val="35000"/>
                </a:prstClr>
              </a:solidFill>
            </a:endParaRPr>
          </a:p>
        </p:txBody>
      </p:sp>
      <p:sp>
        <p:nvSpPr>
          <p:cNvPr id="4" name="Slide Number Placeholder 3"/>
          <p:cNvSpPr>
            <a:spLocks noGrp="1"/>
          </p:cNvSpPr>
          <p:nvPr>
            <p:ph type="sldNum" sz="quarter" idx="12"/>
          </p:nvPr>
        </p:nvSpPr>
        <p:spPr/>
        <p:txBody>
          <a:bodyPr/>
          <a:lstStyle/>
          <a:p>
            <a:fld id="{0B5C582F-2F65-40A4-9526-056551A24E6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461389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3"/>
            <a:ext cx="2948940" cy="1600197"/>
          </a:xfrm>
        </p:spPr>
        <p:txBody>
          <a:bodyPr anchor="b">
            <a:normAutofit/>
          </a:bodyPr>
          <a:lstStyle>
            <a:lvl1pPr>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886201" y="990600"/>
            <a:ext cx="4629150" cy="4876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30936" y="2057399"/>
            <a:ext cx="2948940" cy="3810001"/>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r>
              <a:rPr lang="en-US" smtClean="0">
                <a:solidFill>
                  <a:prstClr val="black">
                    <a:lumMod val="65000"/>
                    <a:lumOff val="35000"/>
                  </a:prstClr>
                </a:solidFill>
              </a:rPr>
              <a:t>Nov. 16, 2016</a:t>
            </a:r>
            <a:endParaRPr lang="en-GB" dirty="0">
              <a:solidFill>
                <a:prstClr val="black">
                  <a:lumMod val="65000"/>
                  <a:lumOff val="35000"/>
                </a:prstClr>
              </a:solidFill>
            </a:endParaRPr>
          </a:p>
        </p:txBody>
      </p:sp>
      <p:sp>
        <p:nvSpPr>
          <p:cNvPr id="6" name="Footer Placeholder 5"/>
          <p:cNvSpPr>
            <a:spLocks noGrp="1"/>
          </p:cNvSpPr>
          <p:nvPr>
            <p:ph type="ftr" sz="quarter" idx="11"/>
          </p:nvPr>
        </p:nvSpPr>
        <p:spPr/>
        <p:txBody>
          <a:bodyPr/>
          <a:lstStyle/>
          <a:p>
            <a:r>
              <a:rPr lang="de-DE" smtClean="0">
                <a:solidFill>
                  <a:prstClr val="black">
                    <a:lumMod val="65000"/>
                    <a:lumOff val="35000"/>
                  </a:prstClr>
                </a:solidFill>
              </a:rPr>
              <a:t>TSVWG Agenda - IETF 97 (Seoul)</a:t>
            </a:r>
            <a:endParaRPr lang="en-GB" dirty="0">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0B5C582F-2F65-40A4-9526-056551A24E6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588276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p:spPr>
        <p:txBody>
          <a:bodyPr anchor="b">
            <a:normAutofit/>
          </a:bodyPr>
          <a:lstStyle>
            <a:lvl1pPr>
              <a:defRPr sz="2400" b="0"/>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a:off x="3886201" y="990600"/>
            <a:ext cx="4629150" cy="4876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30936" y="2057400"/>
            <a:ext cx="2948940" cy="3810000"/>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r>
              <a:rPr lang="en-US" smtClean="0">
                <a:solidFill>
                  <a:prstClr val="black">
                    <a:lumMod val="65000"/>
                    <a:lumOff val="35000"/>
                  </a:prstClr>
                </a:solidFill>
              </a:rPr>
              <a:t>Nov. 16, 2016</a:t>
            </a:r>
            <a:endParaRPr lang="en-GB" dirty="0">
              <a:solidFill>
                <a:prstClr val="black">
                  <a:lumMod val="65000"/>
                  <a:lumOff val="35000"/>
                </a:prstClr>
              </a:solidFill>
            </a:endParaRPr>
          </a:p>
        </p:txBody>
      </p:sp>
      <p:sp>
        <p:nvSpPr>
          <p:cNvPr id="6" name="Footer Placeholder 5"/>
          <p:cNvSpPr>
            <a:spLocks noGrp="1"/>
          </p:cNvSpPr>
          <p:nvPr>
            <p:ph type="ftr" sz="quarter" idx="11"/>
          </p:nvPr>
        </p:nvSpPr>
        <p:spPr/>
        <p:txBody>
          <a:bodyPr/>
          <a:lstStyle/>
          <a:p>
            <a:r>
              <a:rPr lang="de-DE" smtClean="0">
                <a:solidFill>
                  <a:prstClr val="black">
                    <a:lumMod val="65000"/>
                    <a:lumOff val="35000"/>
                  </a:prstClr>
                </a:solidFill>
              </a:rPr>
              <a:t>TSVWG Agenda - IETF 97 (Seoul)</a:t>
            </a:r>
            <a:endParaRPr lang="en-GB" dirty="0">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0B5C582F-2F65-40A4-9526-056551A24E6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5588075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r>
              <a:rPr lang="en-US" smtClean="0">
                <a:solidFill>
                  <a:prstClr val="black">
                    <a:lumMod val="65000"/>
                    <a:lumOff val="35000"/>
                  </a:prstClr>
                </a:solidFill>
              </a:rPr>
              <a:t>Nov. 16, 2016</a:t>
            </a:r>
            <a:endParaRPr lang="en-GB" dirty="0">
              <a:solidFill>
                <a:prstClr val="black">
                  <a:lumMod val="65000"/>
                  <a:lumOff val="35000"/>
                </a:prstClr>
              </a:solidFill>
            </a:endParaRPr>
          </a:p>
        </p:txBody>
      </p:sp>
      <p:sp>
        <p:nvSpPr>
          <p:cNvPr id="5" name="Footer Placeholder 4"/>
          <p:cNvSpPr>
            <a:spLocks noGrp="1"/>
          </p:cNvSpPr>
          <p:nvPr>
            <p:ph type="ftr" sz="quarter" idx="11"/>
          </p:nvPr>
        </p:nvSpPr>
        <p:spPr/>
        <p:txBody>
          <a:bodyPr/>
          <a:lstStyle/>
          <a:p>
            <a:r>
              <a:rPr lang="de-DE" smtClean="0">
                <a:solidFill>
                  <a:prstClr val="black">
                    <a:lumMod val="65000"/>
                    <a:lumOff val="35000"/>
                  </a:prstClr>
                </a:solidFill>
              </a:rPr>
              <a:t>TSVWG Agenda - IETF 97 (Seoul)</a:t>
            </a:r>
            <a:endParaRPr lang="en-GB" dirty="0">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0B5C582F-2F65-40A4-9526-056551A24E6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946670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0362"/>
            <a:ext cx="1971675" cy="5811838"/>
          </a:xfrm>
        </p:spPr>
        <p:txBody>
          <a:bodyPr vert="eaVert"/>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628651" y="360365"/>
            <a:ext cx="5800725" cy="581183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r>
              <a:rPr lang="en-US" smtClean="0">
                <a:solidFill>
                  <a:prstClr val="black">
                    <a:lumMod val="65000"/>
                    <a:lumOff val="35000"/>
                  </a:prstClr>
                </a:solidFill>
              </a:rPr>
              <a:t>Nov. 16, 2016</a:t>
            </a:r>
            <a:endParaRPr lang="en-GB" dirty="0">
              <a:solidFill>
                <a:prstClr val="black">
                  <a:lumMod val="65000"/>
                  <a:lumOff val="35000"/>
                </a:prstClr>
              </a:solidFill>
            </a:endParaRPr>
          </a:p>
        </p:txBody>
      </p:sp>
      <p:sp>
        <p:nvSpPr>
          <p:cNvPr id="5" name="Footer Placeholder 4"/>
          <p:cNvSpPr>
            <a:spLocks noGrp="1"/>
          </p:cNvSpPr>
          <p:nvPr>
            <p:ph type="ftr" sz="quarter" idx="11"/>
          </p:nvPr>
        </p:nvSpPr>
        <p:spPr/>
        <p:txBody>
          <a:bodyPr/>
          <a:lstStyle/>
          <a:p>
            <a:r>
              <a:rPr lang="de-DE" smtClean="0">
                <a:solidFill>
                  <a:prstClr val="black">
                    <a:lumMod val="65000"/>
                    <a:lumOff val="35000"/>
                  </a:prstClr>
                </a:solidFill>
              </a:rPr>
              <a:t>TSVWG Agenda - IETF 97 (Seoul)</a:t>
            </a:r>
            <a:endParaRPr lang="en-GB" dirty="0">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0B5C582F-2F65-40A4-9526-056551A24E6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0670398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4530"/>
            <a:ext cx="6858000" cy="2387600"/>
          </a:xfrm>
        </p:spPr>
        <p:txBody>
          <a:bodyPr anchor="b">
            <a:normAutofit/>
          </a:bodyPr>
          <a:lstStyle>
            <a:lvl1pPr algn="ctr">
              <a:defRPr sz="45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1800">
                <a:solidFill>
                  <a:schemeClr val="tx1">
                    <a:lumMod val="75000"/>
                    <a:lumOff val="25000"/>
                  </a:schemeClr>
                </a:solidFill>
              </a:defRPr>
            </a:lvl1pPr>
            <a:lvl2pPr marL="342900" indent="0" algn="ctr">
              <a:buNone/>
              <a:defRPr sz="21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r>
              <a:rPr lang="en-US" smtClean="0">
                <a:solidFill>
                  <a:prstClr val="black">
                    <a:lumMod val="65000"/>
                    <a:lumOff val="35000"/>
                  </a:prstClr>
                </a:solidFill>
              </a:rPr>
              <a:t>Nov. 16, 2016</a:t>
            </a:r>
            <a:endParaRPr lang="en-GB" dirty="0">
              <a:solidFill>
                <a:prstClr val="black">
                  <a:lumMod val="65000"/>
                  <a:lumOff val="35000"/>
                </a:prstClr>
              </a:solidFill>
            </a:endParaRPr>
          </a:p>
        </p:txBody>
      </p:sp>
      <p:sp>
        <p:nvSpPr>
          <p:cNvPr id="5" name="Footer Placeholder 4"/>
          <p:cNvSpPr>
            <a:spLocks noGrp="1"/>
          </p:cNvSpPr>
          <p:nvPr>
            <p:ph type="ftr" sz="quarter" idx="11"/>
          </p:nvPr>
        </p:nvSpPr>
        <p:spPr/>
        <p:txBody>
          <a:bodyPr/>
          <a:lstStyle/>
          <a:p>
            <a:r>
              <a:rPr lang="de-DE" smtClean="0">
                <a:solidFill>
                  <a:prstClr val="black">
                    <a:lumMod val="65000"/>
                    <a:lumOff val="35000"/>
                  </a:prstClr>
                </a:solidFill>
              </a:rPr>
              <a:t>TSVWG Agenda - IETF 97 (Seoul)</a:t>
            </a:r>
            <a:endParaRPr lang="en-GB" dirty="0">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0B5C582F-2F65-40A4-9526-056551A24E6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905685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633845" y="365760"/>
            <a:ext cx="7886700" cy="830992"/>
          </a:xfrm>
        </p:spPr>
        <p:txBody>
          <a:bodyPr/>
          <a:lstStyle/>
          <a:p>
            <a:r>
              <a:rPr lang="es-ES" dirty="0" smtClean="0"/>
              <a:t>Haga clic para modificar el estilo de título del patrón</a:t>
            </a:r>
            <a:endParaRPr lang="en-US" dirty="0"/>
          </a:p>
        </p:txBody>
      </p:sp>
      <p:sp>
        <p:nvSpPr>
          <p:cNvPr id="3" name="Content Placeholder 2"/>
          <p:cNvSpPr>
            <a:spLocks noGrp="1"/>
          </p:cNvSpPr>
          <p:nvPr>
            <p:ph idx="1"/>
          </p:nvPr>
        </p:nvSpPr>
        <p:spPr>
          <a:xfrm>
            <a:off x="633845" y="1340769"/>
            <a:ext cx="7886700" cy="4839370"/>
          </a:xfrm>
        </p:spPr>
        <p:txBody>
          <a:bodyPr/>
          <a:lstStyle/>
          <a:p>
            <a:pPr lvl="0"/>
            <a:r>
              <a:rPr lang="es-ES" dirty="0" smtClean="0"/>
              <a:t>Haga clic para modificar el estilo de texto del patrón</a:t>
            </a:r>
          </a:p>
          <a:p>
            <a:pPr lvl="1"/>
            <a:r>
              <a:rPr lang="es-ES" dirty="0" smtClean="0"/>
              <a:t>Segundo nivel</a:t>
            </a:r>
          </a:p>
          <a:p>
            <a:pPr lvl="2"/>
            <a:r>
              <a:rPr lang="es-ES" dirty="0" smtClean="0"/>
              <a:t>Tercer nivel</a:t>
            </a:r>
          </a:p>
          <a:p>
            <a:pPr lvl="3"/>
            <a:r>
              <a:rPr lang="es-ES" dirty="0" smtClean="0"/>
              <a:t>Cuarto nivel</a:t>
            </a:r>
          </a:p>
          <a:p>
            <a:pPr lvl="4"/>
            <a:r>
              <a:rPr lang="es-ES" dirty="0" smtClean="0"/>
              <a:t>Quinto nivel</a:t>
            </a:r>
            <a:endParaRPr lang="en-US" dirty="0"/>
          </a:p>
        </p:txBody>
      </p:sp>
      <p:sp>
        <p:nvSpPr>
          <p:cNvPr id="4" name="Date Placeholder 3"/>
          <p:cNvSpPr>
            <a:spLocks noGrp="1"/>
          </p:cNvSpPr>
          <p:nvPr>
            <p:ph type="dt" sz="half" idx="10"/>
          </p:nvPr>
        </p:nvSpPr>
        <p:spPr/>
        <p:txBody>
          <a:bodyPr/>
          <a:lstStyle/>
          <a:p>
            <a:r>
              <a:rPr lang="en-US" smtClean="0">
                <a:solidFill>
                  <a:prstClr val="black">
                    <a:lumMod val="65000"/>
                    <a:lumOff val="35000"/>
                  </a:prstClr>
                </a:solidFill>
              </a:rPr>
              <a:t>Nov. 16, 2016</a:t>
            </a:r>
            <a:endParaRPr lang="en-GB" dirty="0">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0B5C582F-2F65-40A4-9526-056551A24E6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380583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9" y="1712423"/>
            <a:ext cx="7886700" cy="2851208"/>
          </a:xfrm>
        </p:spPr>
        <p:txBody>
          <a:bodyPr anchor="b">
            <a:normAutofit/>
          </a:bodyPr>
          <a:lstStyle>
            <a:lvl1pPr>
              <a:defRPr sz="4500" b="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3889" y="4552636"/>
            <a:ext cx="7886700" cy="1500187"/>
          </a:xfrm>
        </p:spPr>
        <p:txBody>
          <a:bodyPr anchor="t">
            <a:normAutofit/>
          </a:bodyPr>
          <a:lstStyle>
            <a:lvl1pPr marL="0" indent="0">
              <a:buNone/>
              <a:defRPr sz="180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r>
              <a:rPr lang="en-US" smtClean="0">
                <a:solidFill>
                  <a:prstClr val="black">
                    <a:lumMod val="65000"/>
                    <a:lumOff val="35000"/>
                  </a:prstClr>
                </a:solidFill>
              </a:rPr>
              <a:t>Nov. 16, 2016</a:t>
            </a:r>
            <a:endParaRPr lang="en-GB" dirty="0">
              <a:solidFill>
                <a:prstClr val="black">
                  <a:lumMod val="65000"/>
                  <a:lumOff val="35000"/>
                </a:prstClr>
              </a:solidFill>
            </a:endParaRPr>
          </a:p>
        </p:txBody>
      </p:sp>
      <p:sp>
        <p:nvSpPr>
          <p:cNvPr id="5" name="Footer Placeholder 4"/>
          <p:cNvSpPr>
            <a:spLocks noGrp="1"/>
          </p:cNvSpPr>
          <p:nvPr>
            <p:ph type="ftr" sz="quarter" idx="11"/>
          </p:nvPr>
        </p:nvSpPr>
        <p:spPr/>
        <p:txBody>
          <a:bodyPr/>
          <a:lstStyle/>
          <a:p>
            <a:r>
              <a:rPr lang="de-DE" smtClean="0">
                <a:solidFill>
                  <a:prstClr val="black">
                    <a:lumMod val="65000"/>
                    <a:lumOff val="35000"/>
                  </a:prstClr>
                </a:solidFill>
              </a:rPr>
              <a:t>TSVWG Agenda - IETF 97 (Seoul)</a:t>
            </a:r>
            <a:endParaRPr lang="en-GB" dirty="0">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0B5C582F-2F65-40A4-9526-056551A24E6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140637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33845" y="1828803"/>
            <a:ext cx="3886200" cy="435133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29150" y="1828803"/>
            <a:ext cx="3886200" cy="435133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r>
              <a:rPr lang="en-US" smtClean="0">
                <a:solidFill>
                  <a:prstClr val="black">
                    <a:lumMod val="65000"/>
                    <a:lumOff val="35000"/>
                  </a:prstClr>
                </a:solidFill>
              </a:rPr>
              <a:t>Nov. 16, 2016</a:t>
            </a:r>
            <a:endParaRPr lang="en-GB" dirty="0">
              <a:solidFill>
                <a:prstClr val="black">
                  <a:lumMod val="65000"/>
                  <a:lumOff val="35000"/>
                </a:prstClr>
              </a:solidFill>
            </a:endParaRPr>
          </a:p>
        </p:txBody>
      </p:sp>
      <p:sp>
        <p:nvSpPr>
          <p:cNvPr id="6" name="Footer Placeholder 5"/>
          <p:cNvSpPr>
            <a:spLocks noGrp="1"/>
          </p:cNvSpPr>
          <p:nvPr>
            <p:ph type="ftr" sz="quarter" idx="11"/>
          </p:nvPr>
        </p:nvSpPr>
        <p:spPr/>
        <p:txBody>
          <a:bodyPr/>
          <a:lstStyle/>
          <a:p>
            <a:r>
              <a:rPr lang="de-DE" smtClean="0">
                <a:solidFill>
                  <a:prstClr val="black">
                    <a:lumMod val="65000"/>
                    <a:lumOff val="35000"/>
                  </a:prstClr>
                </a:solidFill>
              </a:rPr>
              <a:t>TSVWG Agenda - IETF 97 (Seoul)</a:t>
            </a:r>
            <a:endParaRPr lang="en-GB" dirty="0">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0B5C582F-2F65-40A4-9526-056551A24E6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2068755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3845" y="1681852"/>
            <a:ext cx="3867150" cy="825699"/>
          </a:xfrm>
        </p:spPr>
        <p:txBody>
          <a:bodyPr anchor="b">
            <a:normAutofit/>
          </a:bodyP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33845" y="2507553"/>
            <a:ext cx="3867150" cy="3680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29151" y="1681851"/>
            <a:ext cx="3886201" cy="825698"/>
          </a:xfrm>
        </p:spPr>
        <p:txBody>
          <a:bodyPr anchor="b"/>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29151" y="2507553"/>
            <a:ext cx="3886201" cy="3680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Date Placeholder 6"/>
          <p:cNvSpPr>
            <a:spLocks noGrp="1"/>
          </p:cNvSpPr>
          <p:nvPr>
            <p:ph type="dt" sz="half" idx="10"/>
          </p:nvPr>
        </p:nvSpPr>
        <p:spPr/>
        <p:txBody>
          <a:bodyPr/>
          <a:lstStyle/>
          <a:p>
            <a:r>
              <a:rPr lang="en-US" smtClean="0">
                <a:solidFill>
                  <a:prstClr val="black">
                    <a:lumMod val="65000"/>
                    <a:lumOff val="35000"/>
                  </a:prstClr>
                </a:solidFill>
              </a:rPr>
              <a:t>Nov. 16, 2016</a:t>
            </a:r>
            <a:endParaRPr lang="en-GB" dirty="0">
              <a:solidFill>
                <a:prstClr val="black">
                  <a:lumMod val="65000"/>
                  <a:lumOff val="35000"/>
                </a:prstClr>
              </a:solidFill>
            </a:endParaRPr>
          </a:p>
        </p:txBody>
      </p:sp>
      <p:sp>
        <p:nvSpPr>
          <p:cNvPr id="8" name="Footer Placeholder 7"/>
          <p:cNvSpPr>
            <a:spLocks noGrp="1"/>
          </p:cNvSpPr>
          <p:nvPr>
            <p:ph type="ftr" sz="quarter" idx="11"/>
          </p:nvPr>
        </p:nvSpPr>
        <p:spPr/>
        <p:txBody>
          <a:bodyPr/>
          <a:lstStyle/>
          <a:p>
            <a:r>
              <a:rPr lang="de-DE" smtClean="0">
                <a:solidFill>
                  <a:prstClr val="black">
                    <a:lumMod val="65000"/>
                    <a:lumOff val="35000"/>
                  </a:prstClr>
                </a:solidFill>
              </a:rPr>
              <a:t>TSVWG Agenda - IETF 97 (Seoul)</a:t>
            </a:r>
            <a:endParaRPr lang="en-GB" dirty="0">
              <a:solidFill>
                <a:prstClr val="black">
                  <a:lumMod val="65000"/>
                  <a:lumOff val="35000"/>
                </a:prstClr>
              </a:solidFill>
            </a:endParaRPr>
          </a:p>
        </p:txBody>
      </p:sp>
      <p:sp>
        <p:nvSpPr>
          <p:cNvPr id="9" name="Slide Number Placeholder 8"/>
          <p:cNvSpPr>
            <a:spLocks noGrp="1"/>
          </p:cNvSpPr>
          <p:nvPr>
            <p:ph type="sldNum" sz="quarter" idx="12"/>
          </p:nvPr>
        </p:nvSpPr>
        <p:spPr/>
        <p:txBody>
          <a:bodyPr/>
          <a:lstStyle/>
          <a:p>
            <a:fld id="{0B5C582F-2F65-40A4-9526-056551A24E6A}" type="slidenum">
              <a:rPr lang="en-GB" smtClean="0">
                <a:solidFill>
                  <a:prstClr val="black">
                    <a:tint val="75000"/>
                  </a:prstClr>
                </a:solidFill>
              </a:rPr>
              <a:pPr/>
              <a:t>‹#›</a:t>
            </a:fld>
            <a:endParaRPr lang="en-GB">
              <a:solidFill>
                <a:prstClr val="black">
                  <a:tint val="75000"/>
                </a:prstClr>
              </a:solidFill>
            </a:endParaRPr>
          </a:p>
        </p:txBody>
      </p:sp>
      <p:sp>
        <p:nvSpPr>
          <p:cNvPr id="10" name="Title 9"/>
          <p:cNvSpPr>
            <a:spLocks noGrp="1"/>
          </p:cNvSpPr>
          <p:nvPr>
            <p:ph type="title"/>
          </p:nvPr>
        </p:nvSpPr>
        <p:spPr/>
        <p:txBody>
          <a:bodyPr/>
          <a:lstStyle/>
          <a:p>
            <a:r>
              <a:rPr lang="es-ES" smtClean="0"/>
              <a:t>Haga clic para modificar el estilo de título del patrón</a:t>
            </a:r>
            <a:endParaRPr lang="en-US" dirty="0"/>
          </a:p>
        </p:txBody>
      </p:sp>
    </p:spTree>
    <p:extLst>
      <p:ext uri="{BB962C8B-B14F-4D97-AF65-F5344CB8AC3E}">
        <p14:creationId xmlns:p14="http://schemas.microsoft.com/office/powerpoint/2010/main" val="10230828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olo el título">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smtClean="0">
                <a:solidFill>
                  <a:prstClr val="black">
                    <a:lumMod val="65000"/>
                    <a:lumOff val="35000"/>
                  </a:prstClr>
                </a:solidFill>
              </a:rPr>
              <a:t>Nov. 16, 2016</a:t>
            </a:r>
            <a:endParaRPr lang="en-GB" dirty="0">
              <a:solidFill>
                <a:prstClr val="black">
                  <a:lumMod val="65000"/>
                  <a:lumOff val="35000"/>
                </a:prstClr>
              </a:solidFill>
            </a:endParaRPr>
          </a:p>
        </p:txBody>
      </p:sp>
      <p:sp>
        <p:nvSpPr>
          <p:cNvPr id="4" name="Footer Placeholder 3"/>
          <p:cNvSpPr>
            <a:spLocks noGrp="1"/>
          </p:cNvSpPr>
          <p:nvPr>
            <p:ph type="ftr" sz="quarter" idx="11"/>
          </p:nvPr>
        </p:nvSpPr>
        <p:spPr/>
        <p:txBody>
          <a:bodyPr/>
          <a:lstStyle/>
          <a:p>
            <a:r>
              <a:rPr lang="de-DE" smtClean="0">
                <a:solidFill>
                  <a:prstClr val="black">
                    <a:lumMod val="65000"/>
                    <a:lumOff val="35000"/>
                  </a:prstClr>
                </a:solidFill>
              </a:rPr>
              <a:t>TSVWG Agenda - IETF 97 (Seoul)</a:t>
            </a:r>
            <a:endParaRPr lang="en-GB" dirty="0">
              <a:solidFill>
                <a:prstClr val="black">
                  <a:lumMod val="65000"/>
                  <a:lumOff val="35000"/>
                </a:prstClr>
              </a:solidFill>
            </a:endParaRPr>
          </a:p>
        </p:txBody>
      </p:sp>
      <p:sp>
        <p:nvSpPr>
          <p:cNvPr id="5" name="Slide Number Placeholder 4"/>
          <p:cNvSpPr>
            <a:spLocks noGrp="1"/>
          </p:cNvSpPr>
          <p:nvPr>
            <p:ph type="sldNum" sz="quarter" idx="12"/>
          </p:nvPr>
        </p:nvSpPr>
        <p:spPr/>
        <p:txBody>
          <a:bodyPr/>
          <a:lstStyle/>
          <a:p>
            <a:fld id="{0B5C582F-2F65-40A4-9526-056551A24E6A}" type="slidenum">
              <a:rPr lang="en-GB" smtClean="0">
                <a:solidFill>
                  <a:prstClr val="black">
                    <a:tint val="75000"/>
                  </a:prstClr>
                </a:solidFill>
              </a:rPr>
              <a:pPr/>
              <a:t>‹#›</a:t>
            </a:fld>
            <a:endParaRPr lang="en-GB">
              <a:solidFill>
                <a:prstClr val="black">
                  <a:tint val="75000"/>
                </a:prstClr>
              </a:solidFill>
            </a:endParaRPr>
          </a:p>
        </p:txBody>
      </p:sp>
      <p:sp>
        <p:nvSpPr>
          <p:cNvPr id="6" name="Title 5"/>
          <p:cNvSpPr>
            <a:spLocks noGrp="1"/>
          </p:cNvSpPr>
          <p:nvPr>
            <p:ph type="title"/>
          </p:nvPr>
        </p:nvSpPr>
        <p:spPr/>
        <p:txBody>
          <a:bodyPr/>
          <a:lstStyle/>
          <a:p>
            <a:r>
              <a:rPr lang="es-ES" smtClean="0"/>
              <a:t>Haga clic para modificar el estilo de título del patrón</a:t>
            </a:r>
            <a:endParaRPr lang="en-US"/>
          </a:p>
        </p:txBody>
      </p:sp>
    </p:spTree>
    <p:extLst>
      <p:ext uri="{BB962C8B-B14F-4D97-AF65-F5344CB8AC3E}">
        <p14:creationId xmlns:p14="http://schemas.microsoft.com/office/powerpoint/2010/main" val="15973150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solidFill>
                  <a:prstClr val="black">
                    <a:lumMod val="65000"/>
                    <a:lumOff val="35000"/>
                  </a:prstClr>
                </a:solidFill>
              </a:rPr>
              <a:t>Nov. 16, 2016</a:t>
            </a:r>
            <a:endParaRPr lang="en-GB" dirty="0">
              <a:solidFill>
                <a:prstClr val="black">
                  <a:lumMod val="65000"/>
                  <a:lumOff val="35000"/>
                </a:prstClr>
              </a:solidFill>
            </a:endParaRPr>
          </a:p>
        </p:txBody>
      </p:sp>
      <p:sp>
        <p:nvSpPr>
          <p:cNvPr id="3" name="Footer Placeholder 2"/>
          <p:cNvSpPr>
            <a:spLocks noGrp="1"/>
          </p:cNvSpPr>
          <p:nvPr>
            <p:ph type="ftr" sz="quarter" idx="11"/>
          </p:nvPr>
        </p:nvSpPr>
        <p:spPr/>
        <p:txBody>
          <a:bodyPr/>
          <a:lstStyle/>
          <a:p>
            <a:r>
              <a:rPr lang="de-DE" smtClean="0">
                <a:solidFill>
                  <a:prstClr val="black">
                    <a:lumMod val="65000"/>
                    <a:lumOff val="35000"/>
                  </a:prstClr>
                </a:solidFill>
              </a:rPr>
              <a:t>TSVWG Agenda - IETF 97 (Seoul)</a:t>
            </a:r>
            <a:endParaRPr lang="en-GB" dirty="0">
              <a:solidFill>
                <a:prstClr val="black">
                  <a:lumMod val="65000"/>
                  <a:lumOff val="35000"/>
                </a:prstClr>
              </a:solidFill>
            </a:endParaRPr>
          </a:p>
        </p:txBody>
      </p:sp>
      <p:sp>
        <p:nvSpPr>
          <p:cNvPr id="4" name="Slide Number Placeholder 3"/>
          <p:cNvSpPr>
            <a:spLocks noGrp="1"/>
          </p:cNvSpPr>
          <p:nvPr>
            <p:ph type="sldNum" sz="quarter" idx="12"/>
          </p:nvPr>
        </p:nvSpPr>
        <p:spPr/>
        <p:txBody>
          <a:bodyPr/>
          <a:lstStyle/>
          <a:p>
            <a:fld id="{0B5C582F-2F65-40A4-9526-056551A24E6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394984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3"/>
            <a:ext cx="2948940" cy="1600197"/>
          </a:xfrm>
        </p:spPr>
        <p:txBody>
          <a:bodyPr anchor="b">
            <a:normAutofit/>
          </a:bodyPr>
          <a:lstStyle>
            <a:lvl1pPr>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886201" y="990600"/>
            <a:ext cx="4629150" cy="487680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30936" y="2057399"/>
            <a:ext cx="2948940" cy="3810001"/>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r>
              <a:rPr lang="en-US" smtClean="0">
                <a:solidFill>
                  <a:prstClr val="black">
                    <a:lumMod val="65000"/>
                    <a:lumOff val="35000"/>
                  </a:prstClr>
                </a:solidFill>
              </a:rPr>
              <a:t>Nov. 16, 2016</a:t>
            </a:r>
            <a:endParaRPr lang="en-GB" dirty="0">
              <a:solidFill>
                <a:prstClr val="black">
                  <a:lumMod val="65000"/>
                  <a:lumOff val="35000"/>
                </a:prstClr>
              </a:solidFill>
            </a:endParaRPr>
          </a:p>
        </p:txBody>
      </p:sp>
      <p:sp>
        <p:nvSpPr>
          <p:cNvPr id="6" name="Footer Placeholder 5"/>
          <p:cNvSpPr>
            <a:spLocks noGrp="1"/>
          </p:cNvSpPr>
          <p:nvPr>
            <p:ph type="ftr" sz="quarter" idx="11"/>
          </p:nvPr>
        </p:nvSpPr>
        <p:spPr/>
        <p:txBody>
          <a:bodyPr/>
          <a:lstStyle/>
          <a:p>
            <a:r>
              <a:rPr lang="de-DE" smtClean="0">
                <a:solidFill>
                  <a:prstClr val="black">
                    <a:lumMod val="65000"/>
                    <a:lumOff val="35000"/>
                  </a:prstClr>
                </a:solidFill>
              </a:rPr>
              <a:t>TSVWG Agenda - IETF 97 (Seoul)</a:t>
            </a:r>
            <a:endParaRPr lang="en-GB" dirty="0">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0B5C582F-2F65-40A4-9526-056551A24E6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7450606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p:spPr>
        <p:txBody>
          <a:bodyPr anchor="b">
            <a:normAutofit/>
          </a:bodyPr>
          <a:lstStyle>
            <a:lvl1pPr>
              <a:defRPr sz="2400" b="0"/>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a:off x="3886201" y="990600"/>
            <a:ext cx="4629150" cy="4876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30936" y="2057400"/>
            <a:ext cx="2948940" cy="3810000"/>
          </a:xfr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r>
              <a:rPr lang="en-US" smtClean="0">
                <a:solidFill>
                  <a:prstClr val="black">
                    <a:lumMod val="65000"/>
                    <a:lumOff val="35000"/>
                  </a:prstClr>
                </a:solidFill>
              </a:rPr>
              <a:t>Nov. 16, 2016</a:t>
            </a:r>
            <a:endParaRPr lang="en-GB" dirty="0">
              <a:solidFill>
                <a:prstClr val="black">
                  <a:lumMod val="65000"/>
                  <a:lumOff val="35000"/>
                </a:prstClr>
              </a:solidFill>
            </a:endParaRPr>
          </a:p>
        </p:txBody>
      </p:sp>
      <p:sp>
        <p:nvSpPr>
          <p:cNvPr id="6" name="Footer Placeholder 5"/>
          <p:cNvSpPr>
            <a:spLocks noGrp="1"/>
          </p:cNvSpPr>
          <p:nvPr>
            <p:ph type="ftr" sz="quarter" idx="11"/>
          </p:nvPr>
        </p:nvSpPr>
        <p:spPr/>
        <p:txBody>
          <a:bodyPr/>
          <a:lstStyle/>
          <a:p>
            <a:r>
              <a:rPr lang="de-DE" smtClean="0">
                <a:solidFill>
                  <a:prstClr val="black">
                    <a:lumMod val="65000"/>
                    <a:lumOff val="35000"/>
                  </a:prstClr>
                </a:solidFill>
              </a:rPr>
              <a:t>TSVWG Agenda - IETF 97 (Seoul)</a:t>
            </a:r>
            <a:endParaRPr lang="en-GB" dirty="0">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0B5C582F-2F65-40A4-9526-056551A24E6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7824059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r>
              <a:rPr lang="en-US" smtClean="0">
                <a:solidFill>
                  <a:prstClr val="black">
                    <a:lumMod val="65000"/>
                    <a:lumOff val="35000"/>
                  </a:prstClr>
                </a:solidFill>
              </a:rPr>
              <a:t>Nov. 16, 2016</a:t>
            </a:r>
            <a:endParaRPr lang="en-GB" dirty="0">
              <a:solidFill>
                <a:prstClr val="black">
                  <a:lumMod val="65000"/>
                  <a:lumOff val="35000"/>
                </a:prstClr>
              </a:solidFill>
            </a:endParaRPr>
          </a:p>
        </p:txBody>
      </p:sp>
      <p:sp>
        <p:nvSpPr>
          <p:cNvPr id="5" name="Footer Placeholder 4"/>
          <p:cNvSpPr>
            <a:spLocks noGrp="1"/>
          </p:cNvSpPr>
          <p:nvPr>
            <p:ph type="ftr" sz="quarter" idx="11"/>
          </p:nvPr>
        </p:nvSpPr>
        <p:spPr/>
        <p:txBody>
          <a:bodyPr/>
          <a:lstStyle/>
          <a:p>
            <a:r>
              <a:rPr lang="de-DE" smtClean="0">
                <a:solidFill>
                  <a:prstClr val="black">
                    <a:lumMod val="65000"/>
                    <a:lumOff val="35000"/>
                  </a:prstClr>
                </a:solidFill>
              </a:rPr>
              <a:t>TSVWG Agenda - IETF 97 (Seoul)</a:t>
            </a:r>
            <a:endParaRPr lang="en-GB" dirty="0">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0B5C582F-2F65-40A4-9526-056551A24E6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686308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0362"/>
            <a:ext cx="1971675" cy="5811838"/>
          </a:xfrm>
        </p:spPr>
        <p:txBody>
          <a:bodyPr vert="eaVert"/>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628651" y="360365"/>
            <a:ext cx="5800725" cy="581183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r>
              <a:rPr lang="en-US" smtClean="0">
                <a:solidFill>
                  <a:prstClr val="black">
                    <a:lumMod val="65000"/>
                    <a:lumOff val="35000"/>
                  </a:prstClr>
                </a:solidFill>
              </a:rPr>
              <a:t>Nov. 16, 2016</a:t>
            </a:r>
            <a:endParaRPr lang="en-GB" dirty="0">
              <a:solidFill>
                <a:prstClr val="black">
                  <a:lumMod val="65000"/>
                  <a:lumOff val="35000"/>
                </a:prstClr>
              </a:solidFill>
            </a:endParaRPr>
          </a:p>
        </p:txBody>
      </p:sp>
      <p:sp>
        <p:nvSpPr>
          <p:cNvPr id="5" name="Footer Placeholder 4"/>
          <p:cNvSpPr>
            <a:spLocks noGrp="1"/>
          </p:cNvSpPr>
          <p:nvPr>
            <p:ph type="ftr" sz="quarter" idx="11"/>
          </p:nvPr>
        </p:nvSpPr>
        <p:spPr/>
        <p:txBody>
          <a:bodyPr/>
          <a:lstStyle/>
          <a:p>
            <a:r>
              <a:rPr lang="de-DE" smtClean="0">
                <a:solidFill>
                  <a:prstClr val="black">
                    <a:lumMod val="65000"/>
                    <a:lumOff val="35000"/>
                  </a:prstClr>
                </a:solidFill>
              </a:rPr>
              <a:t>TSVWG Agenda - IETF 97 (Seoul)</a:t>
            </a:r>
            <a:endParaRPr lang="en-GB" dirty="0">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0B5C582F-2F65-40A4-9526-056551A24E6A}"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442610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8948403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873299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35" y="4406903"/>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435"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1028290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1" y="1981200"/>
            <a:ext cx="351106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2338" y="1981200"/>
            <a:ext cx="351106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790896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06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06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271" y="1535113"/>
            <a:ext cx="404153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271" y="2174875"/>
            <a:ext cx="404153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6136239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1362207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359556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435"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538" y="273053"/>
            <a:ext cx="511126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3"/>
            <a:ext cx="3008435"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7585304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66"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166"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166"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385681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4271551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62700" y="609600"/>
            <a:ext cx="17907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90602" y="609600"/>
            <a:ext cx="5231423"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6920984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r>
              <a:rPr lang="en-US" smtClean="0">
                <a:solidFill>
                  <a:srgbClr val="000000"/>
                </a:solidFill>
              </a:rPr>
              <a:t>Nov. 16, 2016</a:t>
            </a: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r>
              <a:rPr lang="de-DE" smtClean="0">
                <a:solidFill>
                  <a:srgbClr val="000000"/>
                </a:solidFill>
              </a:rPr>
              <a:t>TSVWG Agenda - IETF 97 (Seoul)</a:t>
            </a: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35B7AFB-C3CD-4EBB-BF35-CC5A3CDB688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33584539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r>
              <a:rPr lang="en-US" smtClean="0">
                <a:solidFill>
                  <a:srgbClr val="000000"/>
                </a:solidFill>
              </a:rPr>
              <a:t>Nov. 16, 2016</a:t>
            </a: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r>
              <a:rPr lang="de-DE" smtClean="0">
                <a:solidFill>
                  <a:srgbClr val="000000"/>
                </a:solidFill>
              </a:rPr>
              <a:t>TSVWG Agenda - IETF 97 (Seoul)</a:t>
            </a: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E666670E-E3AC-4D59-A758-15147DB2D08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93755313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r>
              <a:rPr lang="en-US" smtClean="0">
                <a:solidFill>
                  <a:srgbClr val="000000"/>
                </a:solidFill>
              </a:rPr>
              <a:t>Nov. 16, 2016</a:t>
            </a: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r>
              <a:rPr lang="de-DE" smtClean="0">
                <a:solidFill>
                  <a:srgbClr val="000000"/>
                </a:solidFill>
              </a:rPr>
              <a:t>TSVWG Agenda - IETF 97 (Seoul)</a:t>
            </a: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5111B524-7DAB-4803-A210-D00DB6D40B4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944865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r>
              <a:rPr lang="en-US" smtClean="0">
                <a:solidFill>
                  <a:srgbClr val="000000"/>
                </a:solidFill>
              </a:rPr>
              <a:t>Nov. 16, 2016</a:t>
            </a: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r>
              <a:rPr lang="de-DE" smtClean="0">
                <a:solidFill>
                  <a:srgbClr val="000000"/>
                </a:solidFill>
              </a:rPr>
              <a:t>TSVWG Agenda - IETF 97 (Seoul)</a:t>
            </a: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27B1970-C6D7-4575-B8F8-8739C700509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1645479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r>
              <a:rPr lang="en-US" smtClean="0">
                <a:solidFill>
                  <a:srgbClr val="000000"/>
                </a:solidFill>
              </a:rPr>
              <a:t>Nov. 16, 2016</a:t>
            </a: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r>
              <a:rPr lang="de-DE" smtClean="0">
                <a:solidFill>
                  <a:srgbClr val="000000"/>
                </a:solidFill>
              </a:rPr>
              <a:t>TSVWG Agenda - IETF 97 (Seoul)</a:t>
            </a: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5E106E59-F464-4A84-A7EF-A29C253B98F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518764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r>
              <a:rPr lang="en-US" smtClean="0">
                <a:solidFill>
                  <a:srgbClr val="000000"/>
                </a:solidFill>
              </a:rPr>
              <a:t>Nov. 16, 2016</a:t>
            </a: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r>
              <a:rPr lang="de-DE" smtClean="0">
                <a:solidFill>
                  <a:srgbClr val="000000"/>
                </a:solidFill>
              </a:rPr>
              <a:t>TSVWG Agenda - IETF 97 (Seoul)</a:t>
            </a: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88470B1B-368D-4CC6-AF28-711E61888E3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1407304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r>
              <a:rPr lang="en-US" smtClean="0">
                <a:solidFill>
                  <a:srgbClr val="000000"/>
                </a:solidFill>
              </a:rPr>
              <a:t>Nov. 16, 2016</a:t>
            </a: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r>
              <a:rPr lang="de-DE" smtClean="0">
                <a:solidFill>
                  <a:srgbClr val="000000"/>
                </a:solidFill>
              </a:rPr>
              <a:t>TSVWG Agenda - IETF 97 (Seoul)</a:t>
            </a: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5F8F4B34-8E7A-4138-B214-985C8970F67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87144556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r>
              <a:rPr lang="en-US" smtClean="0">
                <a:solidFill>
                  <a:srgbClr val="000000"/>
                </a:solidFill>
              </a:rPr>
              <a:t>Nov. 16, 2016</a:t>
            </a: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r>
              <a:rPr lang="de-DE" smtClean="0">
                <a:solidFill>
                  <a:srgbClr val="000000"/>
                </a:solidFill>
              </a:rPr>
              <a:t>TSVWG Agenda - IETF 97 (Seoul)</a:t>
            </a: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600D0484-9BA4-49D0-A7DF-0B82637F327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7202949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r>
              <a:rPr lang="en-US" smtClean="0">
                <a:solidFill>
                  <a:srgbClr val="000000"/>
                </a:solidFill>
              </a:rPr>
              <a:t>Nov. 16, 2016</a:t>
            </a: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r>
              <a:rPr lang="de-DE" smtClean="0">
                <a:solidFill>
                  <a:srgbClr val="000000"/>
                </a:solidFill>
              </a:rPr>
              <a:t>TSVWG Agenda - IETF 97 (Seoul)</a:t>
            </a: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F36862BF-8B7F-429B-B9F4-6238C6ECF9F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06301765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r>
              <a:rPr lang="en-US" smtClean="0">
                <a:solidFill>
                  <a:srgbClr val="000000"/>
                </a:solidFill>
              </a:rPr>
              <a:t>Nov. 16, 2016</a:t>
            </a: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r>
              <a:rPr lang="de-DE" smtClean="0">
                <a:solidFill>
                  <a:srgbClr val="000000"/>
                </a:solidFill>
              </a:rPr>
              <a:t>TSVWG Agenda - IETF 97 (Seoul)</a:t>
            </a: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06A5F15A-435B-4BB8-A1B8-B5CE39F8C3B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5556508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r>
              <a:rPr lang="en-US" smtClean="0">
                <a:solidFill>
                  <a:srgbClr val="000000"/>
                </a:solidFill>
              </a:rPr>
              <a:t>Nov. 16, 2016</a:t>
            </a: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r>
              <a:rPr lang="de-DE" smtClean="0">
                <a:solidFill>
                  <a:srgbClr val="000000"/>
                </a:solidFill>
              </a:rPr>
              <a:t>TSVWG Agenda - IETF 97 (Seoul)</a:t>
            </a: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FC353637-284A-4887-AF45-BDD5A57A842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69103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2"/>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r>
              <a:rPr lang="en-US" smtClean="0"/>
              <a:t>Nov. 16, 2016</a:t>
            </a: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r>
              <a:rPr lang="de-DE" smtClean="0"/>
              <a:t>TSVWG Agenda - IETF 97 (Seoul)</a:t>
            </a: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8E4B1373-87DC-4F5A-9950-6A2179B131B2}"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hf hdr="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3845" y="365760"/>
            <a:ext cx="7886700" cy="1325562"/>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33845" y="1828803"/>
            <a:ext cx="7886700" cy="435133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825">
                <a:solidFill>
                  <a:schemeClr val="tx1">
                    <a:lumMod val="65000"/>
                    <a:lumOff val="35000"/>
                  </a:schemeClr>
                </a:solidFill>
              </a:defRPr>
            </a:lvl1pPr>
          </a:lstStyle>
          <a:p>
            <a:pPr eaLnBrk="1" fontAlgn="auto" hangingPunct="1">
              <a:spcBef>
                <a:spcPts val="0"/>
              </a:spcBef>
              <a:spcAft>
                <a:spcPts val="0"/>
              </a:spcAft>
            </a:pPr>
            <a:r>
              <a:rPr lang="en-US" smtClean="0">
                <a:solidFill>
                  <a:prstClr val="black">
                    <a:lumMod val="65000"/>
                    <a:lumOff val="35000"/>
                  </a:prstClr>
                </a:solidFill>
                <a:latin typeface="Calibri"/>
              </a:rPr>
              <a:t>Nov. 16, 2016</a:t>
            </a:r>
            <a:endParaRPr lang="en-GB" dirty="0">
              <a:solidFill>
                <a:prstClr val="black">
                  <a:lumMod val="65000"/>
                  <a:lumOff val="35000"/>
                </a:prstClr>
              </a:solidFill>
              <a:latin typeface="Calibri"/>
            </a:endParaRPr>
          </a:p>
        </p:txBody>
      </p:sp>
      <p:sp>
        <p:nvSpPr>
          <p:cNvPr id="5" name="Footer Placeholder 4"/>
          <p:cNvSpPr>
            <a:spLocks noGrp="1"/>
          </p:cNvSpPr>
          <p:nvPr>
            <p:ph type="ftr" sz="quarter" idx="3"/>
          </p:nvPr>
        </p:nvSpPr>
        <p:spPr>
          <a:xfrm>
            <a:off x="3028951" y="6356353"/>
            <a:ext cx="30861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pPr eaLnBrk="1" fontAlgn="auto" hangingPunct="1">
              <a:spcBef>
                <a:spcPts val="0"/>
              </a:spcBef>
              <a:spcAft>
                <a:spcPts val="0"/>
              </a:spcAft>
            </a:pPr>
            <a:r>
              <a:rPr lang="de-DE" smtClean="0">
                <a:solidFill>
                  <a:prstClr val="black">
                    <a:lumMod val="65000"/>
                    <a:lumOff val="35000"/>
                  </a:prstClr>
                </a:solidFill>
                <a:latin typeface="Calibri"/>
              </a:rPr>
              <a:t>TSVWG Agenda - IETF 97 (Seoul)</a:t>
            </a:r>
            <a:endParaRPr lang="en-GB" dirty="0">
              <a:solidFill>
                <a:prstClr val="black">
                  <a:lumMod val="65000"/>
                  <a:lumOff val="35000"/>
                </a:prstClr>
              </a:solidFill>
              <a:latin typeface="Calibri"/>
            </a:endParaRPr>
          </a:p>
        </p:txBody>
      </p:sp>
      <p:sp>
        <p:nvSpPr>
          <p:cNvPr id="6" name="Slide Number Placeholder 5"/>
          <p:cNvSpPr>
            <a:spLocks noGrp="1"/>
          </p:cNvSpPr>
          <p:nvPr>
            <p:ph type="sldNum" sz="quarter" idx="4"/>
          </p:nvPr>
        </p:nvSpPr>
        <p:spPr>
          <a:xfrm>
            <a:off x="6463145" y="6356353"/>
            <a:ext cx="2057400" cy="365125"/>
          </a:xfrm>
          <a:prstGeom prst="rect">
            <a:avLst/>
          </a:prstGeom>
        </p:spPr>
        <p:txBody>
          <a:bodyPr vert="horz" lIns="91440" tIns="45720" rIns="91440" bIns="45720" rtlCol="0" anchor="ctr"/>
          <a:lstStyle>
            <a:lvl1pPr algn="r">
              <a:defRPr sz="825">
                <a:solidFill>
                  <a:schemeClr val="tx1">
                    <a:tint val="75000"/>
                  </a:schemeClr>
                </a:solidFill>
              </a:defRPr>
            </a:lvl1pPr>
          </a:lstStyle>
          <a:p>
            <a:pPr eaLnBrk="1" fontAlgn="auto" hangingPunct="1">
              <a:spcBef>
                <a:spcPts val="0"/>
              </a:spcBef>
              <a:spcAft>
                <a:spcPts val="0"/>
              </a:spcAft>
            </a:pPr>
            <a:fld id="{0B5C582F-2F65-40A4-9526-056551A24E6A}" type="slidenum">
              <a:rPr lang="en-GB" smtClean="0">
                <a:solidFill>
                  <a:prstClr val="black">
                    <a:tint val="75000"/>
                  </a:prstClr>
                </a:solidFill>
                <a:latin typeface="Calibri"/>
              </a:rPr>
              <a:pPr eaLnBrk="1" fontAlgn="auto" hangingPunct="1">
                <a:spcBef>
                  <a:spcPts val="0"/>
                </a:spcBef>
                <a:spcAft>
                  <a:spcPts val="0"/>
                </a:spcAft>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3213839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3845" y="365760"/>
            <a:ext cx="7886700" cy="1325562"/>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33845" y="1828803"/>
            <a:ext cx="7886700" cy="435133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825">
                <a:solidFill>
                  <a:schemeClr val="tx1">
                    <a:lumMod val="65000"/>
                    <a:lumOff val="35000"/>
                  </a:schemeClr>
                </a:solidFill>
              </a:defRPr>
            </a:lvl1pPr>
          </a:lstStyle>
          <a:p>
            <a:pPr eaLnBrk="1" fontAlgn="auto" hangingPunct="1">
              <a:spcBef>
                <a:spcPts val="0"/>
              </a:spcBef>
              <a:spcAft>
                <a:spcPts val="0"/>
              </a:spcAft>
            </a:pPr>
            <a:r>
              <a:rPr lang="en-US" smtClean="0">
                <a:solidFill>
                  <a:prstClr val="black">
                    <a:lumMod val="65000"/>
                    <a:lumOff val="35000"/>
                  </a:prstClr>
                </a:solidFill>
                <a:latin typeface="Calibri"/>
              </a:rPr>
              <a:t>Nov. 16, 2016</a:t>
            </a:r>
            <a:endParaRPr lang="en-GB" dirty="0">
              <a:solidFill>
                <a:prstClr val="black">
                  <a:lumMod val="65000"/>
                  <a:lumOff val="35000"/>
                </a:prstClr>
              </a:solidFill>
              <a:latin typeface="Calibri"/>
            </a:endParaRPr>
          </a:p>
        </p:txBody>
      </p:sp>
      <p:sp>
        <p:nvSpPr>
          <p:cNvPr id="5" name="Footer Placeholder 4"/>
          <p:cNvSpPr>
            <a:spLocks noGrp="1"/>
          </p:cNvSpPr>
          <p:nvPr>
            <p:ph type="ftr" sz="quarter" idx="3"/>
          </p:nvPr>
        </p:nvSpPr>
        <p:spPr>
          <a:xfrm>
            <a:off x="3028951" y="6356353"/>
            <a:ext cx="3086100" cy="365125"/>
          </a:xfrm>
          <a:prstGeom prst="rect">
            <a:avLst/>
          </a:prstGeom>
        </p:spPr>
        <p:txBody>
          <a:bodyPr vert="horz" lIns="91440" tIns="45720" rIns="91440" bIns="45720" rtlCol="0" anchor="ctr"/>
          <a:lstStyle>
            <a:lvl1pPr algn="ctr">
              <a:defRPr sz="825">
                <a:solidFill>
                  <a:schemeClr val="tx1">
                    <a:lumMod val="65000"/>
                    <a:lumOff val="35000"/>
                  </a:schemeClr>
                </a:solidFill>
              </a:defRPr>
            </a:lvl1pPr>
          </a:lstStyle>
          <a:p>
            <a:pPr eaLnBrk="1" fontAlgn="auto" hangingPunct="1">
              <a:spcBef>
                <a:spcPts val="0"/>
              </a:spcBef>
              <a:spcAft>
                <a:spcPts val="0"/>
              </a:spcAft>
            </a:pPr>
            <a:r>
              <a:rPr lang="de-DE" smtClean="0">
                <a:solidFill>
                  <a:prstClr val="black">
                    <a:lumMod val="65000"/>
                    <a:lumOff val="35000"/>
                  </a:prstClr>
                </a:solidFill>
                <a:latin typeface="Calibri"/>
              </a:rPr>
              <a:t>TSVWG Agenda - IETF 97 (Seoul)</a:t>
            </a:r>
            <a:endParaRPr lang="en-GB" dirty="0">
              <a:solidFill>
                <a:prstClr val="black">
                  <a:lumMod val="65000"/>
                  <a:lumOff val="35000"/>
                </a:prstClr>
              </a:solidFill>
              <a:latin typeface="Calibri"/>
            </a:endParaRPr>
          </a:p>
        </p:txBody>
      </p:sp>
      <p:sp>
        <p:nvSpPr>
          <p:cNvPr id="6" name="Slide Number Placeholder 5"/>
          <p:cNvSpPr>
            <a:spLocks noGrp="1"/>
          </p:cNvSpPr>
          <p:nvPr>
            <p:ph type="sldNum" sz="quarter" idx="4"/>
          </p:nvPr>
        </p:nvSpPr>
        <p:spPr>
          <a:xfrm>
            <a:off x="6463145" y="6356353"/>
            <a:ext cx="2057400" cy="365125"/>
          </a:xfrm>
          <a:prstGeom prst="rect">
            <a:avLst/>
          </a:prstGeom>
        </p:spPr>
        <p:txBody>
          <a:bodyPr vert="horz" lIns="91440" tIns="45720" rIns="91440" bIns="45720" rtlCol="0" anchor="ctr"/>
          <a:lstStyle>
            <a:lvl1pPr algn="r">
              <a:defRPr sz="825">
                <a:solidFill>
                  <a:schemeClr val="tx1">
                    <a:tint val="75000"/>
                  </a:schemeClr>
                </a:solidFill>
              </a:defRPr>
            </a:lvl1pPr>
          </a:lstStyle>
          <a:p>
            <a:pPr eaLnBrk="1" fontAlgn="auto" hangingPunct="1">
              <a:spcBef>
                <a:spcPts val="0"/>
              </a:spcBef>
              <a:spcAft>
                <a:spcPts val="0"/>
              </a:spcAft>
            </a:pPr>
            <a:fld id="{0B5C582F-2F65-40A4-9526-056551A24E6A}" type="slidenum">
              <a:rPr lang="en-GB" smtClean="0">
                <a:solidFill>
                  <a:prstClr val="black">
                    <a:tint val="75000"/>
                  </a:prstClr>
                </a:solidFill>
                <a:latin typeface="Calibri"/>
              </a:rPr>
              <a:pPr eaLnBrk="1" fontAlgn="auto" hangingPunct="1">
                <a:spcBef>
                  <a:spcPts val="0"/>
                </a:spcBef>
                <a:spcAft>
                  <a:spcPts val="0"/>
                </a:spcAft>
              </a:pPr>
              <a:t>‹#›</a:t>
            </a:fld>
            <a:endParaRPr lang="en-GB">
              <a:solidFill>
                <a:prstClr val="black">
                  <a:tint val="75000"/>
                </a:prstClr>
              </a:solidFill>
              <a:latin typeface="Calibri"/>
            </a:endParaRPr>
          </a:p>
        </p:txBody>
      </p:sp>
    </p:spTree>
    <p:extLst>
      <p:ext uri="{BB962C8B-B14F-4D97-AF65-F5344CB8AC3E}">
        <p14:creationId xmlns:p14="http://schemas.microsoft.com/office/powerpoint/2010/main" val="368996614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118"/>
          <p:cNvGrpSpPr>
            <a:grpSpLocks/>
          </p:cNvGrpSpPr>
          <p:nvPr/>
        </p:nvGrpSpPr>
        <p:grpSpPr bwMode="auto">
          <a:xfrm>
            <a:off x="70340" y="79378"/>
            <a:ext cx="8954966" cy="6640513"/>
            <a:chOff x="44" y="50"/>
            <a:chExt cx="5641" cy="4183"/>
          </a:xfrm>
        </p:grpSpPr>
        <p:grpSp>
          <p:nvGrpSpPr>
            <p:cNvPr id="1030" name="Group 116"/>
            <p:cNvGrpSpPr>
              <a:grpSpLocks/>
            </p:cNvGrpSpPr>
            <p:nvPr/>
          </p:nvGrpSpPr>
          <p:grpSpPr bwMode="auto">
            <a:xfrm>
              <a:off x="44" y="50"/>
              <a:ext cx="5641" cy="4183"/>
              <a:chOff x="44" y="50"/>
              <a:chExt cx="5641" cy="4183"/>
            </a:xfrm>
          </p:grpSpPr>
          <p:grpSp>
            <p:nvGrpSpPr>
              <p:cNvPr id="1032" name="Group 58"/>
              <p:cNvGrpSpPr>
                <a:grpSpLocks/>
              </p:cNvGrpSpPr>
              <p:nvPr/>
            </p:nvGrpSpPr>
            <p:grpSpPr bwMode="auto">
              <a:xfrm>
                <a:off x="44" y="50"/>
                <a:ext cx="692" cy="1021"/>
                <a:chOff x="44" y="50"/>
                <a:chExt cx="692" cy="1021"/>
              </a:xfrm>
            </p:grpSpPr>
            <p:grpSp>
              <p:nvGrpSpPr>
                <p:cNvPr id="2" name="Group 8"/>
                <p:cNvGrpSpPr>
                  <a:grpSpLocks/>
                </p:cNvGrpSpPr>
                <p:nvPr/>
              </p:nvGrpSpPr>
              <p:grpSpPr bwMode="auto">
                <a:xfrm>
                  <a:off x="44" y="50"/>
                  <a:ext cx="692" cy="68"/>
                  <a:chOff x="44" y="50"/>
                  <a:chExt cx="692" cy="68"/>
                </a:xfrm>
              </p:grpSpPr>
              <p:sp>
                <p:nvSpPr>
                  <p:cNvPr id="3" name="Rectangle 2"/>
                  <p:cNvSpPr>
                    <a:spLocks noChangeArrowheads="1"/>
                  </p:cNvSpPr>
                  <p:nvPr/>
                </p:nvSpPr>
                <p:spPr bwMode="auto">
                  <a:xfrm>
                    <a:off x="44" y="50"/>
                    <a:ext cx="60" cy="68"/>
                  </a:xfrm>
                  <a:prstGeom prst="rect">
                    <a:avLst/>
                  </a:prstGeom>
                  <a:solidFill>
                    <a:srgbClr val="232323"/>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4" name="Rectangle 3"/>
                  <p:cNvSpPr>
                    <a:spLocks noChangeArrowheads="1"/>
                  </p:cNvSpPr>
                  <p:nvPr/>
                </p:nvSpPr>
                <p:spPr bwMode="auto">
                  <a:xfrm>
                    <a:off x="170" y="50"/>
                    <a:ext cx="59" cy="68"/>
                  </a:xfrm>
                  <a:prstGeom prst="rect">
                    <a:avLst/>
                  </a:prstGeom>
                  <a:solidFill>
                    <a:srgbClr val="232323"/>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5" name="Rectangle 4"/>
                  <p:cNvSpPr>
                    <a:spLocks noChangeArrowheads="1"/>
                  </p:cNvSpPr>
                  <p:nvPr/>
                </p:nvSpPr>
                <p:spPr bwMode="auto">
                  <a:xfrm>
                    <a:off x="297" y="50"/>
                    <a:ext cx="59" cy="68"/>
                  </a:xfrm>
                  <a:prstGeom prst="rect">
                    <a:avLst/>
                  </a:prstGeom>
                  <a:solidFill>
                    <a:srgbClr val="232323"/>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6" name="Rectangle 5"/>
                  <p:cNvSpPr>
                    <a:spLocks noChangeArrowheads="1"/>
                  </p:cNvSpPr>
                  <p:nvPr/>
                </p:nvSpPr>
                <p:spPr bwMode="auto">
                  <a:xfrm>
                    <a:off x="423" y="50"/>
                    <a:ext cx="60" cy="68"/>
                  </a:xfrm>
                  <a:prstGeom prst="rect">
                    <a:avLst/>
                  </a:prstGeom>
                  <a:solidFill>
                    <a:srgbClr val="232323"/>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7" name="Rectangle 6"/>
                  <p:cNvSpPr>
                    <a:spLocks noChangeArrowheads="1"/>
                  </p:cNvSpPr>
                  <p:nvPr/>
                </p:nvSpPr>
                <p:spPr bwMode="auto">
                  <a:xfrm>
                    <a:off x="549" y="50"/>
                    <a:ext cx="60" cy="68"/>
                  </a:xfrm>
                  <a:prstGeom prst="rect">
                    <a:avLst/>
                  </a:prstGeom>
                  <a:solidFill>
                    <a:srgbClr val="232323"/>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31" name="Rectangle 7"/>
                  <p:cNvSpPr>
                    <a:spLocks noChangeArrowheads="1"/>
                  </p:cNvSpPr>
                  <p:nvPr/>
                </p:nvSpPr>
                <p:spPr bwMode="auto">
                  <a:xfrm>
                    <a:off x="676" y="50"/>
                    <a:ext cx="60" cy="68"/>
                  </a:xfrm>
                  <a:prstGeom prst="rect">
                    <a:avLst/>
                  </a:prstGeom>
                  <a:solidFill>
                    <a:srgbClr val="232323"/>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grpSp>
            <p:grpSp>
              <p:nvGrpSpPr>
                <p:cNvPr id="8" name="Group 15"/>
                <p:cNvGrpSpPr>
                  <a:grpSpLocks/>
                </p:cNvGrpSpPr>
                <p:nvPr/>
              </p:nvGrpSpPr>
              <p:grpSpPr bwMode="auto">
                <a:xfrm>
                  <a:off x="44" y="184"/>
                  <a:ext cx="692" cy="68"/>
                  <a:chOff x="44" y="184"/>
                  <a:chExt cx="692" cy="68"/>
                </a:xfrm>
              </p:grpSpPr>
              <p:sp>
                <p:nvSpPr>
                  <p:cNvPr id="9" name="Rectangle 9"/>
                  <p:cNvSpPr>
                    <a:spLocks noChangeArrowheads="1"/>
                  </p:cNvSpPr>
                  <p:nvPr/>
                </p:nvSpPr>
                <p:spPr bwMode="auto">
                  <a:xfrm>
                    <a:off x="44" y="184"/>
                    <a:ext cx="60" cy="68"/>
                  </a:xfrm>
                  <a:prstGeom prst="rect">
                    <a:avLst/>
                  </a:prstGeom>
                  <a:solidFill>
                    <a:srgbClr val="333333"/>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 name="Rectangle 10"/>
                  <p:cNvSpPr>
                    <a:spLocks noChangeArrowheads="1"/>
                  </p:cNvSpPr>
                  <p:nvPr/>
                </p:nvSpPr>
                <p:spPr bwMode="auto">
                  <a:xfrm>
                    <a:off x="170" y="184"/>
                    <a:ext cx="59" cy="68"/>
                  </a:xfrm>
                  <a:prstGeom prst="rect">
                    <a:avLst/>
                  </a:prstGeom>
                  <a:solidFill>
                    <a:srgbClr val="333333"/>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1" name="Rectangle 11"/>
                  <p:cNvSpPr>
                    <a:spLocks noChangeArrowheads="1"/>
                  </p:cNvSpPr>
                  <p:nvPr/>
                </p:nvSpPr>
                <p:spPr bwMode="auto">
                  <a:xfrm>
                    <a:off x="297" y="184"/>
                    <a:ext cx="59" cy="68"/>
                  </a:xfrm>
                  <a:prstGeom prst="rect">
                    <a:avLst/>
                  </a:prstGeom>
                  <a:solidFill>
                    <a:srgbClr val="333333"/>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2" name="Rectangle 12"/>
                  <p:cNvSpPr>
                    <a:spLocks noChangeArrowheads="1"/>
                  </p:cNvSpPr>
                  <p:nvPr/>
                </p:nvSpPr>
                <p:spPr bwMode="auto">
                  <a:xfrm>
                    <a:off x="423" y="184"/>
                    <a:ext cx="60" cy="68"/>
                  </a:xfrm>
                  <a:prstGeom prst="rect">
                    <a:avLst/>
                  </a:prstGeom>
                  <a:solidFill>
                    <a:srgbClr val="333333"/>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3" name="Rectangle 13"/>
                  <p:cNvSpPr>
                    <a:spLocks noChangeArrowheads="1"/>
                  </p:cNvSpPr>
                  <p:nvPr/>
                </p:nvSpPr>
                <p:spPr bwMode="auto">
                  <a:xfrm>
                    <a:off x="549" y="184"/>
                    <a:ext cx="60" cy="68"/>
                  </a:xfrm>
                  <a:prstGeom prst="rect">
                    <a:avLst/>
                  </a:prstGeom>
                  <a:solidFill>
                    <a:srgbClr val="333333"/>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4" name="Rectangle 14"/>
                  <p:cNvSpPr>
                    <a:spLocks noChangeArrowheads="1"/>
                  </p:cNvSpPr>
                  <p:nvPr/>
                </p:nvSpPr>
                <p:spPr bwMode="auto">
                  <a:xfrm>
                    <a:off x="676" y="184"/>
                    <a:ext cx="60" cy="68"/>
                  </a:xfrm>
                  <a:prstGeom prst="rect">
                    <a:avLst/>
                  </a:prstGeom>
                  <a:solidFill>
                    <a:srgbClr val="333333"/>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grpSp>
            <p:grpSp>
              <p:nvGrpSpPr>
                <p:cNvPr id="15" name="Group 22"/>
                <p:cNvGrpSpPr>
                  <a:grpSpLocks/>
                </p:cNvGrpSpPr>
                <p:nvPr/>
              </p:nvGrpSpPr>
              <p:grpSpPr bwMode="auto">
                <a:xfrm>
                  <a:off x="44" y="321"/>
                  <a:ext cx="692" cy="68"/>
                  <a:chOff x="44" y="321"/>
                  <a:chExt cx="692" cy="68"/>
                </a:xfrm>
              </p:grpSpPr>
              <p:sp>
                <p:nvSpPr>
                  <p:cNvPr id="16" name="Rectangle 16"/>
                  <p:cNvSpPr>
                    <a:spLocks noChangeArrowheads="1"/>
                  </p:cNvSpPr>
                  <p:nvPr/>
                </p:nvSpPr>
                <p:spPr bwMode="auto">
                  <a:xfrm>
                    <a:off x="44" y="321"/>
                    <a:ext cx="60" cy="68"/>
                  </a:xfrm>
                  <a:prstGeom prst="rect">
                    <a:avLst/>
                  </a:prstGeom>
                  <a:solidFill>
                    <a:srgbClr val="474747"/>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7" name="Rectangle 17"/>
                  <p:cNvSpPr>
                    <a:spLocks noChangeArrowheads="1"/>
                  </p:cNvSpPr>
                  <p:nvPr/>
                </p:nvSpPr>
                <p:spPr bwMode="auto">
                  <a:xfrm>
                    <a:off x="170" y="321"/>
                    <a:ext cx="59" cy="68"/>
                  </a:xfrm>
                  <a:prstGeom prst="rect">
                    <a:avLst/>
                  </a:prstGeom>
                  <a:solidFill>
                    <a:srgbClr val="474747"/>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42" name="Rectangle 18"/>
                  <p:cNvSpPr>
                    <a:spLocks noChangeArrowheads="1"/>
                  </p:cNvSpPr>
                  <p:nvPr/>
                </p:nvSpPr>
                <p:spPr bwMode="auto">
                  <a:xfrm>
                    <a:off x="297" y="321"/>
                    <a:ext cx="59" cy="68"/>
                  </a:xfrm>
                  <a:prstGeom prst="rect">
                    <a:avLst/>
                  </a:prstGeom>
                  <a:solidFill>
                    <a:srgbClr val="474747"/>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43" name="Rectangle 19"/>
                  <p:cNvSpPr>
                    <a:spLocks noChangeArrowheads="1"/>
                  </p:cNvSpPr>
                  <p:nvPr/>
                </p:nvSpPr>
                <p:spPr bwMode="auto">
                  <a:xfrm>
                    <a:off x="423" y="321"/>
                    <a:ext cx="60" cy="68"/>
                  </a:xfrm>
                  <a:prstGeom prst="rect">
                    <a:avLst/>
                  </a:prstGeom>
                  <a:solidFill>
                    <a:srgbClr val="474747"/>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44" name="Rectangle 20"/>
                  <p:cNvSpPr>
                    <a:spLocks noChangeArrowheads="1"/>
                  </p:cNvSpPr>
                  <p:nvPr/>
                </p:nvSpPr>
                <p:spPr bwMode="auto">
                  <a:xfrm>
                    <a:off x="549" y="321"/>
                    <a:ext cx="60" cy="68"/>
                  </a:xfrm>
                  <a:prstGeom prst="rect">
                    <a:avLst/>
                  </a:prstGeom>
                  <a:solidFill>
                    <a:srgbClr val="474747"/>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45" name="Rectangle 21"/>
                  <p:cNvSpPr>
                    <a:spLocks noChangeArrowheads="1"/>
                  </p:cNvSpPr>
                  <p:nvPr/>
                </p:nvSpPr>
                <p:spPr bwMode="auto">
                  <a:xfrm>
                    <a:off x="676" y="321"/>
                    <a:ext cx="60" cy="68"/>
                  </a:xfrm>
                  <a:prstGeom prst="rect">
                    <a:avLst/>
                  </a:prstGeom>
                  <a:solidFill>
                    <a:srgbClr val="474747"/>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grpSp>
            <p:grpSp>
              <p:nvGrpSpPr>
                <p:cNvPr id="18" name="Group 29"/>
                <p:cNvGrpSpPr>
                  <a:grpSpLocks/>
                </p:cNvGrpSpPr>
                <p:nvPr/>
              </p:nvGrpSpPr>
              <p:grpSpPr bwMode="auto">
                <a:xfrm>
                  <a:off x="44" y="458"/>
                  <a:ext cx="692" cy="68"/>
                  <a:chOff x="44" y="458"/>
                  <a:chExt cx="692" cy="68"/>
                </a:xfrm>
              </p:grpSpPr>
              <p:sp>
                <p:nvSpPr>
                  <p:cNvPr id="1047" name="Rectangle 23"/>
                  <p:cNvSpPr>
                    <a:spLocks noChangeArrowheads="1"/>
                  </p:cNvSpPr>
                  <p:nvPr/>
                </p:nvSpPr>
                <p:spPr bwMode="auto">
                  <a:xfrm>
                    <a:off x="44" y="458"/>
                    <a:ext cx="60" cy="68"/>
                  </a:xfrm>
                  <a:prstGeom prst="rect">
                    <a:avLst/>
                  </a:prstGeom>
                  <a:solidFill>
                    <a:srgbClr val="676767"/>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48" name="Rectangle 24"/>
                  <p:cNvSpPr>
                    <a:spLocks noChangeArrowheads="1"/>
                  </p:cNvSpPr>
                  <p:nvPr/>
                </p:nvSpPr>
                <p:spPr bwMode="auto">
                  <a:xfrm>
                    <a:off x="170" y="458"/>
                    <a:ext cx="59" cy="68"/>
                  </a:xfrm>
                  <a:prstGeom prst="rect">
                    <a:avLst/>
                  </a:prstGeom>
                  <a:solidFill>
                    <a:srgbClr val="676767"/>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49" name="Rectangle 25"/>
                  <p:cNvSpPr>
                    <a:spLocks noChangeArrowheads="1"/>
                  </p:cNvSpPr>
                  <p:nvPr/>
                </p:nvSpPr>
                <p:spPr bwMode="auto">
                  <a:xfrm>
                    <a:off x="297" y="458"/>
                    <a:ext cx="59" cy="68"/>
                  </a:xfrm>
                  <a:prstGeom prst="rect">
                    <a:avLst/>
                  </a:prstGeom>
                  <a:solidFill>
                    <a:srgbClr val="676767"/>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50" name="Rectangle 26"/>
                  <p:cNvSpPr>
                    <a:spLocks noChangeArrowheads="1"/>
                  </p:cNvSpPr>
                  <p:nvPr/>
                </p:nvSpPr>
                <p:spPr bwMode="auto">
                  <a:xfrm>
                    <a:off x="423" y="458"/>
                    <a:ext cx="60" cy="68"/>
                  </a:xfrm>
                  <a:prstGeom prst="rect">
                    <a:avLst/>
                  </a:prstGeom>
                  <a:solidFill>
                    <a:srgbClr val="676767"/>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51" name="Rectangle 27"/>
                  <p:cNvSpPr>
                    <a:spLocks noChangeArrowheads="1"/>
                  </p:cNvSpPr>
                  <p:nvPr/>
                </p:nvSpPr>
                <p:spPr bwMode="auto">
                  <a:xfrm>
                    <a:off x="549" y="458"/>
                    <a:ext cx="60" cy="68"/>
                  </a:xfrm>
                  <a:prstGeom prst="rect">
                    <a:avLst/>
                  </a:prstGeom>
                  <a:solidFill>
                    <a:srgbClr val="676767"/>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52" name="Rectangle 28"/>
                  <p:cNvSpPr>
                    <a:spLocks noChangeArrowheads="1"/>
                  </p:cNvSpPr>
                  <p:nvPr/>
                </p:nvSpPr>
                <p:spPr bwMode="auto">
                  <a:xfrm>
                    <a:off x="676" y="458"/>
                    <a:ext cx="60" cy="68"/>
                  </a:xfrm>
                  <a:prstGeom prst="rect">
                    <a:avLst/>
                  </a:prstGeom>
                  <a:solidFill>
                    <a:srgbClr val="676767"/>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grpSp>
            <p:grpSp>
              <p:nvGrpSpPr>
                <p:cNvPr id="19" name="Group 36"/>
                <p:cNvGrpSpPr>
                  <a:grpSpLocks/>
                </p:cNvGrpSpPr>
                <p:nvPr/>
              </p:nvGrpSpPr>
              <p:grpSpPr bwMode="auto">
                <a:xfrm>
                  <a:off x="44" y="593"/>
                  <a:ext cx="692" cy="68"/>
                  <a:chOff x="44" y="593"/>
                  <a:chExt cx="692" cy="68"/>
                </a:xfrm>
              </p:grpSpPr>
              <p:sp>
                <p:nvSpPr>
                  <p:cNvPr id="1054" name="Rectangle 30"/>
                  <p:cNvSpPr>
                    <a:spLocks noChangeArrowheads="1"/>
                  </p:cNvSpPr>
                  <p:nvPr/>
                </p:nvSpPr>
                <p:spPr bwMode="auto">
                  <a:xfrm>
                    <a:off x="44" y="593"/>
                    <a:ext cx="60" cy="68"/>
                  </a:xfrm>
                  <a:prstGeom prst="rect">
                    <a:avLst/>
                  </a:prstGeom>
                  <a:solidFill>
                    <a:srgbClr val="919191"/>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55" name="Rectangle 31"/>
                  <p:cNvSpPr>
                    <a:spLocks noChangeArrowheads="1"/>
                  </p:cNvSpPr>
                  <p:nvPr/>
                </p:nvSpPr>
                <p:spPr bwMode="auto">
                  <a:xfrm>
                    <a:off x="170" y="593"/>
                    <a:ext cx="59" cy="68"/>
                  </a:xfrm>
                  <a:prstGeom prst="rect">
                    <a:avLst/>
                  </a:prstGeom>
                  <a:solidFill>
                    <a:srgbClr val="919191"/>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56" name="Rectangle 32"/>
                  <p:cNvSpPr>
                    <a:spLocks noChangeArrowheads="1"/>
                  </p:cNvSpPr>
                  <p:nvPr/>
                </p:nvSpPr>
                <p:spPr bwMode="auto">
                  <a:xfrm>
                    <a:off x="297" y="593"/>
                    <a:ext cx="59" cy="68"/>
                  </a:xfrm>
                  <a:prstGeom prst="rect">
                    <a:avLst/>
                  </a:prstGeom>
                  <a:solidFill>
                    <a:srgbClr val="919191"/>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57" name="Rectangle 33"/>
                  <p:cNvSpPr>
                    <a:spLocks noChangeArrowheads="1"/>
                  </p:cNvSpPr>
                  <p:nvPr/>
                </p:nvSpPr>
                <p:spPr bwMode="auto">
                  <a:xfrm>
                    <a:off x="423" y="593"/>
                    <a:ext cx="60" cy="68"/>
                  </a:xfrm>
                  <a:prstGeom prst="rect">
                    <a:avLst/>
                  </a:prstGeom>
                  <a:solidFill>
                    <a:srgbClr val="919191"/>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58" name="Rectangle 34"/>
                  <p:cNvSpPr>
                    <a:spLocks noChangeArrowheads="1"/>
                  </p:cNvSpPr>
                  <p:nvPr/>
                </p:nvSpPr>
                <p:spPr bwMode="auto">
                  <a:xfrm>
                    <a:off x="549" y="593"/>
                    <a:ext cx="60" cy="68"/>
                  </a:xfrm>
                  <a:prstGeom prst="rect">
                    <a:avLst/>
                  </a:prstGeom>
                  <a:solidFill>
                    <a:srgbClr val="919191"/>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59" name="Rectangle 35"/>
                  <p:cNvSpPr>
                    <a:spLocks noChangeArrowheads="1"/>
                  </p:cNvSpPr>
                  <p:nvPr/>
                </p:nvSpPr>
                <p:spPr bwMode="auto">
                  <a:xfrm>
                    <a:off x="676" y="593"/>
                    <a:ext cx="60" cy="68"/>
                  </a:xfrm>
                  <a:prstGeom prst="rect">
                    <a:avLst/>
                  </a:prstGeom>
                  <a:solidFill>
                    <a:srgbClr val="919191"/>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grpSp>
            <p:grpSp>
              <p:nvGrpSpPr>
                <p:cNvPr id="20" name="Group 43"/>
                <p:cNvGrpSpPr>
                  <a:grpSpLocks/>
                </p:cNvGrpSpPr>
                <p:nvPr/>
              </p:nvGrpSpPr>
              <p:grpSpPr bwMode="auto">
                <a:xfrm>
                  <a:off x="44" y="730"/>
                  <a:ext cx="692" cy="68"/>
                  <a:chOff x="44" y="730"/>
                  <a:chExt cx="692" cy="68"/>
                </a:xfrm>
              </p:grpSpPr>
              <p:sp>
                <p:nvSpPr>
                  <p:cNvPr id="1061" name="Rectangle 37"/>
                  <p:cNvSpPr>
                    <a:spLocks noChangeArrowheads="1"/>
                  </p:cNvSpPr>
                  <p:nvPr/>
                </p:nvSpPr>
                <p:spPr bwMode="auto">
                  <a:xfrm>
                    <a:off x="44" y="730"/>
                    <a:ext cx="60" cy="68"/>
                  </a:xfrm>
                  <a:prstGeom prst="rect">
                    <a:avLst/>
                  </a:prstGeom>
                  <a:solidFill>
                    <a:srgbClr val="A1A1A1"/>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62" name="Rectangle 38"/>
                  <p:cNvSpPr>
                    <a:spLocks noChangeArrowheads="1"/>
                  </p:cNvSpPr>
                  <p:nvPr/>
                </p:nvSpPr>
                <p:spPr bwMode="auto">
                  <a:xfrm>
                    <a:off x="170" y="730"/>
                    <a:ext cx="59" cy="68"/>
                  </a:xfrm>
                  <a:prstGeom prst="rect">
                    <a:avLst/>
                  </a:prstGeom>
                  <a:solidFill>
                    <a:srgbClr val="A1A1A1"/>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63" name="Rectangle 39"/>
                  <p:cNvSpPr>
                    <a:spLocks noChangeArrowheads="1"/>
                  </p:cNvSpPr>
                  <p:nvPr/>
                </p:nvSpPr>
                <p:spPr bwMode="auto">
                  <a:xfrm>
                    <a:off x="297" y="730"/>
                    <a:ext cx="59" cy="68"/>
                  </a:xfrm>
                  <a:prstGeom prst="rect">
                    <a:avLst/>
                  </a:prstGeom>
                  <a:solidFill>
                    <a:srgbClr val="A1A1A1"/>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64" name="Rectangle 40"/>
                  <p:cNvSpPr>
                    <a:spLocks noChangeArrowheads="1"/>
                  </p:cNvSpPr>
                  <p:nvPr/>
                </p:nvSpPr>
                <p:spPr bwMode="auto">
                  <a:xfrm>
                    <a:off x="423" y="730"/>
                    <a:ext cx="60" cy="68"/>
                  </a:xfrm>
                  <a:prstGeom prst="rect">
                    <a:avLst/>
                  </a:prstGeom>
                  <a:solidFill>
                    <a:srgbClr val="A1A1A1"/>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65" name="Rectangle 41"/>
                  <p:cNvSpPr>
                    <a:spLocks noChangeArrowheads="1"/>
                  </p:cNvSpPr>
                  <p:nvPr/>
                </p:nvSpPr>
                <p:spPr bwMode="auto">
                  <a:xfrm>
                    <a:off x="549" y="730"/>
                    <a:ext cx="60" cy="68"/>
                  </a:xfrm>
                  <a:prstGeom prst="rect">
                    <a:avLst/>
                  </a:prstGeom>
                  <a:solidFill>
                    <a:srgbClr val="A1A1A1"/>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66" name="Rectangle 42"/>
                  <p:cNvSpPr>
                    <a:spLocks noChangeArrowheads="1"/>
                  </p:cNvSpPr>
                  <p:nvPr/>
                </p:nvSpPr>
                <p:spPr bwMode="auto">
                  <a:xfrm>
                    <a:off x="676" y="730"/>
                    <a:ext cx="60" cy="68"/>
                  </a:xfrm>
                  <a:prstGeom prst="rect">
                    <a:avLst/>
                  </a:prstGeom>
                  <a:solidFill>
                    <a:srgbClr val="A1A1A1"/>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grpSp>
            <p:grpSp>
              <p:nvGrpSpPr>
                <p:cNvPr id="1096" name="Group 50"/>
                <p:cNvGrpSpPr>
                  <a:grpSpLocks/>
                </p:cNvGrpSpPr>
                <p:nvPr/>
              </p:nvGrpSpPr>
              <p:grpSpPr bwMode="auto">
                <a:xfrm>
                  <a:off x="44" y="866"/>
                  <a:ext cx="692" cy="68"/>
                  <a:chOff x="44" y="866"/>
                  <a:chExt cx="692" cy="68"/>
                </a:xfrm>
              </p:grpSpPr>
              <p:sp>
                <p:nvSpPr>
                  <p:cNvPr id="1068" name="Rectangle 44"/>
                  <p:cNvSpPr>
                    <a:spLocks noChangeArrowheads="1"/>
                  </p:cNvSpPr>
                  <p:nvPr/>
                </p:nvSpPr>
                <p:spPr bwMode="auto">
                  <a:xfrm>
                    <a:off x="44" y="866"/>
                    <a:ext cx="60" cy="68"/>
                  </a:xfrm>
                  <a:prstGeom prst="rect">
                    <a:avLst/>
                  </a:prstGeom>
                  <a:solidFill>
                    <a:srgbClr val="CECECE"/>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69" name="Rectangle 45"/>
                  <p:cNvSpPr>
                    <a:spLocks noChangeArrowheads="1"/>
                  </p:cNvSpPr>
                  <p:nvPr/>
                </p:nvSpPr>
                <p:spPr bwMode="auto">
                  <a:xfrm>
                    <a:off x="170" y="866"/>
                    <a:ext cx="59" cy="68"/>
                  </a:xfrm>
                  <a:prstGeom prst="rect">
                    <a:avLst/>
                  </a:prstGeom>
                  <a:solidFill>
                    <a:srgbClr val="CECECE"/>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70" name="Rectangle 46"/>
                  <p:cNvSpPr>
                    <a:spLocks noChangeArrowheads="1"/>
                  </p:cNvSpPr>
                  <p:nvPr/>
                </p:nvSpPr>
                <p:spPr bwMode="auto">
                  <a:xfrm>
                    <a:off x="297" y="866"/>
                    <a:ext cx="59" cy="68"/>
                  </a:xfrm>
                  <a:prstGeom prst="rect">
                    <a:avLst/>
                  </a:prstGeom>
                  <a:solidFill>
                    <a:srgbClr val="CECECE"/>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71" name="Rectangle 47"/>
                  <p:cNvSpPr>
                    <a:spLocks noChangeArrowheads="1"/>
                  </p:cNvSpPr>
                  <p:nvPr/>
                </p:nvSpPr>
                <p:spPr bwMode="auto">
                  <a:xfrm>
                    <a:off x="423" y="866"/>
                    <a:ext cx="60" cy="68"/>
                  </a:xfrm>
                  <a:prstGeom prst="rect">
                    <a:avLst/>
                  </a:prstGeom>
                  <a:solidFill>
                    <a:srgbClr val="CECECE"/>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72" name="Rectangle 48"/>
                  <p:cNvSpPr>
                    <a:spLocks noChangeArrowheads="1"/>
                  </p:cNvSpPr>
                  <p:nvPr/>
                </p:nvSpPr>
                <p:spPr bwMode="auto">
                  <a:xfrm>
                    <a:off x="549" y="866"/>
                    <a:ext cx="60" cy="68"/>
                  </a:xfrm>
                  <a:prstGeom prst="rect">
                    <a:avLst/>
                  </a:prstGeom>
                  <a:solidFill>
                    <a:srgbClr val="CECECE"/>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73" name="Rectangle 49"/>
                  <p:cNvSpPr>
                    <a:spLocks noChangeArrowheads="1"/>
                  </p:cNvSpPr>
                  <p:nvPr/>
                </p:nvSpPr>
                <p:spPr bwMode="auto">
                  <a:xfrm>
                    <a:off x="676" y="866"/>
                    <a:ext cx="60" cy="68"/>
                  </a:xfrm>
                  <a:prstGeom prst="rect">
                    <a:avLst/>
                  </a:prstGeom>
                  <a:solidFill>
                    <a:srgbClr val="CECECE"/>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grpSp>
            <p:grpSp>
              <p:nvGrpSpPr>
                <p:cNvPr id="21" name="Group 57"/>
                <p:cNvGrpSpPr>
                  <a:grpSpLocks/>
                </p:cNvGrpSpPr>
                <p:nvPr/>
              </p:nvGrpSpPr>
              <p:grpSpPr bwMode="auto">
                <a:xfrm>
                  <a:off x="44" y="1003"/>
                  <a:ext cx="692" cy="68"/>
                  <a:chOff x="44" y="1003"/>
                  <a:chExt cx="692" cy="68"/>
                </a:xfrm>
              </p:grpSpPr>
              <p:sp>
                <p:nvSpPr>
                  <p:cNvPr id="1075" name="Rectangle 51"/>
                  <p:cNvSpPr>
                    <a:spLocks noChangeArrowheads="1"/>
                  </p:cNvSpPr>
                  <p:nvPr/>
                </p:nvSpPr>
                <p:spPr bwMode="auto">
                  <a:xfrm>
                    <a:off x="44" y="1003"/>
                    <a:ext cx="60" cy="68"/>
                  </a:xfrm>
                  <a:prstGeom prst="rect">
                    <a:avLst/>
                  </a:prstGeom>
                  <a:solidFill>
                    <a:srgbClr val="DADADA"/>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76" name="Rectangle 52"/>
                  <p:cNvSpPr>
                    <a:spLocks noChangeArrowheads="1"/>
                  </p:cNvSpPr>
                  <p:nvPr/>
                </p:nvSpPr>
                <p:spPr bwMode="auto">
                  <a:xfrm>
                    <a:off x="170" y="1003"/>
                    <a:ext cx="59" cy="68"/>
                  </a:xfrm>
                  <a:prstGeom prst="rect">
                    <a:avLst/>
                  </a:prstGeom>
                  <a:solidFill>
                    <a:srgbClr val="DADADA"/>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77" name="Rectangle 53"/>
                  <p:cNvSpPr>
                    <a:spLocks noChangeArrowheads="1"/>
                  </p:cNvSpPr>
                  <p:nvPr/>
                </p:nvSpPr>
                <p:spPr bwMode="auto">
                  <a:xfrm>
                    <a:off x="297" y="1003"/>
                    <a:ext cx="59" cy="68"/>
                  </a:xfrm>
                  <a:prstGeom prst="rect">
                    <a:avLst/>
                  </a:prstGeom>
                  <a:solidFill>
                    <a:srgbClr val="DADADA"/>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78" name="Rectangle 54"/>
                  <p:cNvSpPr>
                    <a:spLocks noChangeArrowheads="1"/>
                  </p:cNvSpPr>
                  <p:nvPr/>
                </p:nvSpPr>
                <p:spPr bwMode="auto">
                  <a:xfrm>
                    <a:off x="423" y="1003"/>
                    <a:ext cx="60" cy="68"/>
                  </a:xfrm>
                  <a:prstGeom prst="rect">
                    <a:avLst/>
                  </a:prstGeom>
                  <a:solidFill>
                    <a:srgbClr val="DADADA"/>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79" name="Rectangle 55"/>
                  <p:cNvSpPr>
                    <a:spLocks noChangeArrowheads="1"/>
                  </p:cNvSpPr>
                  <p:nvPr/>
                </p:nvSpPr>
                <p:spPr bwMode="auto">
                  <a:xfrm>
                    <a:off x="549" y="1003"/>
                    <a:ext cx="60" cy="68"/>
                  </a:xfrm>
                  <a:prstGeom prst="rect">
                    <a:avLst/>
                  </a:prstGeom>
                  <a:solidFill>
                    <a:srgbClr val="DADADA"/>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80" name="Rectangle 56"/>
                  <p:cNvSpPr>
                    <a:spLocks noChangeArrowheads="1"/>
                  </p:cNvSpPr>
                  <p:nvPr/>
                </p:nvSpPr>
                <p:spPr bwMode="auto">
                  <a:xfrm>
                    <a:off x="676" y="1003"/>
                    <a:ext cx="60" cy="68"/>
                  </a:xfrm>
                  <a:prstGeom prst="rect">
                    <a:avLst/>
                  </a:prstGeom>
                  <a:solidFill>
                    <a:srgbClr val="DADADA"/>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grpSp>
          </p:grpSp>
          <p:grpSp>
            <p:nvGrpSpPr>
              <p:cNvPr id="1033" name="Group 115"/>
              <p:cNvGrpSpPr>
                <a:grpSpLocks/>
              </p:cNvGrpSpPr>
              <p:nvPr/>
            </p:nvGrpSpPr>
            <p:grpSpPr bwMode="auto">
              <a:xfrm>
                <a:off x="4994" y="3212"/>
                <a:ext cx="691" cy="1021"/>
                <a:chOff x="4994" y="3212"/>
                <a:chExt cx="691" cy="1021"/>
              </a:xfrm>
            </p:grpSpPr>
            <p:grpSp>
              <p:nvGrpSpPr>
                <p:cNvPr id="1034" name="Group 65"/>
                <p:cNvGrpSpPr>
                  <a:grpSpLocks/>
                </p:cNvGrpSpPr>
                <p:nvPr/>
              </p:nvGrpSpPr>
              <p:grpSpPr bwMode="auto">
                <a:xfrm>
                  <a:off x="4994" y="3212"/>
                  <a:ext cx="691" cy="68"/>
                  <a:chOff x="4994" y="3212"/>
                  <a:chExt cx="691" cy="68"/>
                </a:xfrm>
              </p:grpSpPr>
              <p:sp>
                <p:nvSpPr>
                  <p:cNvPr id="1083" name="Rectangle 59"/>
                  <p:cNvSpPr>
                    <a:spLocks noChangeArrowheads="1"/>
                  </p:cNvSpPr>
                  <p:nvPr/>
                </p:nvSpPr>
                <p:spPr bwMode="auto">
                  <a:xfrm>
                    <a:off x="4994" y="3212"/>
                    <a:ext cx="59" cy="68"/>
                  </a:xfrm>
                  <a:prstGeom prst="rect">
                    <a:avLst/>
                  </a:prstGeom>
                  <a:solidFill>
                    <a:srgbClr val="DADADA"/>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84" name="Rectangle 60"/>
                  <p:cNvSpPr>
                    <a:spLocks noChangeArrowheads="1"/>
                  </p:cNvSpPr>
                  <p:nvPr/>
                </p:nvSpPr>
                <p:spPr bwMode="auto">
                  <a:xfrm>
                    <a:off x="5115" y="3212"/>
                    <a:ext cx="64" cy="68"/>
                  </a:xfrm>
                  <a:prstGeom prst="rect">
                    <a:avLst/>
                  </a:prstGeom>
                  <a:solidFill>
                    <a:srgbClr val="DADADA"/>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85" name="Rectangle 61"/>
                  <p:cNvSpPr>
                    <a:spLocks noChangeArrowheads="1"/>
                  </p:cNvSpPr>
                  <p:nvPr/>
                </p:nvSpPr>
                <p:spPr bwMode="auto">
                  <a:xfrm>
                    <a:off x="5246" y="3212"/>
                    <a:ext cx="60" cy="68"/>
                  </a:xfrm>
                  <a:prstGeom prst="rect">
                    <a:avLst/>
                  </a:prstGeom>
                  <a:solidFill>
                    <a:srgbClr val="DADADA"/>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86" name="Rectangle 62"/>
                  <p:cNvSpPr>
                    <a:spLocks noChangeArrowheads="1"/>
                  </p:cNvSpPr>
                  <p:nvPr/>
                </p:nvSpPr>
                <p:spPr bwMode="auto">
                  <a:xfrm>
                    <a:off x="5372" y="3212"/>
                    <a:ext cx="60" cy="68"/>
                  </a:xfrm>
                  <a:prstGeom prst="rect">
                    <a:avLst/>
                  </a:prstGeom>
                  <a:solidFill>
                    <a:srgbClr val="DADADA"/>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87" name="Rectangle 63"/>
                  <p:cNvSpPr>
                    <a:spLocks noChangeArrowheads="1"/>
                  </p:cNvSpPr>
                  <p:nvPr/>
                </p:nvSpPr>
                <p:spPr bwMode="auto">
                  <a:xfrm>
                    <a:off x="5499" y="3212"/>
                    <a:ext cx="59" cy="68"/>
                  </a:xfrm>
                  <a:prstGeom prst="rect">
                    <a:avLst/>
                  </a:prstGeom>
                  <a:solidFill>
                    <a:srgbClr val="DADADA"/>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88" name="Rectangle 64"/>
                  <p:cNvSpPr>
                    <a:spLocks noChangeArrowheads="1"/>
                  </p:cNvSpPr>
                  <p:nvPr/>
                </p:nvSpPr>
                <p:spPr bwMode="auto">
                  <a:xfrm>
                    <a:off x="5626" y="3212"/>
                    <a:ext cx="59" cy="68"/>
                  </a:xfrm>
                  <a:prstGeom prst="rect">
                    <a:avLst/>
                  </a:prstGeom>
                  <a:solidFill>
                    <a:srgbClr val="DADADA"/>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grpSp>
            <p:grpSp>
              <p:nvGrpSpPr>
                <p:cNvPr id="1035" name="Group 72"/>
                <p:cNvGrpSpPr>
                  <a:grpSpLocks/>
                </p:cNvGrpSpPr>
                <p:nvPr/>
              </p:nvGrpSpPr>
              <p:grpSpPr bwMode="auto">
                <a:xfrm>
                  <a:off x="4994" y="3346"/>
                  <a:ext cx="691" cy="68"/>
                  <a:chOff x="4994" y="3346"/>
                  <a:chExt cx="691" cy="68"/>
                </a:xfrm>
              </p:grpSpPr>
              <p:sp>
                <p:nvSpPr>
                  <p:cNvPr id="1090" name="Rectangle 66"/>
                  <p:cNvSpPr>
                    <a:spLocks noChangeArrowheads="1"/>
                  </p:cNvSpPr>
                  <p:nvPr/>
                </p:nvSpPr>
                <p:spPr bwMode="auto">
                  <a:xfrm>
                    <a:off x="4994" y="3346"/>
                    <a:ext cx="59" cy="68"/>
                  </a:xfrm>
                  <a:prstGeom prst="rect">
                    <a:avLst/>
                  </a:prstGeom>
                  <a:solidFill>
                    <a:srgbClr val="CECECE"/>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91" name="Rectangle 67"/>
                  <p:cNvSpPr>
                    <a:spLocks noChangeArrowheads="1"/>
                  </p:cNvSpPr>
                  <p:nvPr/>
                </p:nvSpPr>
                <p:spPr bwMode="auto">
                  <a:xfrm>
                    <a:off x="5115" y="3346"/>
                    <a:ext cx="64" cy="68"/>
                  </a:xfrm>
                  <a:prstGeom prst="rect">
                    <a:avLst/>
                  </a:prstGeom>
                  <a:solidFill>
                    <a:srgbClr val="CECECE"/>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92" name="Rectangle 68"/>
                  <p:cNvSpPr>
                    <a:spLocks noChangeArrowheads="1"/>
                  </p:cNvSpPr>
                  <p:nvPr/>
                </p:nvSpPr>
                <p:spPr bwMode="auto">
                  <a:xfrm>
                    <a:off x="5246" y="3346"/>
                    <a:ext cx="60" cy="68"/>
                  </a:xfrm>
                  <a:prstGeom prst="rect">
                    <a:avLst/>
                  </a:prstGeom>
                  <a:solidFill>
                    <a:srgbClr val="CECECE"/>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93" name="Rectangle 69"/>
                  <p:cNvSpPr>
                    <a:spLocks noChangeArrowheads="1"/>
                  </p:cNvSpPr>
                  <p:nvPr/>
                </p:nvSpPr>
                <p:spPr bwMode="auto">
                  <a:xfrm>
                    <a:off x="5372" y="3346"/>
                    <a:ext cx="60" cy="68"/>
                  </a:xfrm>
                  <a:prstGeom prst="rect">
                    <a:avLst/>
                  </a:prstGeom>
                  <a:solidFill>
                    <a:srgbClr val="CECECE"/>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94" name="Rectangle 70"/>
                  <p:cNvSpPr>
                    <a:spLocks noChangeArrowheads="1"/>
                  </p:cNvSpPr>
                  <p:nvPr/>
                </p:nvSpPr>
                <p:spPr bwMode="auto">
                  <a:xfrm>
                    <a:off x="5499" y="3346"/>
                    <a:ext cx="59" cy="68"/>
                  </a:xfrm>
                  <a:prstGeom prst="rect">
                    <a:avLst/>
                  </a:prstGeom>
                  <a:solidFill>
                    <a:srgbClr val="CECECE"/>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95" name="Rectangle 71"/>
                  <p:cNvSpPr>
                    <a:spLocks noChangeArrowheads="1"/>
                  </p:cNvSpPr>
                  <p:nvPr/>
                </p:nvSpPr>
                <p:spPr bwMode="auto">
                  <a:xfrm>
                    <a:off x="5626" y="3346"/>
                    <a:ext cx="59" cy="68"/>
                  </a:xfrm>
                  <a:prstGeom prst="rect">
                    <a:avLst/>
                  </a:prstGeom>
                  <a:solidFill>
                    <a:srgbClr val="CECECE"/>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grpSp>
            <p:grpSp>
              <p:nvGrpSpPr>
                <p:cNvPr id="1036" name="Group 79"/>
                <p:cNvGrpSpPr>
                  <a:grpSpLocks/>
                </p:cNvGrpSpPr>
                <p:nvPr/>
              </p:nvGrpSpPr>
              <p:grpSpPr bwMode="auto">
                <a:xfrm>
                  <a:off x="4994" y="3483"/>
                  <a:ext cx="691" cy="68"/>
                  <a:chOff x="4994" y="3483"/>
                  <a:chExt cx="691" cy="68"/>
                </a:xfrm>
              </p:grpSpPr>
              <p:sp>
                <p:nvSpPr>
                  <p:cNvPr id="1097" name="Rectangle 73"/>
                  <p:cNvSpPr>
                    <a:spLocks noChangeArrowheads="1"/>
                  </p:cNvSpPr>
                  <p:nvPr/>
                </p:nvSpPr>
                <p:spPr bwMode="auto">
                  <a:xfrm>
                    <a:off x="4994" y="3483"/>
                    <a:ext cx="59" cy="68"/>
                  </a:xfrm>
                  <a:prstGeom prst="rect">
                    <a:avLst/>
                  </a:prstGeom>
                  <a:solidFill>
                    <a:srgbClr val="A1A1A1"/>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98" name="Rectangle 74"/>
                  <p:cNvSpPr>
                    <a:spLocks noChangeArrowheads="1"/>
                  </p:cNvSpPr>
                  <p:nvPr/>
                </p:nvSpPr>
                <p:spPr bwMode="auto">
                  <a:xfrm>
                    <a:off x="5115" y="3483"/>
                    <a:ext cx="64" cy="68"/>
                  </a:xfrm>
                  <a:prstGeom prst="rect">
                    <a:avLst/>
                  </a:prstGeom>
                  <a:solidFill>
                    <a:srgbClr val="A1A1A1"/>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099" name="Rectangle 75"/>
                  <p:cNvSpPr>
                    <a:spLocks noChangeArrowheads="1"/>
                  </p:cNvSpPr>
                  <p:nvPr/>
                </p:nvSpPr>
                <p:spPr bwMode="auto">
                  <a:xfrm>
                    <a:off x="5246" y="3483"/>
                    <a:ext cx="60" cy="68"/>
                  </a:xfrm>
                  <a:prstGeom prst="rect">
                    <a:avLst/>
                  </a:prstGeom>
                  <a:solidFill>
                    <a:srgbClr val="A1A1A1"/>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100" name="Rectangle 76"/>
                  <p:cNvSpPr>
                    <a:spLocks noChangeArrowheads="1"/>
                  </p:cNvSpPr>
                  <p:nvPr/>
                </p:nvSpPr>
                <p:spPr bwMode="auto">
                  <a:xfrm>
                    <a:off x="5372" y="3483"/>
                    <a:ext cx="60" cy="68"/>
                  </a:xfrm>
                  <a:prstGeom prst="rect">
                    <a:avLst/>
                  </a:prstGeom>
                  <a:solidFill>
                    <a:srgbClr val="A1A1A1"/>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101" name="Rectangle 77"/>
                  <p:cNvSpPr>
                    <a:spLocks noChangeArrowheads="1"/>
                  </p:cNvSpPr>
                  <p:nvPr/>
                </p:nvSpPr>
                <p:spPr bwMode="auto">
                  <a:xfrm>
                    <a:off x="5499" y="3483"/>
                    <a:ext cx="59" cy="68"/>
                  </a:xfrm>
                  <a:prstGeom prst="rect">
                    <a:avLst/>
                  </a:prstGeom>
                  <a:solidFill>
                    <a:srgbClr val="A1A1A1"/>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102" name="Rectangle 78"/>
                  <p:cNvSpPr>
                    <a:spLocks noChangeArrowheads="1"/>
                  </p:cNvSpPr>
                  <p:nvPr/>
                </p:nvSpPr>
                <p:spPr bwMode="auto">
                  <a:xfrm>
                    <a:off x="5626" y="3483"/>
                    <a:ext cx="59" cy="68"/>
                  </a:xfrm>
                  <a:prstGeom prst="rect">
                    <a:avLst/>
                  </a:prstGeom>
                  <a:solidFill>
                    <a:srgbClr val="A1A1A1"/>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grpSp>
            <p:grpSp>
              <p:nvGrpSpPr>
                <p:cNvPr id="1037" name="Group 86"/>
                <p:cNvGrpSpPr>
                  <a:grpSpLocks/>
                </p:cNvGrpSpPr>
                <p:nvPr/>
              </p:nvGrpSpPr>
              <p:grpSpPr bwMode="auto">
                <a:xfrm>
                  <a:off x="4994" y="3620"/>
                  <a:ext cx="691" cy="68"/>
                  <a:chOff x="4994" y="3620"/>
                  <a:chExt cx="691" cy="68"/>
                </a:xfrm>
              </p:grpSpPr>
              <p:sp>
                <p:nvSpPr>
                  <p:cNvPr id="1104" name="Rectangle 80"/>
                  <p:cNvSpPr>
                    <a:spLocks noChangeArrowheads="1"/>
                  </p:cNvSpPr>
                  <p:nvPr/>
                </p:nvSpPr>
                <p:spPr bwMode="auto">
                  <a:xfrm>
                    <a:off x="4994" y="3620"/>
                    <a:ext cx="59" cy="68"/>
                  </a:xfrm>
                  <a:prstGeom prst="rect">
                    <a:avLst/>
                  </a:prstGeom>
                  <a:solidFill>
                    <a:srgbClr val="919191"/>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105" name="Rectangle 81"/>
                  <p:cNvSpPr>
                    <a:spLocks noChangeArrowheads="1"/>
                  </p:cNvSpPr>
                  <p:nvPr/>
                </p:nvSpPr>
                <p:spPr bwMode="auto">
                  <a:xfrm>
                    <a:off x="5115" y="3620"/>
                    <a:ext cx="64" cy="68"/>
                  </a:xfrm>
                  <a:prstGeom prst="rect">
                    <a:avLst/>
                  </a:prstGeom>
                  <a:solidFill>
                    <a:srgbClr val="919191"/>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106" name="Rectangle 82"/>
                  <p:cNvSpPr>
                    <a:spLocks noChangeArrowheads="1"/>
                  </p:cNvSpPr>
                  <p:nvPr/>
                </p:nvSpPr>
                <p:spPr bwMode="auto">
                  <a:xfrm>
                    <a:off x="5246" y="3620"/>
                    <a:ext cx="60" cy="68"/>
                  </a:xfrm>
                  <a:prstGeom prst="rect">
                    <a:avLst/>
                  </a:prstGeom>
                  <a:solidFill>
                    <a:srgbClr val="919191"/>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107" name="Rectangle 83"/>
                  <p:cNvSpPr>
                    <a:spLocks noChangeArrowheads="1"/>
                  </p:cNvSpPr>
                  <p:nvPr/>
                </p:nvSpPr>
                <p:spPr bwMode="auto">
                  <a:xfrm>
                    <a:off x="5372" y="3620"/>
                    <a:ext cx="60" cy="68"/>
                  </a:xfrm>
                  <a:prstGeom prst="rect">
                    <a:avLst/>
                  </a:prstGeom>
                  <a:solidFill>
                    <a:srgbClr val="919191"/>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108" name="Rectangle 84"/>
                  <p:cNvSpPr>
                    <a:spLocks noChangeArrowheads="1"/>
                  </p:cNvSpPr>
                  <p:nvPr/>
                </p:nvSpPr>
                <p:spPr bwMode="auto">
                  <a:xfrm>
                    <a:off x="5499" y="3620"/>
                    <a:ext cx="59" cy="68"/>
                  </a:xfrm>
                  <a:prstGeom prst="rect">
                    <a:avLst/>
                  </a:prstGeom>
                  <a:solidFill>
                    <a:srgbClr val="919191"/>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109" name="Rectangle 85"/>
                  <p:cNvSpPr>
                    <a:spLocks noChangeArrowheads="1"/>
                  </p:cNvSpPr>
                  <p:nvPr/>
                </p:nvSpPr>
                <p:spPr bwMode="auto">
                  <a:xfrm>
                    <a:off x="5626" y="3620"/>
                    <a:ext cx="59" cy="68"/>
                  </a:xfrm>
                  <a:prstGeom prst="rect">
                    <a:avLst/>
                  </a:prstGeom>
                  <a:solidFill>
                    <a:srgbClr val="919191"/>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grpSp>
            <p:grpSp>
              <p:nvGrpSpPr>
                <p:cNvPr id="1038" name="Group 93"/>
                <p:cNvGrpSpPr>
                  <a:grpSpLocks/>
                </p:cNvGrpSpPr>
                <p:nvPr/>
              </p:nvGrpSpPr>
              <p:grpSpPr bwMode="auto">
                <a:xfrm>
                  <a:off x="4994" y="3755"/>
                  <a:ext cx="691" cy="68"/>
                  <a:chOff x="4994" y="3755"/>
                  <a:chExt cx="691" cy="68"/>
                </a:xfrm>
              </p:grpSpPr>
              <p:sp>
                <p:nvSpPr>
                  <p:cNvPr id="1111" name="Rectangle 87"/>
                  <p:cNvSpPr>
                    <a:spLocks noChangeArrowheads="1"/>
                  </p:cNvSpPr>
                  <p:nvPr/>
                </p:nvSpPr>
                <p:spPr bwMode="auto">
                  <a:xfrm>
                    <a:off x="4994" y="3755"/>
                    <a:ext cx="59" cy="68"/>
                  </a:xfrm>
                  <a:prstGeom prst="rect">
                    <a:avLst/>
                  </a:prstGeom>
                  <a:solidFill>
                    <a:srgbClr val="676767"/>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112" name="Rectangle 88"/>
                  <p:cNvSpPr>
                    <a:spLocks noChangeArrowheads="1"/>
                  </p:cNvSpPr>
                  <p:nvPr/>
                </p:nvSpPr>
                <p:spPr bwMode="auto">
                  <a:xfrm>
                    <a:off x="5115" y="3755"/>
                    <a:ext cx="64" cy="68"/>
                  </a:xfrm>
                  <a:prstGeom prst="rect">
                    <a:avLst/>
                  </a:prstGeom>
                  <a:solidFill>
                    <a:srgbClr val="676767"/>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113" name="Rectangle 89"/>
                  <p:cNvSpPr>
                    <a:spLocks noChangeArrowheads="1"/>
                  </p:cNvSpPr>
                  <p:nvPr/>
                </p:nvSpPr>
                <p:spPr bwMode="auto">
                  <a:xfrm>
                    <a:off x="5246" y="3755"/>
                    <a:ext cx="60" cy="68"/>
                  </a:xfrm>
                  <a:prstGeom prst="rect">
                    <a:avLst/>
                  </a:prstGeom>
                  <a:solidFill>
                    <a:srgbClr val="676767"/>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114" name="Rectangle 90"/>
                  <p:cNvSpPr>
                    <a:spLocks noChangeArrowheads="1"/>
                  </p:cNvSpPr>
                  <p:nvPr/>
                </p:nvSpPr>
                <p:spPr bwMode="auto">
                  <a:xfrm>
                    <a:off x="5372" y="3755"/>
                    <a:ext cx="60" cy="68"/>
                  </a:xfrm>
                  <a:prstGeom prst="rect">
                    <a:avLst/>
                  </a:prstGeom>
                  <a:solidFill>
                    <a:srgbClr val="676767"/>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115" name="Rectangle 91"/>
                  <p:cNvSpPr>
                    <a:spLocks noChangeArrowheads="1"/>
                  </p:cNvSpPr>
                  <p:nvPr/>
                </p:nvSpPr>
                <p:spPr bwMode="auto">
                  <a:xfrm>
                    <a:off x="5499" y="3755"/>
                    <a:ext cx="59" cy="68"/>
                  </a:xfrm>
                  <a:prstGeom prst="rect">
                    <a:avLst/>
                  </a:prstGeom>
                  <a:solidFill>
                    <a:srgbClr val="676767"/>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116" name="Rectangle 92"/>
                  <p:cNvSpPr>
                    <a:spLocks noChangeArrowheads="1"/>
                  </p:cNvSpPr>
                  <p:nvPr/>
                </p:nvSpPr>
                <p:spPr bwMode="auto">
                  <a:xfrm>
                    <a:off x="5626" y="3755"/>
                    <a:ext cx="59" cy="68"/>
                  </a:xfrm>
                  <a:prstGeom prst="rect">
                    <a:avLst/>
                  </a:prstGeom>
                  <a:solidFill>
                    <a:srgbClr val="676767"/>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grpSp>
            <p:grpSp>
              <p:nvGrpSpPr>
                <p:cNvPr id="1039" name="Group 100"/>
                <p:cNvGrpSpPr>
                  <a:grpSpLocks/>
                </p:cNvGrpSpPr>
                <p:nvPr/>
              </p:nvGrpSpPr>
              <p:grpSpPr bwMode="auto">
                <a:xfrm>
                  <a:off x="4994" y="3892"/>
                  <a:ext cx="691" cy="68"/>
                  <a:chOff x="4994" y="3892"/>
                  <a:chExt cx="691" cy="68"/>
                </a:xfrm>
              </p:grpSpPr>
              <p:sp>
                <p:nvSpPr>
                  <p:cNvPr id="1118" name="Rectangle 94"/>
                  <p:cNvSpPr>
                    <a:spLocks noChangeArrowheads="1"/>
                  </p:cNvSpPr>
                  <p:nvPr/>
                </p:nvSpPr>
                <p:spPr bwMode="auto">
                  <a:xfrm>
                    <a:off x="4994" y="3892"/>
                    <a:ext cx="59" cy="68"/>
                  </a:xfrm>
                  <a:prstGeom prst="rect">
                    <a:avLst/>
                  </a:prstGeom>
                  <a:solidFill>
                    <a:srgbClr val="474747"/>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119" name="Rectangle 95"/>
                  <p:cNvSpPr>
                    <a:spLocks noChangeArrowheads="1"/>
                  </p:cNvSpPr>
                  <p:nvPr/>
                </p:nvSpPr>
                <p:spPr bwMode="auto">
                  <a:xfrm>
                    <a:off x="5115" y="3892"/>
                    <a:ext cx="64" cy="68"/>
                  </a:xfrm>
                  <a:prstGeom prst="rect">
                    <a:avLst/>
                  </a:prstGeom>
                  <a:solidFill>
                    <a:srgbClr val="474747"/>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120" name="Rectangle 96"/>
                  <p:cNvSpPr>
                    <a:spLocks noChangeArrowheads="1"/>
                  </p:cNvSpPr>
                  <p:nvPr/>
                </p:nvSpPr>
                <p:spPr bwMode="auto">
                  <a:xfrm>
                    <a:off x="5246" y="3892"/>
                    <a:ext cx="60" cy="68"/>
                  </a:xfrm>
                  <a:prstGeom prst="rect">
                    <a:avLst/>
                  </a:prstGeom>
                  <a:solidFill>
                    <a:srgbClr val="474747"/>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121" name="Rectangle 97"/>
                  <p:cNvSpPr>
                    <a:spLocks noChangeArrowheads="1"/>
                  </p:cNvSpPr>
                  <p:nvPr/>
                </p:nvSpPr>
                <p:spPr bwMode="auto">
                  <a:xfrm>
                    <a:off x="5372" y="3892"/>
                    <a:ext cx="60" cy="68"/>
                  </a:xfrm>
                  <a:prstGeom prst="rect">
                    <a:avLst/>
                  </a:prstGeom>
                  <a:solidFill>
                    <a:srgbClr val="474747"/>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122" name="Rectangle 98"/>
                  <p:cNvSpPr>
                    <a:spLocks noChangeArrowheads="1"/>
                  </p:cNvSpPr>
                  <p:nvPr/>
                </p:nvSpPr>
                <p:spPr bwMode="auto">
                  <a:xfrm>
                    <a:off x="5499" y="3892"/>
                    <a:ext cx="59" cy="68"/>
                  </a:xfrm>
                  <a:prstGeom prst="rect">
                    <a:avLst/>
                  </a:prstGeom>
                  <a:solidFill>
                    <a:srgbClr val="474747"/>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123" name="Rectangle 99"/>
                  <p:cNvSpPr>
                    <a:spLocks noChangeArrowheads="1"/>
                  </p:cNvSpPr>
                  <p:nvPr/>
                </p:nvSpPr>
                <p:spPr bwMode="auto">
                  <a:xfrm>
                    <a:off x="5626" y="3892"/>
                    <a:ext cx="59" cy="68"/>
                  </a:xfrm>
                  <a:prstGeom prst="rect">
                    <a:avLst/>
                  </a:prstGeom>
                  <a:solidFill>
                    <a:srgbClr val="474747"/>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grpSp>
            <p:grpSp>
              <p:nvGrpSpPr>
                <p:cNvPr id="1040" name="Group 107"/>
                <p:cNvGrpSpPr>
                  <a:grpSpLocks/>
                </p:cNvGrpSpPr>
                <p:nvPr/>
              </p:nvGrpSpPr>
              <p:grpSpPr bwMode="auto">
                <a:xfrm>
                  <a:off x="4994" y="4028"/>
                  <a:ext cx="691" cy="68"/>
                  <a:chOff x="4994" y="4028"/>
                  <a:chExt cx="691" cy="68"/>
                </a:xfrm>
              </p:grpSpPr>
              <p:sp>
                <p:nvSpPr>
                  <p:cNvPr id="1125" name="Rectangle 101"/>
                  <p:cNvSpPr>
                    <a:spLocks noChangeArrowheads="1"/>
                  </p:cNvSpPr>
                  <p:nvPr/>
                </p:nvSpPr>
                <p:spPr bwMode="auto">
                  <a:xfrm>
                    <a:off x="4994" y="4028"/>
                    <a:ext cx="59" cy="68"/>
                  </a:xfrm>
                  <a:prstGeom prst="rect">
                    <a:avLst/>
                  </a:prstGeom>
                  <a:solidFill>
                    <a:srgbClr val="333333"/>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126" name="Rectangle 102"/>
                  <p:cNvSpPr>
                    <a:spLocks noChangeArrowheads="1"/>
                  </p:cNvSpPr>
                  <p:nvPr/>
                </p:nvSpPr>
                <p:spPr bwMode="auto">
                  <a:xfrm>
                    <a:off x="5115" y="4028"/>
                    <a:ext cx="64" cy="68"/>
                  </a:xfrm>
                  <a:prstGeom prst="rect">
                    <a:avLst/>
                  </a:prstGeom>
                  <a:solidFill>
                    <a:srgbClr val="333333"/>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127" name="Rectangle 103"/>
                  <p:cNvSpPr>
                    <a:spLocks noChangeArrowheads="1"/>
                  </p:cNvSpPr>
                  <p:nvPr/>
                </p:nvSpPr>
                <p:spPr bwMode="auto">
                  <a:xfrm>
                    <a:off x="5246" y="4028"/>
                    <a:ext cx="60" cy="68"/>
                  </a:xfrm>
                  <a:prstGeom prst="rect">
                    <a:avLst/>
                  </a:prstGeom>
                  <a:solidFill>
                    <a:srgbClr val="333333"/>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128" name="Rectangle 104"/>
                  <p:cNvSpPr>
                    <a:spLocks noChangeArrowheads="1"/>
                  </p:cNvSpPr>
                  <p:nvPr/>
                </p:nvSpPr>
                <p:spPr bwMode="auto">
                  <a:xfrm>
                    <a:off x="5372" y="4028"/>
                    <a:ext cx="60" cy="68"/>
                  </a:xfrm>
                  <a:prstGeom prst="rect">
                    <a:avLst/>
                  </a:prstGeom>
                  <a:solidFill>
                    <a:srgbClr val="333333"/>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129" name="Rectangle 105"/>
                  <p:cNvSpPr>
                    <a:spLocks noChangeArrowheads="1"/>
                  </p:cNvSpPr>
                  <p:nvPr/>
                </p:nvSpPr>
                <p:spPr bwMode="auto">
                  <a:xfrm>
                    <a:off x="5499" y="4028"/>
                    <a:ext cx="59" cy="68"/>
                  </a:xfrm>
                  <a:prstGeom prst="rect">
                    <a:avLst/>
                  </a:prstGeom>
                  <a:solidFill>
                    <a:srgbClr val="333333"/>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130" name="Rectangle 106"/>
                  <p:cNvSpPr>
                    <a:spLocks noChangeArrowheads="1"/>
                  </p:cNvSpPr>
                  <p:nvPr/>
                </p:nvSpPr>
                <p:spPr bwMode="auto">
                  <a:xfrm>
                    <a:off x="5626" y="4028"/>
                    <a:ext cx="59" cy="68"/>
                  </a:xfrm>
                  <a:prstGeom prst="rect">
                    <a:avLst/>
                  </a:prstGeom>
                  <a:solidFill>
                    <a:srgbClr val="333333"/>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grpSp>
            <p:grpSp>
              <p:nvGrpSpPr>
                <p:cNvPr id="1041" name="Group 114"/>
                <p:cNvGrpSpPr>
                  <a:grpSpLocks/>
                </p:cNvGrpSpPr>
                <p:nvPr/>
              </p:nvGrpSpPr>
              <p:grpSpPr bwMode="auto">
                <a:xfrm>
                  <a:off x="4994" y="4165"/>
                  <a:ext cx="691" cy="68"/>
                  <a:chOff x="4994" y="4165"/>
                  <a:chExt cx="691" cy="68"/>
                </a:xfrm>
              </p:grpSpPr>
              <p:sp>
                <p:nvSpPr>
                  <p:cNvPr id="1132" name="Rectangle 108"/>
                  <p:cNvSpPr>
                    <a:spLocks noChangeArrowheads="1"/>
                  </p:cNvSpPr>
                  <p:nvPr/>
                </p:nvSpPr>
                <p:spPr bwMode="auto">
                  <a:xfrm>
                    <a:off x="4994" y="4165"/>
                    <a:ext cx="59" cy="68"/>
                  </a:xfrm>
                  <a:prstGeom prst="rect">
                    <a:avLst/>
                  </a:prstGeom>
                  <a:solidFill>
                    <a:srgbClr val="232323"/>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133" name="Rectangle 109"/>
                  <p:cNvSpPr>
                    <a:spLocks noChangeArrowheads="1"/>
                  </p:cNvSpPr>
                  <p:nvPr/>
                </p:nvSpPr>
                <p:spPr bwMode="auto">
                  <a:xfrm>
                    <a:off x="5115" y="4165"/>
                    <a:ext cx="64" cy="68"/>
                  </a:xfrm>
                  <a:prstGeom prst="rect">
                    <a:avLst/>
                  </a:prstGeom>
                  <a:solidFill>
                    <a:srgbClr val="232323"/>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134" name="Rectangle 110"/>
                  <p:cNvSpPr>
                    <a:spLocks noChangeArrowheads="1"/>
                  </p:cNvSpPr>
                  <p:nvPr/>
                </p:nvSpPr>
                <p:spPr bwMode="auto">
                  <a:xfrm>
                    <a:off x="5246" y="4165"/>
                    <a:ext cx="60" cy="68"/>
                  </a:xfrm>
                  <a:prstGeom prst="rect">
                    <a:avLst/>
                  </a:prstGeom>
                  <a:solidFill>
                    <a:srgbClr val="232323"/>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135" name="Rectangle 111"/>
                  <p:cNvSpPr>
                    <a:spLocks noChangeArrowheads="1"/>
                  </p:cNvSpPr>
                  <p:nvPr/>
                </p:nvSpPr>
                <p:spPr bwMode="auto">
                  <a:xfrm>
                    <a:off x="5372" y="4165"/>
                    <a:ext cx="60" cy="68"/>
                  </a:xfrm>
                  <a:prstGeom prst="rect">
                    <a:avLst/>
                  </a:prstGeom>
                  <a:solidFill>
                    <a:srgbClr val="232323"/>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136" name="Rectangle 112"/>
                  <p:cNvSpPr>
                    <a:spLocks noChangeArrowheads="1"/>
                  </p:cNvSpPr>
                  <p:nvPr/>
                </p:nvSpPr>
                <p:spPr bwMode="auto">
                  <a:xfrm>
                    <a:off x="5499" y="4165"/>
                    <a:ext cx="59" cy="68"/>
                  </a:xfrm>
                  <a:prstGeom prst="rect">
                    <a:avLst/>
                  </a:prstGeom>
                  <a:solidFill>
                    <a:srgbClr val="232323"/>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sp>
                <p:nvSpPr>
                  <p:cNvPr id="1137" name="Rectangle 113"/>
                  <p:cNvSpPr>
                    <a:spLocks noChangeArrowheads="1"/>
                  </p:cNvSpPr>
                  <p:nvPr/>
                </p:nvSpPr>
                <p:spPr bwMode="auto">
                  <a:xfrm>
                    <a:off x="5626" y="4165"/>
                    <a:ext cx="59" cy="68"/>
                  </a:xfrm>
                  <a:prstGeom prst="rect">
                    <a:avLst/>
                  </a:prstGeom>
                  <a:solidFill>
                    <a:srgbClr val="232323"/>
                  </a:solidFill>
                  <a:ln w="12700">
                    <a:noFill/>
                    <a:miter lim="800000"/>
                    <a:headEnd/>
                    <a:tailEnd/>
                  </a:ln>
                  <a:effectLst>
                    <a:outerShdw blurRad="63500" dist="53882" dir="2700000" algn="ctr" rotWithShape="0">
                      <a:srgbClr val="000000">
                        <a:alpha val="74998"/>
                      </a:srgbClr>
                    </a:outerShdw>
                  </a:effectLst>
                </p:spPr>
                <p:txBody>
                  <a:bodyPr wrap="none" anchor="ctr"/>
                  <a:lstStyle/>
                  <a:p>
                    <a:pPr>
                      <a:defRPr/>
                    </a:pPr>
                    <a:endParaRPr lang="en-US" sz="2200" b="1">
                      <a:solidFill>
                        <a:srgbClr val="000000"/>
                      </a:solidFill>
                      <a:ea typeface="ＭＳ Ｐゴシック" pitchFamily="34" charset="-128"/>
                    </a:endParaRPr>
                  </a:p>
                </p:txBody>
              </p:sp>
            </p:grpSp>
          </p:grpSp>
        </p:grpSp>
        <p:sp useBgFill="1">
          <p:nvSpPr>
            <p:cNvPr id="1141" name="Rectangle 117"/>
            <p:cNvSpPr>
              <a:spLocks noChangeArrowheads="1"/>
            </p:cNvSpPr>
            <p:nvPr/>
          </p:nvSpPr>
          <p:spPr bwMode="auto">
            <a:xfrm>
              <a:off x="292" y="304"/>
              <a:ext cx="5176" cy="3712"/>
            </a:xfrm>
            <a:prstGeom prst="rect">
              <a:avLst/>
            </a:prstGeom>
            <a:ln w="12700">
              <a:solidFill>
                <a:schemeClr val="tx1"/>
              </a:solidFill>
              <a:miter lim="800000"/>
              <a:headEnd/>
              <a:tailEnd/>
            </a:ln>
            <a:effectLst>
              <a:outerShdw blurRad="63500" dist="71842" dir="2700000" algn="ctr" rotWithShape="0">
                <a:schemeClr val="bg2">
                  <a:alpha val="74998"/>
                </a:schemeClr>
              </a:outerShdw>
            </a:effectLst>
          </p:spPr>
          <p:txBody>
            <a:bodyPr wrap="none" anchor="ctr"/>
            <a:lstStyle/>
            <a:p>
              <a:pPr>
                <a:defRPr/>
              </a:pPr>
              <a:endParaRPr lang="en-US" sz="2200" b="1">
                <a:solidFill>
                  <a:srgbClr val="000000"/>
                </a:solidFill>
                <a:ea typeface="ＭＳ Ｐゴシック" pitchFamily="34" charset="-128"/>
              </a:endParaRPr>
            </a:p>
          </p:txBody>
        </p:sp>
      </p:grpSp>
      <p:sp>
        <p:nvSpPr>
          <p:cNvPr id="1027" name="Rectangle 119"/>
          <p:cNvSpPr>
            <a:spLocks noGrp="1" noChangeArrowheads="1"/>
          </p:cNvSpPr>
          <p:nvPr>
            <p:ph type="title"/>
          </p:nvPr>
        </p:nvSpPr>
        <p:spPr bwMode="auto">
          <a:xfrm>
            <a:off x="990600" y="609600"/>
            <a:ext cx="716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ctr" anchorCtr="0" compatLnSpc="1">
            <a:prstTxWarp prst="textNoShape">
              <a:avLst/>
            </a:prstTxWarp>
          </a:bodyPr>
          <a:lstStyle/>
          <a:p>
            <a:pPr lvl="0"/>
            <a:r>
              <a:rPr lang="en-US" altLang="en-US" smtClean="0"/>
              <a:t>Click to edit Master title style</a:t>
            </a:r>
          </a:p>
        </p:txBody>
      </p:sp>
      <p:sp>
        <p:nvSpPr>
          <p:cNvPr id="1028" name="Rectangle 120"/>
          <p:cNvSpPr>
            <a:spLocks noGrp="1" noChangeArrowheads="1"/>
          </p:cNvSpPr>
          <p:nvPr>
            <p:ph type="body" idx="1"/>
          </p:nvPr>
        </p:nvSpPr>
        <p:spPr bwMode="auto">
          <a:xfrm>
            <a:off x="990600" y="1981200"/>
            <a:ext cx="71628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8" tIns="44450" rIns="90488" bIns="4445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pic>
        <p:nvPicPr>
          <p:cNvPr id="1029" name="Picture 121"/>
          <p:cNvPicPr>
            <a:picLocks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22790" y="5661028"/>
            <a:ext cx="977411"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8310955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p:txStyles>
    <p:titleStyle>
      <a:lvl1pPr algn="ctr" rtl="0" eaLnBrk="0" fontAlgn="base" hangingPunct="0">
        <a:lnSpc>
          <a:spcPct val="90000"/>
        </a:lnSpc>
        <a:spcBef>
          <a:spcPct val="0"/>
        </a:spcBef>
        <a:spcAft>
          <a:spcPct val="0"/>
        </a:spcAft>
        <a:defRPr sz="3600" b="1">
          <a:solidFill>
            <a:schemeClr val="tx2"/>
          </a:solidFill>
          <a:latin typeface="+mj-lt"/>
          <a:ea typeface="ＭＳ Ｐゴシック" charset="-128"/>
          <a:cs typeface="ＭＳ Ｐゴシック" charset="-128"/>
        </a:defRPr>
      </a:lvl1pPr>
      <a:lvl2pPr algn="ctr" rtl="0" eaLnBrk="0" fontAlgn="base" hangingPunct="0">
        <a:lnSpc>
          <a:spcPct val="90000"/>
        </a:lnSpc>
        <a:spcBef>
          <a:spcPct val="0"/>
        </a:spcBef>
        <a:spcAft>
          <a:spcPct val="0"/>
        </a:spcAft>
        <a:defRPr sz="3600" b="1">
          <a:solidFill>
            <a:schemeClr val="tx2"/>
          </a:solidFill>
          <a:latin typeface="Times New Roman" charset="0"/>
          <a:ea typeface="ＭＳ Ｐゴシック" charset="-128"/>
          <a:cs typeface="ＭＳ Ｐゴシック" charset="-128"/>
        </a:defRPr>
      </a:lvl2pPr>
      <a:lvl3pPr algn="ctr" rtl="0" eaLnBrk="0" fontAlgn="base" hangingPunct="0">
        <a:lnSpc>
          <a:spcPct val="90000"/>
        </a:lnSpc>
        <a:spcBef>
          <a:spcPct val="0"/>
        </a:spcBef>
        <a:spcAft>
          <a:spcPct val="0"/>
        </a:spcAft>
        <a:defRPr sz="3600" b="1">
          <a:solidFill>
            <a:schemeClr val="tx2"/>
          </a:solidFill>
          <a:latin typeface="Times New Roman" charset="0"/>
          <a:ea typeface="ＭＳ Ｐゴシック" charset="-128"/>
          <a:cs typeface="ＭＳ Ｐゴシック" charset="-128"/>
        </a:defRPr>
      </a:lvl3pPr>
      <a:lvl4pPr algn="ctr" rtl="0" eaLnBrk="0" fontAlgn="base" hangingPunct="0">
        <a:lnSpc>
          <a:spcPct val="90000"/>
        </a:lnSpc>
        <a:spcBef>
          <a:spcPct val="0"/>
        </a:spcBef>
        <a:spcAft>
          <a:spcPct val="0"/>
        </a:spcAft>
        <a:defRPr sz="3600" b="1">
          <a:solidFill>
            <a:schemeClr val="tx2"/>
          </a:solidFill>
          <a:latin typeface="Times New Roman" charset="0"/>
          <a:ea typeface="ＭＳ Ｐゴシック" charset="-128"/>
          <a:cs typeface="ＭＳ Ｐゴシック" charset="-128"/>
        </a:defRPr>
      </a:lvl4pPr>
      <a:lvl5pPr algn="ctr" rtl="0" eaLnBrk="0" fontAlgn="base" hangingPunct="0">
        <a:lnSpc>
          <a:spcPct val="90000"/>
        </a:lnSpc>
        <a:spcBef>
          <a:spcPct val="0"/>
        </a:spcBef>
        <a:spcAft>
          <a:spcPct val="0"/>
        </a:spcAft>
        <a:defRPr sz="3600" b="1">
          <a:solidFill>
            <a:schemeClr val="tx2"/>
          </a:solidFill>
          <a:latin typeface="Times New Roman" charset="0"/>
          <a:ea typeface="ＭＳ Ｐゴシック" charset="-128"/>
          <a:cs typeface="ＭＳ Ｐゴシック" charset="-128"/>
        </a:defRPr>
      </a:lvl5pPr>
      <a:lvl6pPr marL="457200" algn="ctr" rtl="0" eaLnBrk="0" fontAlgn="base" hangingPunct="0">
        <a:lnSpc>
          <a:spcPct val="90000"/>
        </a:lnSpc>
        <a:spcBef>
          <a:spcPct val="0"/>
        </a:spcBef>
        <a:spcAft>
          <a:spcPct val="0"/>
        </a:spcAft>
        <a:defRPr sz="3600" b="1">
          <a:solidFill>
            <a:schemeClr val="tx2"/>
          </a:solidFill>
          <a:latin typeface="Times New Roman" charset="0"/>
        </a:defRPr>
      </a:lvl6pPr>
      <a:lvl7pPr marL="914400" algn="ctr" rtl="0" eaLnBrk="0" fontAlgn="base" hangingPunct="0">
        <a:lnSpc>
          <a:spcPct val="90000"/>
        </a:lnSpc>
        <a:spcBef>
          <a:spcPct val="0"/>
        </a:spcBef>
        <a:spcAft>
          <a:spcPct val="0"/>
        </a:spcAft>
        <a:defRPr sz="3600" b="1">
          <a:solidFill>
            <a:schemeClr val="tx2"/>
          </a:solidFill>
          <a:latin typeface="Times New Roman" charset="0"/>
        </a:defRPr>
      </a:lvl7pPr>
      <a:lvl8pPr marL="1371600" algn="ctr" rtl="0" eaLnBrk="0" fontAlgn="base" hangingPunct="0">
        <a:lnSpc>
          <a:spcPct val="90000"/>
        </a:lnSpc>
        <a:spcBef>
          <a:spcPct val="0"/>
        </a:spcBef>
        <a:spcAft>
          <a:spcPct val="0"/>
        </a:spcAft>
        <a:defRPr sz="3600" b="1">
          <a:solidFill>
            <a:schemeClr val="tx2"/>
          </a:solidFill>
          <a:latin typeface="Times New Roman" charset="0"/>
        </a:defRPr>
      </a:lvl8pPr>
      <a:lvl9pPr marL="1828800" algn="ctr" rtl="0" eaLnBrk="0" fontAlgn="base" hangingPunct="0">
        <a:lnSpc>
          <a:spcPct val="90000"/>
        </a:lnSpc>
        <a:spcBef>
          <a:spcPct val="0"/>
        </a:spcBef>
        <a:spcAft>
          <a:spcPct val="0"/>
        </a:spcAft>
        <a:defRPr sz="3600" b="1">
          <a:solidFill>
            <a:schemeClr val="tx2"/>
          </a:solidFill>
          <a:latin typeface="Times New Roman" charset="0"/>
        </a:defRPr>
      </a:lvl9pPr>
    </p:titleStyle>
    <p:bodyStyle>
      <a:lvl1pPr marL="285750" indent="-285750" algn="l" rtl="0" eaLnBrk="0" fontAlgn="base" hangingPunct="0">
        <a:lnSpc>
          <a:spcPct val="90000"/>
        </a:lnSpc>
        <a:spcBef>
          <a:spcPct val="30000"/>
        </a:spcBef>
        <a:spcAft>
          <a:spcPct val="0"/>
        </a:spcAft>
        <a:defRPr sz="2400" b="1">
          <a:solidFill>
            <a:schemeClr val="tx1"/>
          </a:solidFill>
          <a:latin typeface="+mn-lt"/>
          <a:ea typeface="ＭＳ Ｐゴシック" charset="-128"/>
          <a:cs typeface="ＭＳ Ｐゴシック" charset="-128"/>
        </a:defRPr>
      </a:lvl1pPr>
      <a:lvl2pPr marL="685800" indent="-228600" algn="l" rtl="0" eaLnBrk="0" fontAlgn="base" hangingPunct="0">
        <a:lnSpc>
          <a:spcPct val="90000"/>
        </a:lnSpc>
        <a:spcBef>
          <a:spcPct val="30000"/>
        </a:spcBef>
        <a:spcAft>
          <a:spcPct val="0"/>
        </a:spcAft>
        <a:defRPr b="1">
          <a:solidFill>
            <a:schemeClr val="tx1"/>
          </a:solidFill>
          <a:latin typeface="+mn-lt"/>
          <a:ea typeface="ＭＳ Ｐゴシック" charset="-128"/>
        </a:defRPr>
      </a:lvl2pPr>
      <a:lvl3pPr marL="1143000" indent="-228600" algn="l" rtl="0" eaLnBrk="0" fontAlgn="base" hangingPunct="0">
        <a:lnSpc>
          <a:spcPct val="90000"/>
        </a:lnSpc>
        <a:spcBef>
          <a:spcPct val="30000"/>
        </a:spcBef>
        <a:spcAft>
          <a:spcPct val="0"/>
        </a:spcAft>
        <a:defRPr b="1">
          <a:solidFill>
            <a:schemeClr val="tx1"/>
          </a:solidFill>
          <a:latin typeface="+mn-lt"/>
          <a:ea typeface="ＭＳ Ｐゴシック" charset="-128"/>
        </a:defRPr>
      </a:lvl3pPr>
      <a:lvl4pPr marL="1543050" indent="-171450" algn="l" rtl="0" eaLnBrk="0" fontAlgn="base" hangingPunct="0">
        <a:lnSpc>
          <a:spcPct val="90000"/>
        </a:lnSpc>
        <a:spcBef>
          <a:spcPct val="30000"/>
        </a:spcBef>
        <a:spcAft>
          <a:spcPct val="0"/>
        </a:spcAft>
        <a:defRPr sz="1400" b="1">
          <a:solidFill>
            <a:schemeClr val="tx1"/>
          </a:solidFill>
          <a:latin typeface="+mn-lt"/>
          <a:ea typeface="ＭＳ Ｐゴシック" charset="-128"/>
        </a:defRPr>
      </a:lvl4pPr>
      <a:lvl5pPr marL="2000250" indent="-171450" algn="l" rtl="0" eaLnBrk="0" fontAlgn="base" hangingPunct="0">
        <a:lnSpc>
          <a:spcPct val="90000"/>
        </a:lnSpc>
        <a:spcBef>
          <a:spcPct val="30000"/>
        </a:spcBef>
        <a:spcAft>
          <a:spcPct val="0"/>
        </a:spcAft>
        <a:defRPr sz="1400" b="1">
          <a:solidFill>
            <a:schemeClr val="tx1"/>
          </a:solidFill>
          <a:latin typeface="+mn-lt"/>
          <a:ea typeface="ＭＳ Ｐゴシック" charset="-128"/>
        </a:defRPr>
      </a:lvl5pPr>
      <a:lvl6pPr marL="2457450" indent="-171450" algn="l" rtl="0" eaLnBrk="0" fontAlgn="base" hangingPunct="0">
        <a:lnSpc>
          <a:spcPct val="90000"/>
        </a:lnSpc>
        <a:spcBef>
          <a:spcPct val="30000"/>
        </a:spcBef>
        <a:spcAft>
          <a:spcPct val="0"/>
        </a:spcAft>
        <a:defRPr sz="1400" b="1">
          <a:solidFill>
            <a:schemeClr val="tx1"/>
          </a:solidFill>
          <a:latin typeface="+mn-lt"/>
          <a:ea typeface="ＭＳ Ｐゴシック" charset="-128"/>
        </a:defRPr>
      </a:lvl6pPr>
      <a:lvl7pPr marL="2914650" indent="-171450" algn="l" rtl="0" eaLnBrk="0" fontAlgn="base" hangingPunct="0">
        <a:lnSpc>
          <a:spcPct val="90000"/>
        </a:lnSpc>
        <a:spcBef>
          <a:spcPct val="30000"/>
        </a:spcBef>
        <a:spcAft>
          <a:spcPct val="0"/>
        </a:spcAft>
        <a:defRPr sz="1400" b="1">
          <a:solidFill>
            <a:schemeClr val="tx1"/>
          </a:solidFill>
          <a:latin typeface="+mn-lt"/>
          <a:ea typeface="ＭＳ Ｐゴシック" charset="-128"/>
        </a:defRPr>
      </a:lvl7pPr>
      <a:lvl8pPr marL="3371850" indent="-171450" algn="l" rtl="0" eaLnBrk="0" fontAlgn="base" hangingPunct="0">
        <a:lnSpc>
          <a:spcPct val="90000"/>
        </a:lnSpc>
        <a:spcBef>
          <a:spcPct val="30000"/>
        </a:spcBef>
        <a:spcAft>
          <a:spcPct val="0"/>
        </a:spcAft>
        <a:defRPr sz="1400" b="1">
          <a:solidFill>
            <a:schemeClr val="tx1"/>
          </a:solidFill>
          <a:latin typeface="+mn-lt"/>
          <a:ea typeface="ＭＳ Ｐゴシック" charset="-128"/>
        </a:defRPr>
      </a:lvl8pPr>
      <a:lvl9pPr marL="3829050" indent="-171450" algn="l" rtl="0" eaLnBrk="0" fontAlgn="base" hangingPunct="0">
        <a:lnSpc>
          <a:spcPct val="90000"/>
        </a:lnSpc>
        <a:spcBef>
          <a:spcPct val="30000"/>
        </a:spcBef>
        <a:spcAft>
          <a:spcPct val="0"/>
        </a:spcAft>
        <a:defRPr sz="1400" b="1">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2"/>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r>
              <a:rPr lang="en-US" smtClean="0">
                <a:solidFill>
                  <a:srgbClr val="000000"/>
                </a:solidFill>
              </a:rPr>
              <a:t>Nov. 16, 2016</a:t>
            </a: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r>
              <a:rPr lang="de-DE" smtClean="0">
                <a:solidFill>
                  <a:srgbClr val="000000"/>
                </a:solidFill>
              </a:rPr>
              <a:t>TSVWG Agenda - IETF 97 (Seoul)</a:t>
            </a: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8E4B1373-87DC-4F5A-9950-6A2179B131B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6649785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rfc-editor.org/rfc/rfc5378.txt" TargetMode="External"/><Relationship Id="rId2" Type="http://schemas.openxmlformats.org/officeDocument/2006/relationships/notesSlide" Target="../notesSlides/notesSlide1.xml"/><Relationship Id="rId1" Type="http://schemas.openxmlformats.org/officeDocument/2006/relationships/slideLayout" Target="../slideLayouts/slideLayout35.xml"/><Relationship Id="rId5" Type="http://schemas.openxmlformats.org/officeDocument/2006/relationships/hyperlink" Target="http://www.rfc-editor.org/rfc/rfc4879.txt" TargetMode="External"/><Relationship Id="rId4" Type="http://schemas.openxmlformats.org/officeDocument/2006/relationships/hyperlink" Target="http://www.rfc-editor.org/rfc/rfc3979.txt"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p:txBody>
          <a:bodyPr/>
          <a:lstStyle/>
          <a:p>
            <a:pPr eaLnBrk="1" hangingPunct="1"/>
            <a:r>
              <a:rPr lang="en-US" dirty="0" smtClean="0"/>
              <a:t>TSVWG </a:t>
            </a:r>
            <a:r>
              <a:rPr lang="en-US" dirty="0" smtClean="0"/>
              <a:t>#2</a:t>
            </a:r>
            <a:r>
              <a:rPr lang="en-US" dirty="0" smtClean="0"/>
              <a:t/>
            </a:r>
            <a:br>
              <a:rPr lang="en-US" dirty="0" smtClean="0"/>
            </a:br>
            <a:r>
              <a:rPr lang="en-US" sz="3200" dirty="0" smtClean="0"/>
              <a:t>IETF-97 (Seoul)</a:t>
            </a:r>
          </a:p>
        </p:txBody>
      </p:sp>
      <p:sp>
        <p:nvSpPr>
          <p:cNvPr id="15363" name="Rectangle 3"/>
          <p:cNvSpPr>
            <a:spLocks noGrp="1" noChangeArrowheads="1"/>
          </p:cNvSpPr>
          <p:nvPr>
            <p:ph type="subTitle" idx="1"/>
          </p:nvPr>
        </p:nvSpPr>
        <p:spPr>
          <a:xfrm>
            <a:off x="1371600" y="3886200"/>
            <a:ext cx="6400800" cy="2438400"/>
          </a:xfrm>
        </p:spPr>
        <p:txBody>
          <a:bodyPr/>
          <a:lstStyle/>
          <a:p>
            <a:pPr eaLnBrk="1" hangingPunct="1"/>
            <a:r>
              <a:rPr lang="en-US" sz="2800" dirty="0" smtClean="0"/>
              <a:t>16</a:t>
            </a:r>
            <a:r>
              <a:rPr lang="en-US" sz="2800" baseline="30000" dirty="0" smtClean="0"/>
              <a:t>th</a:t>
            </a:r>
            <a:r>
              <a:rPr lang="en-US" sz="2800" dirty="0" smtClean="0"/>
              <a:t> </a:t>
            </a:r>
            <a:r>
              <a:rPr lang="en-US" sz="2800" dirty="0" smtClean="0"/>
              <a:t>November 2016</a:t>
            </a:r>
          </a:p>
          <a:p>
            <a:pPr eaLnBrk="1" hangingPunct="1"/>
            <a:endParaRPr lang="en-US" sz="2000" dirty="0" smtClean="0"/>
          </a:p>
          <a:p>
            <a:pPr eaLnBrk="1" hangingPunct="1"/>
            <a:r>
              <a:rPr lang="en-US" sz="2000" dirty="0" smtClean="0"/>
              <a:t>Gorry Fairhurst (via </a:t>
            </a:r>
            <a:r>
              <a:rPr lang="en-US" sz="2000" dirty="0" err="1" smtClean="0"/>
              <a:t>webrtc</a:t>
            </a:r>
            <a:r>
              <a:rPr lang="en-US" sz="2000" dirty="0" smtClean="0"/>
              <a:t>)</a:t>
            </a:r>
          </a:p>
          <a:p>
            <a:pPr eaLnBrk="1" hangingPunct="1"/>
            <a:r>
              <a:rPr lang="en-US" sz="2000" dirty="0" smtClean="0"/>
              <a:t>David Black</a:t>
            </a:r>
          </a:p>
          <a:p>
            <a:pPr eaLnBrk="1" hangingPunct="1"/>
            <a:r>
              <a:rPr lang="en-US" sz="2000" dirty="0" smtClean="0"/>
              <a:t>WG chairs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5"/>
          <p:cNvSpPr>
            <a:spLocks noGrp="1" noChangeArrowheads="1"/>
          </p:cNvSpPr>
          <p:nvPr>
            <p:ph type="title"/>
          </p:nvPr>
        </p:nvSpPr>
        <p:spPr>
          <a:xfrm>
            <a:off x="984738" y="457200"/>
            <a:ext cx="7162800" cy="533400"/>
          </a:xfrm>
          <a:noFill/>
        </p:spPr>
        <p:txBody>
          <a:bodyPr/>
          <a:lstStyle/>
          <a:p>
            <a:r>
              <a:rPr lang="en-US" altLang="en-US" dirty="0" smtClean="0">
                <a:ea typeface="ＭＳ Ｐゴシック" pitchFamily="34" charset="-128"/>
              </a:rPr>
              <a:t>Note Well</a:t>
            </a:r>
          </a:p>
        </p:txBody>
      </p:sp>
      <p:sp>
        <p:nvSpPr>
          <p:cNvPr id="15363" name="Rectangle 6"/>
          <p:cNvSpPr>
            <a:spLocks noGrp="1" noChangeArrowheads="1"/>
          </p:cNvSpPr>
          <p:nvPr>
            <p:ph type="body" idx="1"/>
          </p:nvPr>
        </p:nvSpPr>
        <p:spPr>
          <a:xfrm>
            <a:off x="492371" y="1066800"/>
            <a:ext cx="8159262" cy="4648200"/>
          </a:xfrm>
        </p:spPr>
        <p:txBody>
          <a:bodyPr/>
          <a:lstStyle/>
          <a:p>
            <a:pPr marL="0" indent="6350"/>
            <a:r>
              <a:rPr lang="en-US" altLang="en-US" sz="1100" smtClean="0">
                <a:ea typeface="ＭＳ Ｐゴシック" pitchFamily="34" charset="-128"/>
              </a:rPr>
              <a:t>Any submission to the IETF intended by the Contributor for publication as all or part of an IETF Internet-Draft or RFC and any statement made within the context of an IETF activity is considered an "IETF Contribution". Such statements include oral statements in IETF sessions, as well as written and electronic communications made at any time or place, which are addressed to: </a:t>
            </a:r>
          </a:p>
          <a:p>
            <a:pPr marL="0" indent="6350"/>
            <a:endParaRPr lang="en-US" altLang="en-US" sz="1100" smtClean="0">
              <a:ea typeface="ＭＳ Ｐゴシック" pitchFamily="34" charset="-128"/>
            </a:endParaRPr>
          </a:p>
          <a:p>
            <a:pPr lvl="1">
              <a:buFont typeface="Arial" pitchFamily="34" charset="0"/>
              <a:buChar char="•"/>
            </a:pPr>
            <a:r>
              <a:rPr lang="en-US" altLang="en-US" sz="1100" smtClean="0">
                <a:ea typeface="ＭＳ Ｐゴシック" pitchFamily="34" charset="-128"/>
              </a:rPr>
              <a:t>The IETF plenary session</a:t>
            </a:r>
          </a:p>
          <a:p>
            <a:pPr lvl="1">
              <a:buFont typeface="Arial" pitchFamily="34" charset="0"/>
              <a:buChar char="•"/>
            </a:pPr>
            <a:r>
              <a:rPr lang="en-US" altLang="en-US" sz="1100" smtClean="0">
                <a:ea typeface="ＭＳ Ｐゴシック" pitchFamily="34" charset="-128"/>
              </a:rPr>
              <a:t>The IESG, or any member thereof on behalf of the IESG</a:t>
            </a:r>
          </a:p>
          <a:p>
            <a:pPr lvl="1">
              <a:buFont typeface="Arial" pitchFamily="34" charset="0"/>
              <a:buChar char="•"/>
            </a:pPr>
            <a:r>
              <a:rPr lang="en-US" altLang="en-US" sz="1100" smtClean="0">
                <a:ea typeface="ＭＳ Ｐゴシック" pitchFamily="34" charset="-128"/>
              </a:rPr>
              <a:t>Any IETF mailing list, including the IETF list itself, any working group or design team list, or any other list functioning under IETF auspices</a:t>
            </a:r>
          </a:p>
          <a:p>
            <a:pPr lvl="1">
              <a:buFont typeface="Arial" pitchFamily="34" charset="0"/>
              <a:buChar char="•"/>
            </a:pPr>
            <a:r>
              <a:rPr lang="en-US" altLang="en-US" sz="1100" smtClean="0">
                <a:ea typeface="ＭＳ Ｐゴシック" pitchFamily="34" charset="-128"/>
              </a:rPr>
              <a:t>Any IETF working group or portion thereof</a:t>
            </a:r>
          </a:p>
          <a:p>
            <a:pPr lvl="1">
              <a:buFont typeface="Arial" pitchFamily="34" charset="0"/>
              <a:buChar char="•"/>
            </a:pPr>
            <a:r>
              <a:rPr lang="en-US" altLang="en-US" sz="1100" smtClean="0">
                <a:ea typeface="ＭＳ Ｐゴシック" pitchFamily="34" charset="-128"/>
              </a:rPr>
              <a:t>Any Birds of a Feather (BOF) session</a:t>
            </a:r>
          </a:p>
          <a:p>
            <a:pPr lvl="1">
              <a:buFont typeface="Arial" pitchFamily="34" charset="0"/>
              <a:buChar char="•"/>
            </a:pPr>
            <a:r>
              <a:rPr lang="en-US" altLang="en-US" sz="1100" smtClean="0">
                <a:ea typeface="ＭＳ Ｐゴシック" pitchFamily="34" charset="-128"/>
              </a:rPr>
              <a:t>The IAB or any member thereof on behalf of the IAB</a:t>
            </a:r>
          </a:p>
          <a:p>
            <a:pPr lvl="1">
              <a:buFont typeface="Arial" pitchFamily="34" charset="0"/>
              <a:buChar char="•"/>
            </a:pPr>
            <a:r>
              <a:rPr lang="en-US" altLang="en-US" sz="1100" smtClean="0">
                <a:ea typeface="ＭＳ Ｐゴシック" pitchFamily="34" charset="-128"/>
              </a:rPr>
              <a:t>The RFC Editor or the Internet-Drafts function</a:t>
            </a:r>
          </a:p>
          <a:p>
            <a:pPr marL="0" indent="6350"/>
            <a:endParaRPr lang="en-US" altLang="en-US" sz="1100" smtClean="0">
              <a:ea typeface="ＭＳ Ｐゴシック" pitchFamily="34" charset="-128"/>
            </a:endParaRPr>
          </a:p>
          <a:p>
            <a:pPr marL="0" indent="6350"/>
            <a:r>
              <a:rPr lang="en-US" altLang="en-US" sz="1100" smtClean="0">
                <a:ea typeface="ＭＳ Ｐゴシック" pitchFamily="34" charset="-128"/>
              </a:rPr>
              <a:t>All IETF Contributions are subject to the rules of </a:t>
            </a:r>
            <a:r>
              <a:rPr lang="en-US" altLang="en-US" sz="1100" smtClean="0">
                <a:ea typeface="ＭＳ Ｐゴシック" pitchFamily="34" charset="-128"/>
                <a:hlinkClick r:id="rId3"/>
              </a:rPr>
              <a:t>RFC 5378</a:t>
            </a:r>
            <a:r>
              <a:rPr lang="en-US" altLang="en-US" sz="1100" smtClean="0">
                <a:ea typeface="ＭＳ Ｐゴシック" pitchFamily="34" charset="-128"/>
              </a:rPr>
              <a:t> and </a:t>
            </a:r>
            <a:r>
              <a:rPr lang="en-US" altLang="en-US" sz="1100" smtClean="0">
                <a:ea typeface="ＭＳ Ｐゴシック" pitchFamily="34" charset="-128"/>
                <a:hlinkClick r:id="rId4"/>
              </a:rPr>
              <a:t>RFC 3979</a:t>
            </a:r>
            <a:r>
              <a:rPr lang="en-US" altLang="en-US" sz="1100" smtClean="0">
                <a:ea typeface="ＭＳ Ｐゴシック" pitchFamily="34" charset="-128"/>
              </a:rPr>
              <a:t> (updated by </a:t>
            </a:r>
            <a:r>
              <a:rPr lang="en-US" altLang="en-US" sz="1100" smtClean="0">
                <a:ea typeface="ＭＳ Ｐゴシック" pitchFamily="34" charset="-128"/>
                <a:hlinkClick r:id="rId5"/>
              </a:rPr>
              <a:t>RFC 4879</a:t>
            </a:r>
            <a:r>
              <a:rPr lang="en-US" altLang="en-US" sz="1100" smtClean="0">
                <a:ea typeface="ＭＳ Ｐゴシック" pitchFamily="34" charset="-128"/>
              </a:rPr>
              <a:t>). </a:t>
            </a:r>
          </a:p>
          <a:p>
            <a:pPr marL="0" indent="6350"/>
            <a:endParaRPr lang="en-US" altLang="en-US" sz="1100" smtClean="0">
              <a:ea typeface="ＭＳ Ｐゴシック" pitchFamily="34" charset="-128"/>
            </a:endParaRPr>
          </a:p>
          <a:p>
            <a:pPr marL="0" indent="6350"/>
            <a:r>
              <a:rPr lang="en-US" altLang="en-US" sz="1100" smtClean="0">
                <a:ea typeface="ＭＳ Ｐゴシック" pitchFamily="34" charset="-128"/>
              </a:rPr>
              <a:t>Statements made outside of an IETF session, mailing list or other function, that are clearly not intended to be input to an IETF activity, group or function, are not IETF Contributions in the context of this notice.  Please consult </a:t>
            </a:r>
            <a:r>
              <a:rPr lang="en-US" altLang="en-US" sz="1100" smtClean="0">
                <a:ea typeface="ＭＳ Ｐゴシック" pitchFamily="34" charset="-128"/>
                <a:hlinkClick r:id="rId3"/>
              </a:rPr>
              <a:t>RFC 5378</a:t>
            </a:r>
            <a:r>
              <a:rPr lang="en-US" altLang="en-US" sz="1100" smtClean="0">
                <a:ea typeface="ＭＳ Ｐゴシック" pitchFamily="34" charset="-128"/>
              </a:rPr>
              <a:t> and </a:t>
            </a:r>
            <a:r>
              <a:rPr lang="en-US" altLang="en-US" sz="1100" smtClean="0">
                <a:ea typeface="ＭＳ Ｐゴシック" pitchFamily="34" charset="-128"/>
                <a:hlinkClick r:id="rId4"/>
              </a:rPr>
              <a:t>RFC 3979</a:t>
            </a:r>
            <a:r>
              <a:rPr lang="en-US" altLang="en-US" sz="1100" smtClean="0">
                <a:ea typeface="ＭＳ Ｐゴシック" pitchFamily="34" charset="-128"/>
              </a:rPr>
              <a:t> for details. </a:t>
            </a:r>
          </a:p>
          <a:p>
            <a:pPr marL="0" indent="6350"/>
            <a:endParaRPr lang="en-US" altLang="en-US" sz="1100" smtClean="0">
              <a:ea typeface="ＭＳ Ｐゴシック" pitchFamily="34" charset="-128"/>
            </a:endParaRPr>
          </a:p>
          <a:p>
            <a:pPr marL="0" indent="6350"/>
            <a:r>
              <a:rPr lang="en-US" altLang="en-US" sz="1100" smtClean="0">
                <a:ea typeface="ＭＳ Ｐゴシック" pitchFamily="34" charset="-128"/>
              </a:rPr>
              <a:t>A participant in any IETF activity is deemed to accept all IETF rules of process, as documented in Best Current Practices RFCs and IESG Statements. </a:t>
            </a:r>
          </a:p>
          <a:p>
            <a:pPr marL="0" indent="6350"/>
            <a:endParaRPr lang="en-US" altLang="en-US" sz="1100" smtClean="0">
              <a:ea typeface="ＭＳ Ｐゴシック" pitchFamily="34" charset="-128"/>
            </a:endParaRPr>
          </a:p>
          <a:p>
            <a:pPr marL="0" indent="6350"/>
            <a:r>
              <a:rPr lang="en-US" altLang="en-US" sz="1100" smtClean="0">
                <a:ea typeface="ＭＳ Ｐゴシック" pitchFamily="34" charset="-128"/>
              </a:rPr>
              <a:t>A participant in any IETF activity acknowledges that written, audio and video records of meetings may be made and may be available to the public.</a:t>
            </a:r>
            <a:br>
              <a:rPr lang="en-US" altLang="en-US" sz="1100" smtClean="0">
                <a:ea typeface="ＭＳ Ｐゴシック" pitchFamily="34" charset="-128"/>
              </a:rPr>
            </a:br>
            <a:endParaRPr lang="en-US" altLang="en-US" sz="1100" smtClean="0">
              <a:ea typeface="ＭＳ Ｐゴシック" pitchFamily="34" charset="-128"/>
            </a:endParaRPr>
          </a:p>
          <a:p>
            <a:pPr marL="0" indent="6350">
              <a:lnSpc>
                <a:spcPct val="85000"/>
              </a:lnSpc>
              <a:spcBef>
                <a:spcPct val="5000"/>
              </a:spcBef>
              <a:spcAft>
                <a:spcPct val="5000"/>
              </a:spcAft>
            </a:pPr>
            <a:endParaRPr lang="en-US" altLang="en-US" sz="1100" smtClean="0">
              <a:ea typeface="ＭＳ Ｐゴシック" pitchFamily="34" charset="-128"/>
            </a:endParaRPr>
          </a:p>
        </p:txBody>
      </p:sp>
    </p:spTree>
    <p:extLst>
      <p:ext uri="{BB962C8B-B14F-4D97-AF65-F5344CB8AC3E}">
        <p14:creationId xmlns:p14="http://schemas.microsoft.com/office/powerpoint/2010/main" val="3349773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dirty="0" smtClean="0"/>
              <a:t>HELP TSVWG!</a:t>
            </a:r>
          </a:p>
        </p:txBody>
      </p:sp>
      <p:sp>
        <p:nvSpPr>
          <p:cNvPr id="18435" name="Rectangle 3"/>
          <p:cNvSpPr>
            <a:spLocks noGrp="1" noChangeArrowheads="1"/>
          </p:cNvSpPr>
          <p:nvPr>
            <p:ph type="body" idx="1"/>
          </p:nvPr>
        </p:nvSpPr>
        <p:spPr/>
        <p:txBody>
          <a:bodyPr/>
          <a:lstStyle/>
          <a:p>
            <a:pPr eaLnBrk="1" hangingPunct="1">
              <a:lnSpc>
                <a:spcPct val="90000"/>
              </a:lnSpc>
            </a:pPr>
            <a:r>
              <a:rPr lang="en-US" sz="2800" dirty="0" smtClean="0"/>
              <a:t>Need a Note Taker</a:t>
            </a:r>
          </a:p>
          <a:p>
            <a:pPr eaLnBrk="1" hangingPunct="1">
              <a:lnSpc>
                <a:spcPct val="90000"/>
              </a:lnSpc>
            </a:pPr>
            <a:r>
              <a:rPr lang="en-US" sz="2800" dirty="0" smtClean="0"/>
              <a:t>Need a scribe for Jabber session</a:t>
            </a:r>
          </a:p>
          <a:p>
            <a:pPr eaLnBrk="1" hangingPunct="1">
              <a:lnSpc>
                <a:spcPct val="90000"/>
              </a:lnSpc>
            </a:pPr>
            <a:r>
              <a:rPr lang="en-US" sz="2800" dirty="0" smtClean="0"/>
              <a:t>Need reviewers for WG drafts</a:t>
            </a:r>
          </a:p>
          <a:p>
            <a:pPr eaLnBrk="1" hangingPunct="1">
              <a:lnSpc>
                <a:spcPct val="90000"/>
              </a:lnSpc>
            </a:pPr>
            <a:endParaRPr lang="en-US" sz="2800" dirty="0" smtClean="0"/>
          </a:p>
          <a:p>
            <a:pPr eaLnBrk="1" hangingPunct="1">
              <a:lnSpc>
                <a:spcPct val="90000"/>
              </a:lnSpc>
            </a:pPr>
            <a:r>
              <a:rPr lang="en-US" sz="2800" dirty="0" smtClean="0"/>
              <a:t>Future TSVWG Authors:</a:t>
            </a:r>
          </a:p>
          <a:p>
            <a:pPr eaLnBrk="1" hangingPunct="1">
              <a:lnSpc>
                <a:spcPct val="90000"/>
              </a:lnSpc>
              <a:buFontTx/>
              <a:buNone/>
            </a:pPr>
            <a:r>
              <a:rPr lang="en-US" sz="2800" dirty="0" smtClean="0"/>
              <a:t>	PLEASE add “-tsvwg-” to any ID submitted</a:t>
            </a:r>
          </a:p>
          <a:p>
            <a:pPr eaLnBrk="1" hangingPunct="1">
              <a:lnSpc>
                <a:spcPct val="90000"/>
              </a:lnSpc>
              <a:buFontTx/>
              <a:buNone/>
            </a:pPr>
            <a:endParaRPr lang="en-US" sz="2800" dirty="0"/>
          </a:p>
          <a:p>
            <a:pPr eaLnBrk="1" hangingPunct="1">
              <a:lnSpc>
                <a:spcPct val="90000"/>
              </a:lnSpc>
            </a:pPr>
            <a:r>
              <a:rPr lang="en-US" sz="2800" dirty="0" smtClean="0"/>
              <a:t>We’re looking for a third WG chair (or secretary)</a:t>
            </a:r>
          </a:p>
          <a:p>
            <a:pPr lvl="1" eaLnBrk="1" hangingPunct="1">
              <a:lnSpc>
                <a:spcPct val="90000"/>
              </a:lnSpc>
            </a:pPr>
            <a:r>
              <a:rPr lang="en-US" sz="2400" dirty="0" smtClean="0"/>
              <a:t>If interested, please talk to the chairs and ADs</a:t>
            </a:r>
          </a:p>
        </p:txBody>
      </p:sp>
      <p:sp>
        <p:nvSpPr>
          <p:cNvPr id="2" name="Slide Number Placeholder 1"/>
          <p:cNvSpPr>
            <a:spLocks noGrp="1"/>
          </p:cNvSpPr>
          <p:nvPr>
            <p:ph type="sldNum" sz="quarter" idx="12"/>
          </p:nvPr>
        </p:nvSpPr>
        <p:spPr/>
        <p:txBody>
          <a:bodyPr/>
          <a:lstStyle/>
          <a:p>
            <a:fld id="{E666670E-E3AC-4D59-A758-15147DB2D088}" type="slidenum">
              <a:rPr lang="en-US" smtClean="0"/>
              <a:pPr/>
              <a:t>3</a:t>
            </a:fld>
            <a:endParaRPr lang="en-US" dirty="0"/>
          </a:p>
        </p:txBody>
      </p:sp>
      <p:sp>
        <p:nvSpPr>
          <p:cNvPr id="3" name="Date Placeholder 2"/>
          <p:cNvSpPr>
            <a:spLocks noGrp="1"/>
          </p:cNvSpPr>
          <p:nvPr>
            <p:ph type="dt" sz="half" idx="10"/>
          </p:nvPr>
        </p:nvSpPr>
        <p:spPr/>
        <p:txBody>
          <a:bodyPr/>
          <a:lstStyle/>
          <a:p>
            <a:r>
              <a:rPr lang="en-US" smtClean="0"/>
              <a:t>Nov. 16, 2016</a:t>
            </a:r>
            <a:endParaRPr lang="en-US" dirty="0"/>
          </a:p>
        </p:txBody>
      </p:sp>
      <p:sp>
        <p:nvSpPr>
          <p:cNvPr id="4" name="Footer Placeholder 3"/>
          <p:cNvSpPr>
            <a:spLocks noGrp="1"/>
          </p:cNvSpPr>
          <p:nvPr>
            <p:ph type="ftr" sz="quarter" idx="11"/>
          </p:nvPr>
        </p:nvSpPr>
        <p:spPr/>
        <p:txBody>
          <a:bodyPr/>
          <a:lstStyle/>
          <a:p>
            <a:r>
              <a:rPr lang="de-DE" smtClean="0"/>
              <a:t>TSVWG Agenda - IETF 97 (Seoul)</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Document Review Request</a:t>
            </a:r>
            <a:endParaRPr lang="en-US" dirty="0"/>
          </a:p>
        </p:txBody>
      </p:sp>
      <p:sp>
        <p:nvSpPr>
          <p:cNvPr id="5" name="Content Placeholder 4"/>
          <p:cNvSpPr>
            <a:spLocks noGrp="1"/>
          </p:cNvSpPr>
          <p:nvPr>
            <p:ph idx="1"/>
          </p:nvPr>
        </p:nvSpPr>
        <p:spPr/>
        <p:txBody>
          <a:bodyPr/>
          <a:lstStyle/>
          <a:p>
            <a:r>
              <a:rPr lang="en-US" sz="2800" dirty="0" smtClean="0"/>
              <a:t>Document quality relies on reviews, please review documents in your working group and at least one other document from another working group.</a:t>
            </a:r>
          </a:p>
          <a:p>
            <a:pPr marL="0" indent="0">
              <a:buNone/>
            </a:pPr>
            <a:endParaRPr lang="en-US" sz="2800" dirty="0" smtClean="0"/>
          </a:p>
          <a:p>
            <a:r>
              <a:rPr lang="en-US" sz="2800" dirty="0" smtClean="0"/>
              <a:t>If you</a:t>
            </a:r>
            <a:r>
              <a:rPr lang="fr-FR" sz="2800" dirty="0" smtClean="0"/>
              <a:t>’</a:t>
            </a:r>
            <a:r>
              <a:rPr lang="en-US" sz="2800" dirty="0" smtClean="0"/>
              <a:t>d like documents that you care about reviewed, please put the effort in to review other documents.</a:t>
            </a:r>
            <a:endParaRPr lang="en-US" sz="2800" dirty="0"/>
          </a:p>
        </p:txBody>
      </p:sp>
      <p:sp>
        <p:nvSpPr>
          <p:cNvPr id="2" name="Date Placeholder 1"/>
          <p:cNvSpPr>
            <a:spLocks noGrp="1"/>
          </p:cNvSpPr>
          <p:nvPr>
            <p:ph type="dt" sz="half" idx="10"/>
          </p:nvPr>
        </p:nvSpPr>
        <p:spPr/>
        <p:txBody>
          <a:bodyPr/>
          <a:lstStyle/>
          <a:p>
            <a:r>
              <a:rPr lang="en-US" smtClean="0">
                <a:solidFill>
                  <a:srgbClr val="000000"/>
                </a:solidFill>
              </a:rPr>
              <a:t>Nov. 16, 2016</a:t>
            </a:r>
            <a:endParaRPr lang="en-US">
              <a:solidFill>
                <a:srgbClr val="000000"/>
              </a:solidFill>
            </a:endParaRPr>
          </a:p>
        </p:txBody>
      </p:sp>
      <p:sp>
        <p:nvSpPr>
          <p:cNvPr id="3" name="Footer Placeholder 2"/>
          <p:cNvSpPr>
            <a:spLocks noGrp="1"/>
          </p:cNvSpPr>
          <p:nvPr>
            <p:ph type="ftr" sz="quarter" idx="11"/>
          </p:nvPr>
        </p:nvSpPr>
        <p:spPr/>
        <p:txBody>
          <a:bodyPr/>
          <a:lstStyle/>
          <a:p>
            <a:r>
              <a:rPr lang="de-DE" smtClean="0">
                <a:solidFill>
                  <a:srgbClr val="000000"/>
                </a:solidFill>
              </a:rPr>
              <a:t>TSVWG Agenda - IETF 97 (Seoul)</a:t>
            </a:r>
            <a:endParaRPr lang="en-US">
              <a:solidFill>
                <a:srgbClr val="000000"/>
              </a:solidFill>
            </a:endParaRPr>
          </a:p>
        </p:txBody>
      </p:sp>
      <p:sp>
        <p:nvSpPr>
          <p:cNvPr id="6" name="Slide Number Placeholder 5"/>
          <p:cNvSpPr>
            <a:spLocks noGrp="1"/>
          </p:cNvSpPr>
          <p:nvPr>
            <p:ph type="sldNum" sz="quarter" idx="12"/>
          </p:nvPr>
        </p:nvSpPr>
        <p:spPr/>
        <p:txBody>
          <a:bodyPr/>
          <a:lstStyle/>
          <a:p>
            <a:fld id="{E666670E-E3AC-4D59-A758-15147DB2D088}" type="slidenum">
              <a:rPr lang="en-US" smtClean="0">
                <a:solidFill>
                  <a:srgbClr val="000000"/>
                </a:solidFill>
              </a:rPr>
              <a:pPr/>
              <a:t>4</a:t>
            </a:fld>
            <a:endParaRPr lang="en-US">
              <a:solidFill>
                <a:srgbClr val="000000"/>
              </a:solidFill>
            </a:endParaRPr>
          </a:p>
        </p:txBody>
      </p:sp>
    </p:spTree>
    <p:extLst>
      <p:ext uri="{BB962C8B-B14F-4D97-AF65-F5344CB8AC3E}">
        <p14:creationId xmlns:p14="http://schemas.microsoft.com/office/powerpoint/2010/main" val="3255770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a:t>
            </a:r>
            <a:r>
              <a:rPr lang="en-US" dirty="0"/>
              <a:t>for </a:t>
            </a:r>
            <a:r>
              <a:rPr lang="en-US" dirty="0" smtClean="0"/>
              <a:t>Wednesday</a:t>
            </a:r>
            <a:endParaRPr lang="en-US" dirty="0"/>
          </a:p>
        </p:txBody>
      </p:sp>
      <p:sp>
        <p:nvSpPr>
          <p:cNvPr id="3" name="Content Placeholder 2"/>
          <p:cNvSpPr>
            <a:spLocks noGrp="1"/>
          </p:cNvSpPr>
          <p:nvPr>
            <p:ph idx="1"/>
          </p:nvPr>
        </p:nvSpPr>
        <p:spPr>
          <a:xfrm>
            <a:off x="457200" y="1219202"/>
            <a:ext cx="8686800" cy="4906963"/>
          </a:xfrm>
        </p:spPr>
        <p:txBody>
          <a:bodyPr>
            <a:normAutofit/>
          </a:bodyPr>
          <a:lstStyle/>
          <a:p>
            <a:pPr marL="0" indent="0">
              <a:buNone/>
            </a:pPr>
            <a:r>
              <a:rPr lang="en-US" sz="2400" dirty="0"/>
              <a:t>6</a:t>
            </a:r>
            <a:r>
              <a:rPr lang="en-US" sz="2400" dirty="0" smtClean="0"/>
              <a:t>) Agenda review</a:t>
            </a:r>
          </a:p>
          <a:p>
            <a:pPr marL="0" indent="0">
              <a:buNone/>
            </a:pPr>
            <a:r>
              <a:rPr lang="en-US" sz="2400" dirty="0" smtClean="0"/>
              <a:t>7) SCTP Drafts</a:t>
            </a:r>
          </a:p>
          <a:p>
            <a:pPr marL="400050" lvl="1" indent="0">
              <a:buNone/>
            </a:pPr>
            <a:r>
              <a:rPr lang="en-US" sz="2000" dirty="0"/>
              <a:t>7</a:t>
            </a:r>
            <a:r>
              <a:rPr lang="en-US" sz="2000" dirty="0" smtClean="0"/>
              <a:t>.1</a:t>
            </a:r>
            <a:r>
              <a:rPr lang="en-US" sz="2000" dirty="0"/>
              <a:t>) Stream Schedulers </a:t>
            </a:r>
            <a:r>
              <a:rPr lang="en-US" sz="2000" dirty="0" smtClean="0"/>
              <a:t>and User </a:t>
            </a:r>
            <a:r>
              <a:rPr lang="en-US" sz="2000" dirty="0"/>
              <a:t>Message </a:t>
            </a:r>
            <a:r>
              <a:rPr lang="en-US" sz="2000" dirty="0" smtClean="0"/>
              <a:t>Interleaving (WG draft)</a:t>
            </a:r>
          </a:p>
          <a:p>
            <a:pPr marL="400050" lvl="1" indent="0">
              <a:buNone/>
            </a:pPr>
            <a:r>
              <a:rPr lang="en-US" sz="2000" dirty="0"/>
              <a:t>7</a:t>
            </a:r>
            <a:r>
              <a:rPr lang="en-US" sz="2000" dirty="0" smtClean="0"/>
              <a:t>.2) </a:t>
            </a:r>
            <a:r>
              <a:rPr lang="en-US" sz="2000" dirty="0"/>
              <a:t>Network Address Translation </a:t>
            </a:r>
            <a:r>
              <a:rPr lang="en-US" sz="2000" dirty="0" smtClean="0"/>
              <a:t>Support (WG draft)</a:t>
            </a:r>
          </a:p>
          <a:p>
            <a:pPr marL="400050" lvl="1" indent="0">
              <a:buNone/>
            </a:pPr>
            <a:r>
              <a:rPr lang="en-US" sz="2000" dirty="0"/>
              <a:t>7</a:t>
            </a:r>
            <a:r>
              <a:rPr lang="en-US" sz="2000" dirty="0" smtClean="0"/>
              <a:t>.3) </a:t>
            </a:r>
            <a:r>
              <a:rPr lang="en-US" sz="2000" dirty="0"/>
              <a:t>Additional Considerations for UDP Encap of SCTP Packets</a:t>
            </a:r>
            <a:endParaRPr lang="en-US" sz="2000" dirty="0" smtClean="0"/>
          </a:p>
          <a:p>
            <a:pPr marL="400050" lvl="1" indent="0">
              <a:buNone/>
            </a:pPr>
            <a:r>
              <a:rPr lang="en-US" sz="2000" dirty="0"/>
              <a:t>	</a:t>
            </a:r>
            <a:r>
              <a:rPr lang="en-US" sz="2000" dirty="0" smtClean="0"/>
              <a:t>draft-</a:t>
            </a:r>
            <a:r>
              <a:rPr lang="en-US" sz="2000" dirty="0" err="1" smtClean="0"/>
              <a:t>tuexen</a:t>
            </a:r>
            <a:r>
              <a:rPr lang="en-US" sz="2000" dirty="0" smtClean="0"/>
              <a:t>-tsvwg-</a:t>
            </a:r>
            <a:r>
              <a:rPr lang="en-US" sz="2000" dirty="0" err="1" smtClean="0"/>
              <a:t>sctp</a:t>
            </a:r>
            <a:r>
              <a:rPr lang="en-US" sz="2000" dirty="0" smtClean="0"/>
              <a:t>-</a:t>
            </a:r>
            <a:r>
              <a:rPr lang="en-US" sz="2000" dirty="0" err="1" smtClean="0"/>
              <a:t>udp</a:t>
            </a:r>
            <a:r>
              <a:rPr lang="en-US" sz="2000" dirty="0" smtClean="0"/>
              <a:t>-</a:t>
            </a:r>
            <a:r>
              <a:rPr lang="en-US" sz="2000" dirty="0" err="1" smtClean="0"/>
              <a:t>encaps</a:t>
            </a:r>
            <a:r>
              <a:rPr lang="en-US" sz="2000" dirty="0" smtClean="0"/>
              <a:t>-cons</a:t>
            </a:r>
          </a:p>
          <a:p>
            <a:pPr marL="400050" lvl="1" indent="0">
              <a:buNone/>
            </a:pPr>
            <a:r>
              <a:rPr lang="en-US" sz="2000" dirty="0"/>
              <a:t>7</a:t>
            </a:r>
            <a:r>
              <a:rPr lang="en-US" sz="2000" dirty="0" smtClean="0"/>
              <a:t>.4) </a:t>
            </a:r>
            <a:r>
              <a:rPr lang="en-US" sz="2000" dirty="0"/>
              <a:t>RFC 4960 Errata and Issues (WG draft</a:t>
            </a:r>
            <a:r>
              <a:rPr lang="en-US" sz="2000" dirty="0" smtClean="0"/>
              <a:t>)</a:t>
            </a:r>
            <a:endParaRPr lang="en-US" sz="2000" dirty="0"/>
          </a:p>
          <a:p>
            <a:pPr marL="0" indent="0">
              <a:buNone/>
            </a:pPr>
            <a:r>
              <a:rPr lang="en-US" sz="2400" dirty="0" smtClean="0"/>
              <a:t>8) </a:t>
            </a:r>
            <a:r>
              <a:rPr lang="en-US" sz="2400" dirty="0"/>
              <a:t>Individual Drafts</a:t>
            </a:r>
          </a:p>
          <a:p>
            <a:pPr marL="400050" lvl="1" indent="0">
              <a:buNone/>
            </a:pPr>
            <a:r>
              <a:rPr lang="en-US" sz="2000" dirty="0" smtClean="0"/>
              <a:t>8.1</a:t>
            </a:r>
            <a:r>
              <a:rPr lang="en-US" sz="2000" dirty="0"/>
              <a:t>) Transport Options for UDP</a:t>
            </a:r>
          </a:p>
          <a:p>
            <a:pPr marL="400050" lvl="1" indent="0">
              <a:buNone/>
            </a:pPr>
            <a:r>
              <a:rPr lang="en-US" sz="2000" dirty="0" smtClean="0"/>
              <a:t>	draft-touch-tsvwg-</a:t>
            </a:r>
            <a:r>
              <a:rPr lang="en-US" sz="2000" dirty="0" err="1" smtClean="0"/>
              <a:t>udp</a:t>
            </a:r>
            <a:r>
              <a:rPr lang="en-US" sz="2000" dirty="0" smtClean="0"/>
              <a:t>-options</a:t>
            </a:r>
            <a:endParaRPr lang="en-US" sz="2000" dirty="0"/>
          </a:p>
          <a:p>
            <a:pPr marL="400050" lvl="1" indent="0">
              <a:buNone/>
            </a:pPr>
            <a:r>
              <a:rPr lang="en-US" sz="2000" dirty="0" smtClean="0"/>
              <a:t>8.2</a:t>
            </a:r>
            <a:r>
              <a:rPr lang="en-US" sz="2000" dirty="0"/>
              <a:t>) Forward Error Correction (FEC) Framework version </a:t>
            </a:r>
            <a:r>
              <a:rPr lang="en-US" sz="2000" dirty="0" smtClean="0"/>
              <a:t>2</a:t>
            </a:r>
            <a:endParaRPr lang="en-US" sz="2000" dirty="0"/>
          </a:p>
          <a:p>
            <a:pPr marL="400050" lvl="1" indent="0">
              <a:buNone/>
            </a:pPr>
            <a:r>
              <a:rPr lang="en-US" sz="2000" dirty="0" smtClean="0"/>
              <a:t>	draft-roca-tsvwg-fecframev2</a:t>
            </a:r>
            <a:endParaRPr lang="en-US" sz="2000" dirty="0"/>
          </a:p>
        </p:txBody>
      </p:sp>
      <p:sp>
        <p:nvSpPr>
          <p:cNvPr id="4" name="Slide Number Placeholder 3"/>
          <p:cNvSpPr>
            <a:spLocks noGrp="1"/>
          </p:cNvSpPr>
          <p:nvPr>
            <p:ph type="sldNum" sz="quarter" idx="12"/>
          </p:nvPr>
        </p:nvSpPr>
        <p:spPr/>
        <p:txBody>
          <a:bodyPr/>
          <a:lstStyle/>
          <a:p>
            <a:fld id="{E666670E-E3AC-4D59-A758-15147DB2D088}" type="slidenum">
              <a:rPr lang="en-US" smtClean="0"/>
              <a:pPr/>
              <a:t>5</a:t>
            </a:fld>
            <a:endParaRPr lang="en-US" dirty="0"/>
          </a:p>
        </p:txBody>
      </p:sp>
      <p:sp>
        <p:nvSpPr>
          <p:cNvPr id="5" name="Date Placeholder 4"/>
          <p:cNvSpPr>
            <a:spLocks noGrp="1"/>
          </p:cNvSpPr>
          <p:nvPr>
            <p:ph type="dt" sz="half" idx="10"/>
          </p:nvPr>
        </p:nvSpPr>
        <p:spPr/>
        <p:txBody>
          <a:bodyPr/>
          <a:lstStyle/>
          <a:p>
            <a:r>
              <a:rPr lang="en-US" smtClean="0"/>
              <a:t>Nov. 16, 2016</a:t>
            </a:r>
            <a:endParaRPr lang="en-US"/>
          </a:p>
        </p:txBody>
      </p:sp>
      <p:sp>
        <p:nvSpPr>
          <p:cNvPr id="6" name="Footer Placeholder 5"/>
          <p:cNvSpPr>
            <a:spLocks noGrp="1"/>
          </p:cNvSpPr>
          <p:nvPr>
            <p:ph type="ftr" sz="quarter" idx="11"/>
          </p:nvPr>
        </p:nvSpPr>
        <p:spPr/>
        <p:txBody>
          <a:bodyPr/>
          <a:lstStyle/>
          <a:p>
            <a:r>
              <a:rPr lang="de-DE" smtClean="0"/>
              <a:t>TSVWG Agenda - IETF 97 (Seoul)</a:t>
            </a:r>
            <a:endParaRPr lang="en-US"/>
          </a:p>
        </p:txBody>
      </p:sp>
    </p:spTree>
    <p:extLst>
      <p:ext uri="{BB962C8B-B14F-4D97-AF65-F5344CB8AC3E}">
        <p14:creationId xmlns:p14="http://schemas.microsoft.com/office/powerpoint/2010/main" val="1045290147"/>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1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iesg">
  <a:themeElements>
    <a:clrScheme name="">
      <a:dk1>
        <a:srgbClr val="000000"/>
      </a:dk1>
      <a:lt1>
        <a:srgbClr val="FFFFFF"/>
      </a:lt1>
      <a:dk2>
        <a:srgbClr val="000000"/>
      </a:dk2>
      <a:lt2>
        <a:srgbClr val="232323"/>
      </a:lt2>
      <a:accent1>
        <a:srgbClr val="474747"/>
      </a:accent1>
      <a:accent2>
        <a:srgbClr val="DADADA"/>
      </a:accent2>
      <a:accent3>
        <a:srgbClr val="FFFFFF"/>
      </a:accent3>
      <a:accent4>
        <a:srgbClr val="000000"/>
      </a:accent4>
      <a:accent5>
        <a:srgbClr val="B1B1B1"/>
      </a:accent5>
      <a:accent6>
        <a:srgbClr val="C5C5C5"/>
      </a:accent6>
      <a:hlink>
        <a:srgbClr val="000000"/>
      </a:hlink>
      <a:folHlink>
        <a:srgbClr val="919191"/>
      </a:folHlink>
    </a:clrScheme>
    <a:fontScheme name="iesg">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200" b="1"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200" b="1" i="0" u="none" strike="noStrike" cap="none" normalizeH="0" baseline="0">
            <a:ln>
              <a:noFill/>
            </a:ln>
            <a:solidFill>
              <a:schemeClr val="tx1"/>
            </a:solidFill>
            <a:effectLst/>
            <a:latin typeface="Arial" charset="0"/>
          </a:defRPr>
        </a:defPPr>
      </a:lstStyle>
    </a:lnDef>
  </a:objectDefaults>
  <a:extraClrSchemeLst>
    <a:extraClrScheme>
      <a:clrScheme name="iesg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iesg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iesg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iesg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iesg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iesg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iesg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22898</TotalTime>
  <Words>381</Words>
  <Application>Microsoft Office PowerPoint</Application>
  <PresentationFormat>On-screen Show (4:3)</PresentationFormat>
  <Paragraphs>61</Paragraphs>
  <Slides>5</Slides>
  <Notes>2</Notes>
  <HiddenSlides>0</HiddenSlides>
  <MMClips>0</MMClips>
  <ScaleCrop>false</ScaleCrop>
  <HeadingPairs>
    <vt:vector size="4" baseType="variant">
      <vt:variant>
        <vt:lpstr>Theme</vt:lpstr>
      </vt:variant>
      <vt:variant>
        <vt:i4>5</vt:i4>
      </vt:variant>
      <vt:variant>
        <vt:lpstr>Slide Titles</vt:lpstr>
      </vt:variant>
      <vt:variant>
        <vt:i4>5</vt:i4>
      </vt:variant>
    </vt:vector>
  </HeadingPairs>
  <TitlesOfParts>
    <vt:vector size="10" baseType="lpstr">
      <vt:lpstr>Default Design</vt:lpstr>
      <vt:lpstr>HDOfficeLightV0</vt:lpstr>
      <vt:lpstr>1_HDOfficeLightV0</vt:lpstr>
      <vt:lpstr>iesg</vt:lpstr>
      <vt:lpstr>1_Default Design</vt:lpstr>
      <vt:lpstr>TSVWG #2 IETF-97 (Seoul)</vt:lpstr>
      <vt:lpstr>Note Well</vt:lpstr>
      <vt:lpstr>HELP TSVWG!</vt:lpstr>
      <vt:lpstr>Document Review Request</vt:lpstr>
      <vt:lpstr>Agenda for Wednesday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Polk (jmpolk)</dc:creator>
  <cp:lastModifiedBy>David L. Black</cp:lastModifiedBy>
  <cp:revision>369</cp:revision>
  <cp:lastPrinted>2014-07-21T23:19:17Z</cp:lastPrinted>
  <dcterms:created xsi:type="dcterms:W3CDTF">2010-03-20T12:47:32Z</dcterms:created>
  <dcterms:modified xsi:type="dcterms:W3CDTF">2016-11-13T21:39:28Z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_AdHocReviewCycleID">
    <vt:i4>1587218065</vt:i4>
  </property>
  <property fmtid="{D5CDD505-2E9C-101B-9397-08002B2CF9AE}" pid="4" name="_NewReviewCycle">
    <vt:lpwstr/>
  </property>
  <property fmtid="{D5CDD505-2E9C-101B-9397-08002B2CF9AE}" pid="5" name="_EmailSubject">
    <vt:lpwstr>TSVWG chairs slides - first attempt</vt:lpwstr>
  </property>
  <property fmtid="{D5CDD505-2E9C-101B-9397-08002B2CF9AE}" pid="6" name="_AuthorEmail">
    <vt:lpwstr>david.black@emc.com</vt:lpwstr>
  </property>
  <property fmtid="{D5CDD505-2E9C-101B-9397-08002B2CF9AE}" pid="7" name="_AuthorEmailDisplayName">
    <vt:lpwstr>Black, David</vt:lpwstr>
  </property>
  <property fmtid="{D5CDD505-2E9C-101B-9397-08002B2CF9AE}" pid="8" name="_PreviousAdHocReviewCycleID">
    <vt:i4>1158397345</vt:i4>
  </property>
</Properties>
</file>