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72" r:id="rId3"/>
    <p:sldMasterId id="2147483696" r:id="rId4"/>
  </p:sldMasterIdLst>
  <p:notesMasterIdLst>
    <p:notesMasterId r:id="rId11"/>
  </p:notesMasterIdLst>
  <p:handoutMasterIdLst>
    <p:handoutMasterId r:id="rId12"/>
  </p:handoutMasterIdLst>
  <p:sldIdLst>
    <p:sldId id="321" r:id="rId5"/>
    <p:sldId id="320" r:id="rId6"/>
    <p:sldId id="264" r:id="rId7"/>
    <p:sldId id="322" r:id="rId8"/>
    <p:sldId id="323" r:id="rId9"/>
    <p:sldId id="32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CC0066"/>
    <a:srgbClr val="CC00CC"/>
    <a:srgbClr val="CC0099"/>
    <a:srgbClr val="1D12F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89782" autoAdjust="0"/>
  </p:normalViewPr>
  <p:slideViewPr>
    <p:cSldViewPr>
      <p:cViewPr>
        <p:scale>
          <a:sx n="105" d="100"/>
          <a:sy n="105" d="100"/>
        </p:scale>
        <p:origin x="-55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51BDDC-C588-447A-8D97-0186095B9AE0}" type="datetime1">
              <a:rPr lang="en-US"/>
              <a:pPr/>
              <a:t>11/13/2016</a:t>
            </a:fld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E9A9850-59B5-4E8E-B2A8-E41EEDD98FA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88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529AD8D-09F5-4665-9C94-87E93A550E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30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7E103-AA5E-47A9-B716-DE35304E4BC1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5B7AFB-C3CD-4EBB-BF35-CC5A3CDB68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6670E-E3AC-4D59-A758-15147DB2D0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11B524-7DAB-4803-A210-D00DB6D40B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B1970-C6D7-4575-B8F8-8739C70050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06E59-F464-4A84-A7EF-A29C253B98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70B1B-368D-4CC6-AF28-711E61888E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F4B34-8E7A-4138-B214-985C8970F6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D0484-9BA4-49D0-A7DF-0B82637F32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6862BF-8B7F-429B-B9F4-6238C6ECF9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5F15A-435B-4BB8-A1B8-B5CE39F8C3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53637-284A-4887-AF45-BDD5A57A84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855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830992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845" y="1340769"/>
            <a:ext cx="7886700" cy="483937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731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52636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96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3"/>
            <a:ext cx="38862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3"/>
            <a:ext cx="38862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03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2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3"/>
            <a:ext cx="386715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7553"/>
            <a:ext cx="38862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784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087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38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3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1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8276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1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07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67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0365"/>
            <a:ext cx="5800725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0398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5685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830992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845" y="1340769"/>
            <a:ext cx="7886700" cy="483937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8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9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9" y="4552636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637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3"/>
            <a:ext cx="38862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3"/>
            <a:ext cx="3886200" cy="435133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8755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2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3"/>
            <a:ext cx="3867150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7553"/>
            <a:ext cx="3886201" cy="368052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828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15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3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1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50606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1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059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6308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0362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0365"/>
            <a:ext cx="5800725" cy="58118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61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5B7AFB-C3CD-4EBB-BF35-CC5A3CDB68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8453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66670E-E3AC-4D59-A758-15147DB2D0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531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11B524-7DAB-4803-A210-D00DB6D40B4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4865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7B1970-C6D7-4575-B8F8-8739C700509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4547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106E59-F464-4A84-A7EF-A29C253B98F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8764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470B1B-368D-4CC6-AF28-711E61888E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30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F4B34-8E7A-4138-B214-985C8970F6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4455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0D0484-9BA4-49D0-A7DF-0B82637F32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0294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6862BF-8B7F-429B-B9F4-6238C6ECF9F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0176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5F15A-435B-4BB8-A1B8-B5CE39F8C3B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650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353637-284A-4887-AF45-BDD5A57A842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103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E4B1373-87DC-4F5A-9950-6A2179B131B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383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3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Nov 15, 2016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DE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TSVWG - ECN Experimentation</a:t>
            </a:r>
            <a:endParaRPr lang="en-GB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0B5C582F-2F65-40A4-9526-056551A24E6A}" type="slidenum">
              <a:rPr lang="en-GB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996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8E4B1373-87DC-4F5A-9950-6A2179B131B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497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ECN Experimentation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draft-black-</a:t>
            </a:r>
            <a:r>
              <a:rPr lang="en-US" dirty="0" err="1" smtClean="0"/>
              <a:t>ecn</a:t>
            </a:r>
            <a:r>
              <a:rPr lang="en-US" dirty="0" smtClean="0"/>
              <a:t>-experimentation</a:t>
            </a:r>
          </a:p>
          <a:p>
            <a:r>
              <a:rPr lang="en-US" dirty="0" smtClean="0"/>
              <a:t>TSVWG – IETF 97 (Seoul)</a:t>
            </a:r>
          </a:p>
          <a:p>
            <a:r>
              <a:rPr lang="en-US" dirty="0" smtClean="0"/>
              <a:t>David L. Black (as draft author)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2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Proposed ECN Experiments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72439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Proposed areas of ECN experimentation: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Non-drop-equivalent response to Congestion Experienced (CE) marks </a:t>
            </a:r>
            <a:r>
              <a:rPr lang="en-US" u="sng" dirty="0" smtClean="0">
                <a:solidFill>
                  <a:srgbClr val="0070C0"/>
                </a:solidFill>
              </a:rPr>
              <a:t>[new name: Congestion Response Differences]</a:t>
            </a:r>
          </a:p>
          <a:p>
            <a:pPr marL="1371600" lvl="2" indent="-514350"/>
            <a:r>
              <a:rPr lang="en-US" dirty="0" smtClean="0"/>
              <a:t>draft-</a:t>
            </a:r>
            <a:r>
              <a:rPr lang="en-US" dirty="0" err="1" smtClean="0"/>
              <a:t>khademi</a:t>
            </a:r>
            <a:r>
              <a:rPr lang="en-US" dirty="0" smtClean="0"/>
              <a:t>-</a:t>
            </a:r>
            <a:r>
              <a:rPr lang="en-US" dirty="0" err="1" smtClean="0"/>
              <a:t>tcpm-alternativebackoff-ecn</a:t>
            </a:r>
            <a:endParaRPr lang="en-US" dirty="0" smtClean="0"/>
          </a:p>
          <a:p>
            <a:pPr marL="1371600" lvl="2" indent="-514350"/>
            <a:r>
              <a:rPr lang="en-US" dirty="0" smtClean="0"/>
              <a:t>draft-briscoe-tsvwg-l4s-id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Treat ECT(1)-marked traffic differently from ECT(0)-marked traffic.</a:t>
            </a:r>
          </a:p>
          <a:p>
            <a:pPr marL="1371600" lvl="2" indent="-514350"/>
            <a:r>
              <a:rPr lang="en-US" dirty="0" smtClean="0"/>
              <a:t>draft-briscoe-tsvwg-l4s-id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Use ECN on control packets e.g., TCP SYN, etc.</a:t>
            </a:r>
            <a:endParaRPr lang="en-US" dirty="0"/>
          </a:p>
          <a:p>
            <a:pPr marL="1371600" lvl="2" indent="-514350"/>
            <a:r>
              <a:rPr lang="en-US" dirty="0" smtClean="0"/>
              <a:t>draft-</a:t>
            </a:r>
            <a:r>
              <a:rPr lang="en-US" dirty="0" err="1" smtClean="0"/>
              <a:t>bagnulo</a:t>
            </a:r>
            <a:r>
              <a:rPr lang="en-US" dirty="0" smtClean="0"/>
              <a:t>-</a:t>
            </a:r>
            <a:r>
              <a:rPr lang="en-US" dirty="0" err="1" smtClean="0"/>
              <a:t>tcpm</a:t>
            </a:r>
            <a:r>
              <a:rPr lang="en-US" dirty="0" smtClean="0"/>
              <a:t>-generalized-</a:t>
            </a:r>
            <a:r>
              <a:rPr lang="en-US" dirty="0" err="1" smtClean="0"/>
              <a:t>ecn</a:t>
            </a:r>
            <a:endParaRPr lang="en-US" dirty="0" smtClean="0"/>
          </a:p>
          <a:p>
            <a:pPr marL="571500" indent="-514350"/>
            <a:r>
              <a:rPr lang="en-US" dirty="0" smtClean="0"/>
              <a:t>Experimental RFCs seem plausible for all 3, but:</a:t>
            </a:r>
          </a:p>
          <a:p>
            <a:pPr marL="971550" lvl="1" indent="-514350"/>
            <a:r>
              <a:rPr lang="en-US" dirty="0" smtClean="0"/>
              <a:t>ECN RFC modifications required, e.g., to RFC 3168</a:t>
            </a:r>
          </a:p>
          <a:p>
            <a:pPr marL="971550" lvl="1" indent="-514350"/>
            <a:r>
              <a:rPr lang="en-US" dirty="0" smtClean="0"/>
              <a:t>ECT(1) for L4S also requires changing the ECN Nonce (Experimental RFC 3540) to Historic.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Nov 15, 2016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srgbClr val="000000"/>
                </a:solidFill>
              </a:rPr>
              <a:t>TSVWG - ECN Experimentation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6670E-E3AC-4D59-A758-15147DB2D088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7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draft-black-tsvwg-</a:t>
            </a:r>
            <a:r>
              <a:rPr lang="en-US" sz="4000" dirty="0" err="1" smtClean="0"/>
              <a:t>ecn</a:t>
            </a:r>
            <a:r>
              <a:rPr lang="en-US" sz="4000" dirty="0" smtClean="0"/>
              <a:t>-experimentation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One standards-track draft to modify RFC 3168 and </a:t>
            </a:r>
            <a:r>
              <a:rPr lang="en-US" sz="2800" dirty="0"/>
              <a:t>friends to enable ECN experimentation: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Experimental or better RFC required to use modifications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IESG retains control over ECN behavior on the Internet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Inform the IETF community (&amp; the IESG) about this activity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Avoid multiple process exceptions for Experimental RFCs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This is </a:t>
            </a:r>
            <a:r>
              <a:rPr lang="en-US" sz="2400" b="1" u="sng" dirty="0" smtClean="0">
                <a:solidFill>
                  <a:srgbClr val="0070C0"/>
                </a:solidFill>
              </a:rPr>
              <a:t>NOT a 3168bis </a:t>
            </a:r>
            <a:r>
              <a:rPr lang="en-US" sz="2400" dirty="0" smtClean="0"/>
              <a:t>draft.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Also declares ECN Nonce experiment to be over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And reclassifies RFC 3540 as Historic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Most issues resolved in -03 version of draft: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Many thanks to Bob Briscoe for detailed review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Major open issue: ECT(1) </a:t>
            </a:r>
            <a:r>
              <a:rPr lang="en-US" sz="2800" dirty="0" smtClean="0"/>
              <a:t>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Background and proposed direction: Next 2 slides</a:t>
            </a:r>
            <a:endParaRPr lang="en-US" sz="24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6670E-E3AC-4D59-A758-15147DB2D08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aseline="0" dirty="0" smtClean="0"/>
              <a:t>ECT(1):</a:t>
            </a:r>
            <a:r>
              <a:rPr lang="en-US" dirty="0" smtClean="0"/>
              <a:t>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382000" cy="464819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RFC 3168 says:</a:t>
            </a:r>
          </a:p>
          <a:p>
            <a:pPr lvl="1"/>
            <a:r>
              <a:rPr lang="en-US" dirty="0" smtClean="0"/>
              <a:t>SHOULD use ECT(0) if only one codepoint needed</a:t>
            </a:r>
          </a:p>
          <a:p>
            <a:r>
              <a:rPr lang="en-US" dirty="0" smtClean="0"/>
              <a:t>L4S uses ECT(1) codepoint to identify traffic for higher probability CE marking</a:t>
            </a:r>
          </a:p>
          <a:p>
            <a:pPr lvl="1"/>
            <a:r>
              <a:rPr lang="en-US" dirty="0" smtClean="0"/>
              <a:t>Much more frequent CE marking than drop equivalence</a:t>
            </a:r>
          </a:p>
          <a:p>
            <a:pPr lvl="1"/>
            <a:r>
              <a:rPr lang="en-US" dirty="0" smtClean="0"/>
              <a:t>Protocols that use ECT(1) and assume drop equivalence of CE marks will have problems</a:t>
            </a:r>
          </a:p>
          <a:p>
            <a:pPr lvl="2"/>
            <a:r>
              <a:rPr lang="en-US" dirty="0" smtClean="0"/>
              <a:t>E.g., Tunnel Congestion Feedback: MUST NOT use ECT(1)</a:t>
            </a:r>
          </a:p>
          <a:p>
            <a:r>
              <a:rPr lang="en-US" dirty="0" smtClean="0"/>
              <a:t>If L4S is successful, IETF may designate ECT(1) codepoint for L4S use only:</a:t>
            </a:r>
          </a:p>
          <a:p>
            <a:pPr lvl="1"/>
            <a:r>
              <a:rPr lang="en-US" dirty="0" smtClean="0"/>
              <a:t>ECN </a:t>
            </a:r>
            <a:r>
              <a:rPr lang="en-US" dirty="0" smtClean="0"/>
              <a:t>Nonce: </a:t>
            </a:r>
            <a:r>
              <a:rPr lang="en-US" dirty="0"/>
              <a:t>P</a:t>
            </a:r>
            <a:r>
              <a:rPr lang="en-US" dirty="0" smtClean="0"/>
              <a:t>rimary </a:t>
            </a:r>
            <a:r>
              <a:rPr lang="en-US" dirty="0" smtClean="0"/>
              <a:t>known existing use of ECT(1)</a:t>
            </a:r>
          </a:p>
          <a:p>
            <a:pPr lvl="1"/>
            <a:r>
              <a:rPr lang="en-US" dirty="0" smtClean="0"/>
              <a:t>RTP allows ECT(1</a:t>
            </a:r>
            <a:r>
              <a:rPr lang="en-US" dirty="0" smtClean="0"/>
              <a:t>), deployment unclear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here may be other not-yet-known existing </a:t>
            </a:r>
            <a:r>
              <a:rPr lang="en-US" dirty="0" smtClean="0"/>
              <a:t>uses.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6670E-E3AC-4D59-A758-15147DB2D0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8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ECT(1): Proposed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3820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ECT </a:t>
            </a:r>
            <a:r>
              <a:rPr lang="en-US" dirty="0" smtClean="0"/>
              <a:t>Usage</a:t>
            </a:r>
            <a:r>
              <a:rPr lang="en-US" dirty="0"/>
              <a:t> </a:t>
            </a:r>
            <a:r>
              <a:rPr lang="en-US" dirty="0" smtClean="0">
                <a:solidFill>
                  <a:srgbClr val="CC6600"/>
                </a:solidFill>
              </a:rPr>
              <a:t>(Open Issue: SHOULD vs. MUST)</a:t>
            </a:r>
            <a:r>
              <a:rPr lang="en-US" dirty="0" smtClean="0"/>
              <a:t>:</a:t>
            </a:r>
            <a:endParaRPr lang="en-US" dirty="0" smtClean="0"/>
          </a:p>
          <a:p>
            <a:pPr lvl="1"/>
            <a:r>
              <a:rPr lang="en-US" dirty="0" smtClean="0"/>
              <a:t>ECT(0) SHOULD be used unless </a:t>
            </a:r>
            <a:r>
              <a:rPr lang="en-US" dirty="0"/>
              <a:t>otherwise specified by an Experimental RFC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ECT(1) SHOULD </a:t>
            </a:r>
            <a:r>
              <a:rPr lang="en-US" dirty="0"/>
              <a:t>NOT </a:t>
            </a:r>
            <a:r>
              <a:rPr lang="en-US" dirty="0" smtClean="0"/>
              <a:t>be used unless </a:t>
            </a:r>
            <a:r>
              <a:rPr lang="en-US" dirty="0"/>
              <a:t>otherwise specified by an Experimental </a:t>
            </a:r>
            <a:r>
              <a:rPr lang="en-US" dirty="0" smtClean="0"/>
              <a:t>RFC.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Document main points from previous slide:</a:t>
            </a:r>
          </a:p>
          <a:p>
            <a:pPr lvl="1"/>
            <a:r>
              <a:rPr lang="en-US" dirty="0" smtClean="0"/>
              <a:t>Warn that ECT(1) use by L4S is likely to result in more network marking of CE than drop equivalence.</a:t>
            </a:r>
          </a:p>
          <a:p>
            <a:pPr lvl="1"/>
            <a:r>
              <a:rPr lang="en-US" dirty="0" smtClean="0"/>
              <a:t>Note that ECT(1) may become L4S-only in future, hence use by new non-L4S RFCs is not appropriate.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R</a:t>
            </a:r>
            <a:r>
              <a:rPr lang="en-US" dirty="0" smtClean="0"/>
              <a:t>emove RFC 3168 and RFC 6679 text that could allow ECT(1) usage if both ECT codepoints used.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6670E-E3AC-4D59-A758-15147DB2D08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79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&amp; Plan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Request: TSVWG WG Adoption of</a:t>
            </a:r>
            <a:br>
              <a:rPr lang="en-US" dirty="0" smtClean="0"/>
            </a:br>
            <a:r>
              <a:rPr lang="en-US" dirty="0" smtClean="0"/>
              <a:t>draft-black-</a:t>
            </a:r>
            <a:r>
              <a:rPr lang="en-US" dirty="0" err="1" smtClean="0"/>
              <a:t>ecn</a:t>
            </a:r>
            <a:r>
              <a:rPr lang="en-US" dirty="0" smtClean="0"/>
              <a:t>-experimentation</a:t>
            </a:r>
          </a:p>
          <a:p>
            <a:endParaRPr lang="en-US" dirty="0" smtClean="0"/>
          </a:p>
          <a:p>
            <a:r>
              <a:rPr lang="en-US" dirty="0" smtClean="0"/>
              <a:t>Plan: Updated draft and WG Last Call by end of year, submit to IESG shortly thereafter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15, 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TSVWG - ECN Experimentation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1B524-7DAB-4803-A210-D00DB6D40B4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4899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22918</TotalTime>
  <Words>482</Words>
  <Application>Microsoft Office PowerPoint</Application>
  <PresentationFormat>On-screen Show (4:3)</PresentationFormat>
  <Paragraphs>69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Default Design</vt:lpstr>
      <vt:lpstr>HDOfficeLightV0</vt:lpstr>
      <vt:lpstr>1_HDOfficeLightV0</vt:lpstr>
      <vt:lpstr>1_Default Design</vt:lpstr>
      <vt:lpstr>ECN Experimentation</vt:lpstr>
      <vt:lpstr>Proposed ECN Experiments</vt:lpstr>
      <vt:lpstr>draft-black-tsvwg-ecn-experimentation</vt:lpstr>
      <vt:lpstr>ECT(1): Background</vt:lpstr>
      <vt:lpstr>ECT(1): Proposed Direction</vt:lpstr>
      <vt:lpstr>Request &amp; Plan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Polk (jmpolk)</dc:creator>
  <cp:lastModifiedBy>David L. Black</cp:lastModifiedBy>
  <cp:revision>372</cp:revision>
  <cp:lastPrinted>2014-07-21T23:19:17Z</cp:lastPrinted>
  <dcterms:created xsi:type="dcterms:W3CDTF">2010-03-20T12:47:32Z</dcterms:created>
  <dcterms:modified xsi:type="dcterms:W3CDTF">2016-11-14T00:42:14Z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_AdHocReviewCycleID">
    <vt:i4>1587218065</vt:i4>
  </property>
  <property fmtid="{D5CDD505-2E9C-101B-9397-08002B2CF9AE}" pid="4" name="_NewReviewCycle">
    <vt:lpwstr/>
  </property>
  <property fmtid="{D5CDD505-2E9C-101B-9397-08002B2CF9AE}" pid="5" name="_EmailSubject">
    <vt:lpwstr>TSVWG chairs slides - first attempt</vt:lpwstr>
  </property>
  <property fmtid="{D5CDD505-2E9C-101B-9397-08002B2CF9AE}" pid="6" name="_AuthorEmail">
    <vt:lpwstr>david.black@emc.com</vt:lpwstr>
  </property>
  <property fmtid="{D5CDD505-2E9C-101B-9397-08002B2CF9AE}" pid="7" name="_AuthorEmailDisplayName">
    <vt:lpwstr>Black, David</vt:lpwstr>
  </property>
  <property fmtid="{D5CDD505-2E9C-101B-9397-08002B2CF9AE}" pid="8" name="_PreviousAdHocReviewCycleID">
    <vt:i4>1158397345</vt:i4>
  </property>
</Properties>
</file>