
<file path=[Content_Types].xml><?xml version="1.0" encoding="utf-8"?>
<Types xmlns="http://schemas.openxmlformats.org/package/2006/content-types">
  <Override PartName="/ppt/slideLayouts/slideLayout4.xml" ContentType="application/vnd.openxmlformats-officedocument.presentationml.slideLayout+xml"/>
  <Default Extension="jpeg" ContentType="image/jpeg"/>
  <Override PartName="/ppt/slideLayouts/slideLayout6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Default Extension="rels" ContentType="application/vnd.openxmlformats-package.relationships+xml"/>
  <Override PartName="/ppt/slideLayouts/slideLayout8.xml" ContentType="application/vnd.openxmlformats-officedocument.presentationml.slideLayout+xml"/>
  <Override PartName="/ppt/slides/slide7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s/slide9.xml" ContentType="application/vnd.openxmlformats-officedocument.presentationml.slide+xml"/>
  <Default Extension="xml" ContentType="application/xml"/>
  <Override PartName="/ppt/slideLayouts/slideLayout3.xml" ContentType="application/vnd.openxmlformats-officedocument.presentationml.slideLayout+xml"/>
  <Override PartName="/ppt/slides/slide2.xml" ContentType="application/vnd.openxmlformats-officedocument.presentationml.slide+xml"/>
  <Override PartName="/docProps/app.xml" ContentType="application/vnd.openxmlformats-officedocument.extended-properties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viewProps.xml" ContentType="application/vnd.openxmlformats-officedocument.presentationml.viewProps+xml"/>
  <Override PartName="/ppt/slideLayouts/slideLayout7.xml" ContentType="application/vnd.openxmlformats-officedocument.presentationml.slideLayout+xml"/>
  <Override PartName="/ppt/slides/slide6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8.xml" ContentType="application/vnd.openxmlformats-officedocument.presentationml.slide+xml"/>
  <Override PartName="/ppt/slideLayouts/slideLayout2.xml" ContentType="application/vnd.openxmlformats-officedocument.presentationml.slideLayout+xml"/>
  <Override PartName="/ppt/presentation.xml" ContentType="application/vnd.openxmlformats-officedocument.presentationml.presentation.main+xml"/>
  <Default Extension="bin" ContentType="application/vnd.openxmlformats-officedocument.presentationml.printerSettings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slides/slide3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sldIdLst>
    <p:sldId id="256" r:id="rId2"/>
    <p:sldId id="257" r:id="rId3"/>
    <p:sldId id="265" r:id="rId4"/>
    <p:sldId id="266" r:id="rId5"/>
    <p:sldId id="267" r:id="rId6"/>
    <p:sldId id="268" r:id="rId7"/>
    <p:sldId id="269" r:id="rId8"/>
    <p:sldId id="270" r:id="rId9"/>
    <p:sldId id="264" r:id="rId10"/>
  </p:sldIdLst>
  <p:sldSz cx="12192000" cy="6858000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127" charset="0"/>
        <a:ea typeface="ＭＳ Ｐゴシック" pitchFamily="127" charset="-128"/>
        <a:cs typeface="ＭＳ Ｐゴシック" pitchFamily="127" charset="-128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127" charset="0"/>
        <a:ea typeface="ＭＳ Ｐゴシック" pitchFamily="127" charset="-128"/>
        <a:cs typeface="ＭＳ Ｐゴシック" pitchFamily="127" charset="-128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127" charset="0"/>
        <a:ea typeface="ＭＳ Ｐゴシック" pitchFamily="127" charset="-128"/>
        <a:cs typeface="ＭＳ Ｐゴシック" pitchFamily="127" charset="-128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127" charset="0"/>
        <a:ea typeface="ＭＳ Ｐゴシック" pitchFamily="127" charset="-128"/>
        <a:cs typeface="ＭＳ Ｐゴシック" pitchFamily="127" charset="-128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127" charset="0"/>
        <a:ea typeface="ＭＳ Ｐゴシック" pitchFamily="127" charset="-128"/>
        <a:cs typeface="ＭＳ Ｐゴシック" pitchFamily="127" charset="-128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pitchFamily="127" charset="0"/>
        <a:ea typeface="ＭＳ Ｐゴシック" pitchFamily="127" charset="-128"/>
        <a:cs typeface="ＭＳ Ｐゴシック" pitchFamily="127" charset="-128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pitchFamily="127" charset="0"/>
        <a:ea typeface="ＭＳ Ｐゴシック" pitchFamily="127" charset="-128"/>
        <a:cs typeface="ＭＳ Ｐゴシック" pitchFamily="127" charset="-128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pitchFamily="127" charset="0"/>
        <a:ea typeface="ＭＳ Ｐゴシック" pitchFamily="127" charset="-128"/>
        <a:cs typeface="ＭＳ Ｐゴシック" pitchFamily="127" charset="-128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pitchFamily="127" charset="0"/>
        <a:ea typeface="ＭＳ Ｐゴシック" pitchFamily="127" charset="-128"/>
        <a:cs typeface="ＭＳ Ｐゴシック" pitchFamily="127" charset="-128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 showOutlineIcons="0">
    <p:restoredLeft sz="15623"/>
    <p:restoredTop sz="94687"/>
  </p:normalViewPr>
  <p:slideViewPr>
    <p:cSldViewPr snapToGrid="0" snapToObjects="1">
      <p:cViewPr varScale="1">
        <p:scale>
          <a:sx n="91" d="100"/>
          <a:sy n="91" d="100"/>
        </p:scale>
        <p:origin x="-128" y="-26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interSettings" Target="printerSettings/printerSettings1.bin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5ED33E-7FB3-40B7-BD20-22896D420AE4}" type="datetimeFigureOut">
              <a:rPr lang="en-US"/>
              <a:pPr>
                <a:defRPr/>
              </a:pPr>
              <a:t>11/13/16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09F7A2-E670-4441-ABE6-D423D3A16FA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92DB97-8376-4AE2-9584-F1F2EEAF565D}" type="datetimeFigureOut">
              <a:rPr lang="en-US"/>
              <a:pPr>
                <a:defRPr/>
              </a:pPr>
              <a:t>11/13/16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149509-C4F4-4D11-A4F6-8471E5C7BB7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3D9482-6889-489C-A6C2-BE415357B390}" type="datetimeFigureOut">
              <a:rPr lang="en-US"/>
              <a:pPr>
                <a:defRPr/>
              </a:pPr>
              <a:t>11/13/16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7B92A4-6588-4B87-9F5C-919D3AD05BD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243B20-5D03-4985-97EF-E8F88E8B18A6}" type="datetimeFigureOut">
              <a:rPr lang="en-US"/>
              <a:pPr>
                <a:defRPr/>
              </a:pPr>
              <a:t>11/13/16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12B879-68B3-4AC7-B78E-B58693B40D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CC74C7-62E8-471D-B972-87DD16969EEE}" type="datetimeFigureOut">
              <a:rPr lang="en-US"/>
              <a:pPr>
                <a:defRPr/>
              </a:pPr>
              <a:t>11/13/16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0F1F3C-68DF-4B44-9E22-A71AC77020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FFAD05-DB80-47F2-9A9B-6C7E080C6D61}" type="datetimeFigureOut">
              <a:rPr lang="en-US"/>
              <a:pPr>
                <a:defRPr/>
              </a:pPr>
              <a:t>11/13/16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BCB75C-48E0-4F17-8B77-97BA9AEAC77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B1AFFA-5C50-44F1-8C7E-00091129B632}" type="datetimeFigureOut">
              <a:rPr lang="en-US"/>
              <a:pPr>
                <a:defRPr/>
              </a:pPr>
              <a:t>11/13/16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CCBEB0-C4E7-4A6B-80F6-78EB6D95EC8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E253D6-F962-40B9-9508-374E126FFB5E}" type="datetimeFigureOut">
              <a:rPr lang="en-US"/>
              <a:pPr>
                <a:defRPr/>
              </a:pPr>
              <a:t>11/13/16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360DDD-2177-4FA7-980E-5CA52CD2ACA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E61C49-42C0-4684-AB7C-FD3D361A199E}" type="datetimeFigureOut">
              <a:rPr lang="en-US"/>
              <a:pPr>
                <a:defRPr/>
              </a:pPr>
              <a:t>11/13/16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0FECBF-F677-450B-8F0F-E65C9F54DF0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269DC7-E3E0-4CED-8698-C58275474496}" type="datetimeFigureOut">
              <a:rPr lang="en-US"/>
              <a:pPr>
                <a:defRPr/>
              </a:pPr>
              <a:t>11/13/16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82C46C-5491-462A-A1D5-B00D19E3129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82EA47-2C52-4F2F-9DD1-7B8E5F2522E7}" type="datetimeFigureOut">
              <a:rPr lang="en-US"/>
              <a:pPr>
                <a:defRPr/>
              </a:pPr>
              <a:t>11/13/16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12941B-BD55-497E-92CD-56080AC14A4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7CC6A0E8-8E5D-4FE8-BACB-8E6E8576470A}" type="datetimeFigureOut">
              <a:rPr lang="en-US"/>
              <a:pPr>
                <a:defRPr/>
              </a:pPr>
              <a:t>11/13/16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E7022C6A-6E5E-41F8-B0E7-07B05A5EFFE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pitchFamily="127" charset="-128"/>
          <a:cs typeface="ＭＳ Ｐゴシック" pitchFamily="127" charset="-128"/>
        </a:defRPr>
      </a:lvl1pPr>
      <a:lvl2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charset="0"/>
          <a:ea typeface="ＭＳ Ｐゴシック" pitchFamily="127" charset="-128"/>
          <a:cs typeface="ＭＳ Ｐゴシック" pitchFamily="127" charset="-128"/>
        </a:defRPr>
      </a:lvl2pPr>
      <a:lvl3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charset="0"/>
          <a:ea typeface="ＭＳ Ｐゴシック" pitchFamily="127" charset="-128"/>
          <a:cs typeface="ＭＳ Ｐゴシック" pitchFamily="127" charset="-128"/>
        </a:defRPr>
      </a:lvl3pPr>
      <a:lvl4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charset="0"/>
          <a:ea typeface="ＭＳ Ｐゴシック" pitchFamily="127" charset="-128"/>
          <a:cs typeface="ＭＳ Ｐゴシック" pitchFamily="127" charset="-128"/>
        </a:defRPr>
      </a:lvl4pPr>
      <a:lvl5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charset="0"/>
          <a:ea typeface="ＭＳ Ｐゴシック" pitchFamily="127" charset="-128"/>
          <a:cs typeface="ＭＳ Ｐゴシック" pitchFamily="127" charset="-128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charset="0"/>
          <a:ea typeface="ＭＳ Ｐゴシック" pitchFamily="127" charset="-128"/>
          <a:cs typeface="ＭＳ Ｐゴシック" pitchFamily="127" charset="-128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charset="0"/>
          <a:ea typeface="ＭＳ Ｐゴシック" pitchFamily="127" charset="-128"/>
          <a:cs typeface="ＭＳ Ｐゴシック" pitchFamily="127" charset="-128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charset="0"/>
          <a:ea typeface="ＭＳ Ｐゴシック" pitchFamily="127" charset="-128"/>
          <a:cs typeface="ＭＳ Ｐゴシック" pitchFamily="127" charset="-128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charset="0"/>
          <a:ea typeface="ＭＳ Ｐゴシック" pitchFamily="127" charset="-128"/>
          <a:cs typeface="ＭＳ Ｐゴシック" pitchFamily="127" charset="-128"/>
        </a:defRPr>
      </a:lvl9pPr>
    </p:titleStyle>
    <p:bodyStyle>
      <a:lvl1pPr marL="228600" indent="-228600" algn="l" rtl="0" fontAlgn="base">
        <a:lnSpc>
          <a:spcPct val="90000"/>
        </a:lnSpc>
        <a:spcBef>
          <a:spcPts val="1000"/>
        </a:spcBef>
        <a:spcAft>
          <a:spcPct val="0"/>
        </a:spcAft>
        <a:buFont typeface="Arial" pitchFamily="127" charset="0"/>
        <a:buChar char="•"/>
        <a:defRPr sz="2800" kern="1200">
          <a:solidFill>
            <a:schemeClr val="tx1"/>
          </a:solidFill>
          <a:latin typeface="+mn-lt"/>
          <a:ea typeface="ＭＳ Ｐゴシック" pitchFamily="127" charset="-128"/>
          <a:cs typeface="ＭＳ Ｐゴシック" pitchFamily="127" charset="-128"/>
        </a:defRPr>
      </a:lvl1pPr>
      <a:lvl2pPr marL="6858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itchFamily="127" charset="0"/>
        <a:buChar char="•"/>
        <a:defRPr sz="2400" kern="1200">
          <a:solidFill>
            <a:schemeClr val="tx1"/>
          </a:solidFill>
          <a:latin typeface="+mn-lt"/>
          <a:ea typeface="ＭＳ Ｐゴシック" pitchFamily="127" charset="-128"/>
          <a:cs typeface="+mn-cs"/>
        </a:defRPr>
      </a:lvl2pPr>
      <a:lvl3pPr marL="11430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itchFamily="127" charset="0"/>
        <a:buChar char="•"/>
        <a:defRPr sz="2000" kern="1200">
          <a:solidFill>
            <a:schemeClr val="tx1"/>
          </a:solidFill>
          <a:latin typeface="+mn-lt"/>
          <a:ea typeface="ＭＳ Ｐゴシック" pitchFamily="127" charset="-128"/>
          <a:cs typeface="+mn-cs"/>
        </a:defRPr>
      </a:lvl3pPr>
      <a:lvl4pPr marL="16002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itchFamily="127" charset="0"/>
        <a:buChar char="•"/>
        <a:defRPr kern="1200">
          <a:solidFill>
            <a:schemeClr val="tx1"/>
          </a:solidFill>
          <a:latin typeface="+mn-lt"/>
          <a:ea typeface="ＭＳ Ｐゴシック" pitchFamily="127" charset="-128"/>
          <a:cs typeface="+mn-cs"/>
        </a:defRPr>
      </a:lvl4pPr>
      <a:lvl5pPr marL="20574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itchFamily="127" charset="0"/>
        <a:buChar char="•"/>
        <a:defRPr kern="1200">
          <a:solidFill>
            <a:schemeClr val="tx1"/>
          </a:solidFill>
          <a:latin typeface="+mn-lt"/>
          <a:ea typeface="ＭＳ Ｐゴシック" pitchFamily="127" charset="-128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mtClean="0"/>
              <a:t>IPv6 Design Choices</a:t>
            </a:r>
          </a:p>
        </p:txBody>
      </p:sp>
      <p:sp>
        <p:nvSpPr>
          <p:cNvPr id="13314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mtClean="0"/>
              <a:t>draft-ietf-v6ops-design-choices-11</a:t>
            </a:r>
          </a:p>
          <a:p>
            <a:r>
              <a:rPr lang="en-US" smtClean="0"/>
              <a:t>Philip Matthews (Nokia)  and  Victor Kuarsingh (Cisco)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Agenda</a:t>
            </a:r>
          </a:p>
        </p:txBody>
      </p:sp>
      <p:sp>
        <p:nvSpPr>
          <p:cNvPr id="14338" name="Content Placeholder 2"/>
          <p:cNvSpPr>
            <a:spLocks noGrp="1"/>
          </p:cNvSpPr>
          <p:nvPr>
            <p:ph idx="1"/>
          </p:nvPr>
        </p:nvSpPr>
        <p:spPr>
          <a:xfrm>
            <a:off x="838200" y="1481138"/>
            <a:ext cx="10515600" cy="4695825"/>
          </a:xfrm>
        </p:spPr>
        <p:txBody>
          <a:bodyPr/>
          <a:lstStyle/>
          <a:p>
            <a:r>
              <a:rPr lang="en-US" smtClean="0"/>
              <a:t>Purpose and History</a:t>
            </a:r>
          </a:p>
          <a:p>
            <a:r>
              <a:rPr lang="en-US" smtClean="0"/>
              <a:t>Changes since -09 version of Fall 2015</a:t>
            </a:r>
          </a:p>
          <a:p>
            <a:pPr lvl="1"/>
            <a:r>
              <a:rPr lang="en-US" smtClean="0"/>
              <a:t>Document Scope</a:t>
            </a:r>
          </a:p>
          <a:p>
            <a:pPr lvl="1"/>
            <a:r>
              <a:rPr lang="en-US" smtClean="0"/>
              <a:t>IGP Section</a:t>
            </a:r>
          </a:p>
          <a:p>
            <a:pPr lvl="1"/>
            <a:r>
              <a:rPr lang="en-US" smtClean="0"/>
              <a:t>BGP Section</a:t>
            </a:r>
          </a:p>
          <a:p>
            <a:pPr lvl="1"/>
            <a:r>
              <a:rPr lang="en-US" smtClean="0"/>
              <a:t>Addressing Section</a:t>
            </a:r>
          </a:p>
          <a:p>
            <a:r>
              <a:rPr lang="en-US" smtClean="0"/>
              <a:t>Path Forward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102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Purpose and History</a:t>
            </a:r>
          </a:p>
        </p:txBody>
      </p:sp>
      <p:sp>
        <p:nvSpPr>
          <p:cNvPr id="22531" name="Rectangle 1027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Describe routing-related design choices for v6-only and dual-stack networks.</a:t>
            </a:r>
          </a:p>
          <a:p>
            <a:r>
              <a:rPr lang="en-US"/>
              <a:t>Assumes reader has working knowledge of v4 network design practices.</a:t>
            </a:r>
          </a:p>
          <a:p>
            <a:r>
              <a:rPr lang="en-US"/>
              <a:t>History:</a:t>
            </a:r>
          </a:p>
          <a:p>
            <a:pPr lvl="1"/>
            <a:r>
              <a:rPr lang="en-US"/>
              <a:t>First draft in June 2012; adopted as WG doc in Feb 2013</a:t>
            </a:r>
          </a:p>
          <a:p>
            <a:pPr lvl="1"/>
            <a:r>
              <a:rPr lang="en-US"/>
              <a:t>WG Last Call on -07 in April 2015.  Lots of comments.</a:t>
            </a:r>
          </a:p>
          <a:p>
            <a:pPr lvl="1"/>
            <a:r>
              <a:rPr lang="en-US"/>
              <a:t>-09 discussed in Yokohama in Fall 2015</a:t>
            </a:r>
          </a:p>
          <a:p>
            <a:pPr lvl="1"/>
            <a:r>
              <a:rPr lang="en-US"/>
              <a:t>-10 and -11 came out this fall.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102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Changes: Document Scope </a:t>
            </a:r>
          </a:p>
        </p:txBody>
      </p:sp>
      <p:sp>
        <p:nvSpPr>
          <p:cNvPr id="23555" name="Rectangle 1027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Early versions talked about “IPv6 design choices”.</a:t>
            </a:r>
          </a:p>
          <a:p>
            <a:r>
              <a:rPr lang="en-US"/>
              <a:t>Too broad.</a:t>
            </a:r>
          </a:p>
          <a:p>
            <a:r>
              <a:rPr lang="en-US"/>
              <a:t>Clarified that document deals only with </a:t>
            </a:r>
            <a:r>
              <a:rPr lang="en-US" b="1" u="sng"/>
              <a:t>routing-related</a:t>
            </a:r>
            <a:r>
              <a:rPr lang="en-US"/>
              <a:t> design choices.</a:t>
            </a:r>
          </a:p>
          <a:p>
            <a:r>
              <a:rPr lang="en-US"/>
              <a:t>Was stated in intro; now including in title.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Changes: Neutral Tone Throughout</a:t>
            </a:r>
          </a:p>
        </p:txBody>
      </p:sp>
      <p:sp>
        <p:nvSpPr>
          <p:cNvPr id="24579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Previously, uneven tone:</a:t>
            </a:r>
          </a:p>
          <a:p>
            <a:pPr lvl="1">
              <a:buFont typeface="Arial" pitchFamily="127" charset="0"/>
              <a:buNone/>
            </a:pPr>
            <a:r>
              <a:rPr lang="en-US" sz="2800"/>
              <a:t>1)  Some sections listed options, then gave facts and pros/cons.</a:t>
            </a:r>
          </a:p>
          <a:p>
            <a:pPr lvl="1">
              <a:buFont typeface="Arial" pitchFamily="127" charset="0"/>
              <a:buNone/>
            </a:pPr>
            <a:r>
              <a:rPr lang="en-US" sz="2800"/>
              <a:t>2)  Some sections made a recommendation with little discussion.</a:t>
            </a:r>
          </a:p>
          <a:p>
            <a:r>
              <a:rPr lang="en-US"/>
              <a:t>Revised so all sections now do (1).</a:t>
            </a:r>
          </a:p>
          <a:p>
            <a:r>
              <a:rPr lang="en-US"/>
              <a:t>Let network designer make his/her own decision.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Changes:  IGP Section</a:t>
            </a:r>
          </a:p>
        </p:txBody>
      </p:sp>
      <p:sp>
        <p:nvSpPr>
          <p:cNvPr id="25603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Previously, heavily focused on survey of production deployments.</a:t>
            </a:r>
          </a:p>
          <a:p>
            <a:r>
              <a:rPr lang="en-US"/>
              <a:t>Added text introducing and comparing the main options.</a:t>
            </a:r>
          </a:p>
          <a:p>
            <a:r>
              <a:rPr lang="en-US"/>
              <a:t>Overall: more focus on properties and pros/cons of the options.</a:t>
            </a:r>
          </a:p>
          <a:p>
            <a:r>
              <a:rPr lang="en-US"/>
              <a:t>Survey of deployments now supplemental information.</a:t>
            </a:r>
          </a:p>
          <a:p>
            <a:r>
              <a:rPr lang="en-US"/>
              <a:t>Added missing option: Using OSPFv3 to route both IPv4 and IPv6.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Changes:  BGP Section</a:t>
            </a:r>
          </a:p>
        </p:txBody>
      </p:sp>
      <p:sp>
        <p:nvSpPr>
          <p:cNvPr id="26627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State options more clearly.</a:t>
            </a:r>
          </a:p>
          <a:p>
            <a:r>
              <a:rPr lang="en-US"/>
              <a:t>Various little changes throughout.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Changes:  Address Section</a:t>
            </a:r>
          </a:p>
        </p:txBody>
      </p:sp>
      <p:sp>
        <p:nvSpPr>
          <p:cNvPr id="27651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LOTS of comments in Yokohama!</a:t>
            </a:r>
          </a:p>
          <a:p>
            <a:r>
              <a:rPr lang="en-US"/>
              <a:t>Complete re-write:  Now IPv6 only;  NAT now out-of-scope.</a:t>
            </a:r>
            <a:endParaRPr lang="en-US" sz="3200"/>
          </a:p>
          <a:p>
            <a:r>
              <a:rPr lang="en-US"/>
              <a:t>All interfaces have LLAs. Choices revolve around addresses to use for multi-hop communication:</a:t>
            </a:r>
          </a:p>
          <a:p>
            <a:pPr lvl="1"/>
            <a:r>
              <a:rPr lang="en-US" sz="2800"/>
              <a:t>Which type to use:  PI GUA,  PA GUA,  ULA ?</a:t>
            </a:r>
          </a:p>
          <a:p>
            <a:pPr lvl="1"/>
            <a:r>
              <a:rPr lang="en-US" sz="2800"/>
              <a:t>Where to use:  On loopbacks? On links?</a:t>
            </a:r>
          </a:p>
          <a:p>
            <a:pPr lvl="1"/>
            <a:r>
              <a:rPr lang="en-US" sz="2800"/>
              <a:t>Pros/cons depends on whether network is IP-only or MPLS.</a:t>
            </a:r>
            <a:endParaRPr lang="en-US"/>
          </a:p>
          <a:p>
            <a:endParaRPr 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Path Forward</a:t>
            </a:r>
          </a:p>
        </p:txBody>
      </p:sp>
      <p:sp>
        <p:nvSpPr>
          <p:cNvPr id="21506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Reviewers</a:t>
            </a:r>
          </a:p>
          <a:p>
            <a:pPr lvl="1"/>
            <a:r>
              <a:rPr lang="en-US" sz="2800" smtClean="0"/>
              <a:t>Confirm document is finished and ready for WGLC</a:t>
            </a:r>
          </a:p>
          <a:p>
            <a:endParaRPr lang="en-US" smtClean="0"/>
          </a:p>
          <a:p>
            <a:r>
              <a:rPr lang="en-US" smtClean="0"/>
              <a:t>Second WGLC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a="http://schemas.openxmlformats.org/drawingml/2006/main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90</TotalTime>
  <Words>285</Words>
  <Application>Microsoft Macintosh PowerPoint</Application>
  <PresentationFormat>Custom</PresentationFormat>
  <Paragraphs>51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Design Template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Calibri</vt:lpstr>
      <vt:lpstr>ＭＳ Ｐゴシック</vt:lpstr>
      <vt:lpstr>Arial</vt:lpstr>
      <vt:lpstr>Calibri Light</vt:lpstr>
      <vt:lpstr>Office Theme</vt:lpstr>
      <vt:lpstr>IPv6 Design Choices</vt:lpstr>
      <vt:lpstr>Agenda</vt:lpstr>
      <vt:lpstr>Purpose and History</vt:lpstr>
      <vt:lpstr>Changes: Document Scope </vt:lpstr>
      <vt:lpstr>Changes: Neutral Tone Throughout</vt:lpstr>
      <vt:lpstr>Changes:  IGP Section</vt:lpstr>
      <vt:lpstr>Changes:  BGP Section</vt:lpstr>
      <vt:lpstr>Changes:  Address Section</vt:lpstr>
      <vt:lpstr>Path Forward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IPv6 Design Choices</dc:title>
  <dc:creator>Microsoft Office User</dc:creator>
  <cp:lastModifiedBy>Philip Matthews</cp:lastModifiedBy>
  <cp:revision>8</cp:revision>
  <dcterms:created xsi:type="dcterms:W3CDTF">2016-11-06T20:19:38Z</dcterms:created>
  <dcterms:modified xsi:type="dcterms:W3CDTF">2016-11-13T08:00:52Z</dcterms:modified>
</cp:coreProperties>
</file>